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4"/>
  </p:notesMasterIdLst>
  <p:sldIdLst>
    <p:sldId id="1905" r:id="rId6"/>
    <p:sldId id="1916" r:id="rId7"/>
    <p:sldId id="1906" r:id="rId8"/>
    <p:sldId id="1929" r:id="rId9"/>
    <p:sldId id="1908" r:id="rId10"/>
    <p:sldId id="1907" r:id="rId11"/>
    <p:sldId id="1909" r:id="rId12"/>
    <p:sldId id="1910" r:id="rId13"/>
    <p:sldId id="1911" r:id="rId14"/>
    <p:sldId id="1912" r:id="rId15"/>
    <p:sldId id="1927" r:id="rId16"/>
    <p:sldId id="1914" r:id="rId17"/>
    <p:sldId id="1928" r:id="rId18"/>
    <p:sldId id="291" r:id="rId19"/>
    <p:sldId id="304" r:id="rId20"/>
    <p:sldId id="294" r:id="rId21"/>
    <p:sldId id="298" r:id="rId22"/>
    <p:sldId id="303" r:id="rId23"/>
    <p:sldId id="296" r:id="rId24"/>
    <p:sldId id="297" r:id="rId25"/>
    <p:sldId id="299" r:id="rId26"/>
    <p:sldId id="1931" r:id="rId27"/>
    <p:sldId id="300" r:id="rId28"/>
    <p:sldId id="1932" r:id="rId29"/>
    <p:sldId id="1900" r:id="rId30"/>
    <p:sldId id="1930" r:id="rId31"/>
    <p:sldId id="1917" r:id="rId32"/>
    <p:sldId id="1936" r:id="rId33"/>
    <p:sldId id="1933" r:id="rId34"/>
    <p:sldId id="1934" r:id="rId35"/>
    <p:sldId id="1935" r:id="rId36"/>
    <p:sldId id="1937" r:id="rId37"/>
    <p:sldId id="1918" r:id="rId38"/>
    <p:sldId id="1924" r:id="rId39"/>
    <p:sldId id="1925" r:id="rId40"/>
    <p:sldId id="1915" r:id="rId41"/>
    <p:sldId id="305" r:id="rId42"/>
    <p:sldId id="1897" r:id="rId43"/>
    <p:sldId id="1898" r:id="rId44"/>
    <p:sldId id="1902" r:id="rId45"/>
    <p:sldId id="1901" r:id="rId46"/>
    <p:sldId id="1899" r:id="rId47"/>
    <p:sldId id="257" r:id="rId48"/>
    <p:sldId id="1919" r:id="rId49"/>
    <p:sldId id="1920" r:id="rId50"/>
    <p:sldId id="1921" r:id="rId51"/>
    <p:sldId id="1922" r:id="rId52"/>
    <p:sldId id="192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2F5597"/>
    <a:srgbClr val="FFFF99"/>
    <a:srgbClr val="00FF00"/>
    <a:srgbClr val="66FFFF"/>
    <a:srgbClr val="FF66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BA029-9599-4662-BD72-795CAC4B3990}" v="35" dt="2025-02-13T05:36:08.951"/>
    <p1510:client id="{A5311323-CEE6-459F-8DBD-EA86E06AE103}" v="508" dt="2025-02-12T20:52:16.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A5311323-CEE6-459F-8DBD-EA86E06AE103}"/>
    <pc:docChg chg="undo custSel addSld delSld modSld">
      <pc:chgData name="Law, Sherri" userId="3da26e23-9ee6-4121-a54d-151d8db9998d" providerId="ADAL" clId="{A5311323-CEE6-459F-8DBD-EA86E06AE103}" dt="2025-02-12T20:52:16.525" v="551" actId="6549"/>
      <pc:docMkLst>
        <pc:docMk/>
      </pc:docMkLst>
      <pc:sldChg chg="addSp delSp modSp mod">
        <pc:chgData name="Law, Sherri" userId="3da26e23-9ee6-4121-a54d-151d8db9998d" providerId="ADAL" clId="{A5311323-CEE6-459F-8DBD-EA86E06AE103}" dt="2025-02-12T20:39:07.824" v="76" actId="478"/>
        <pc:sldMkLst>
          <pc:docMk/>
          <pc:sldMk cId="245054379" sldId="291"/>
        </pc:sldMkLst>
        <pc:spChg chg="del">
          <ac:chgData name="Law, Sherri" userId="3da26e23-9ee6-4121-a54d-151d8db9998d" providerId="ADAL" clId="{A5311323-CEE6-459F-8DBD-EA86E06AE103}" dt="2025-02-12T20:39:07.186" v="75" actId="478"/>
          <ac:spMkLst>
            <pc:docMk/>
            <pc:sldMk cId="245054379" sldId="291"/>
            <ac:spMk id="10" creationId="{9D21AC42-1F62-8468-76EA-B73DF3F5176E}"/>
          </ac:spMkLst>
        </pc:spChg>
        <pc:spChg chg="del">
          <ac:chgData name="Law, Sherri" userId="3da26e23-9ee6-4121-a54d-151d8db9998d" providerId="ADAL" clId="{A5311323-CEE6-459F-8DBD-EA86E06AE103}" dt="2025-02-12T20:39:07.824" v="76" actId="478"/>
          <ac:spMkLst>
            <pc:docMk/>
            <pc:sldMk cId="245054379" sldId="291"/>
            <ac:spMk id="12" creationId="{427F75C4-AB9E-581B-4A9D-837D59953B6B}"/>
          </ac:spMkLst>
        </pc:spChg>
        <pc:picChg chg="del">
          <ac:chgData name="Law, Sherri" userId="3da26e23-9ee6-4121-a54d-151d8db9998d" providerId="ADAL" clId="{A5311323-CEE6-459F-8DBD-EA86E06AE103}" dt="2025-02-12T20:30:40.023" v="31" actId="478"/>
          <ac:picMkLst>
            <pc:docMk/>
            <pc:sldMk cId="245054379" sldId="291"/>
            <ac:picMk id="2" creationId="{D3C2573E-9395-4E89-E196-23072FC8D474}"/>
          </ac:picMkLst>
        </pc:picChg>
        <pc:picChg chg="add mod">
          <ac:chgData name="Law, Sherri" userId="3da26e23-9ee6-4121-a54d-151d8db9998d" providerId="ADAL" clId="{A5311323-CEE6-459F-8DBD-EA86E06AE103}" dt="2025-02-12T20:30:40.173" v="32"/>
          <ac:picMkLst>
            <pc:docMk/>
            <pc:sldMk cId="245054379" sldId="291"/>
            <ac:picMk id="5" creationId="{6F746CFC-BCBB-29D6-F1C1-59B871351FA0}"/>
          </ac:picMkLst>
        </pc:picChg>
        <pc:picChg chg="add mod">
          <ac:chgData name="Law, Sherri" userId="3da26e23-9ee6-4121-a54d-151d8db9998d" providerId="ADAL" clId="{A5311323-CEE6-459F-8DBD-EA86E06AE103}" dt="2025-02-12T20:30:40.173" v="32"/>
          <ac:picMkLst>
            <pc:docMk/>
            <pc:sldMk cId="245054379" sldId="291"/>
            <ac:picMk id="8" creationId="{53713B09-DB7E-88AF-FDA8-B7063BD2FED3}"/>
          </ac:picMkLst>
        </pc:picChg>
      </pc:sldChg>
      <pc:sldChg chg="addSp delSp modSp mod">
        <pc:chgData name="Law, Sherri" userId="3da26e23-9ee6-4121-a54d-151d8db9998d" providerId="ADAL" clId="{A5311323-CEE6-459F-8DBD-EA86E06AE103}" dt="2025-02-12T20:43:21.558" v="382" actId="20577"/>
        <pc:sldMkLst>
          <pc:docMk/>
          <pc:sldMk cId="761187871" sldId="294"/>
        </pc:sldMkLst>
        <pc:spChg chg="mod">
          <ac:chgData name="Law, Sherri" userId="3da26e23-9ee6-4121-a54d-151d8db9998d" providerId="ADAL" clId="{A5311323-CEE6-459F-8DBD-EA86E06AE103}" dt="2025-02-12T20:43:21.558" v="382" actId="20577"/>
          <ac:spMkLst>
            <pc:docMk/>
            <pc:sldMk cId="761187871" sldId="294"/>
            <ac:spMk id="6" creationId="{DA6122B0-105F-458B-9AB9-73FA2766C2F9}"/>
          </ac:spMkLst>
        </pc:spChg>
        <pc:spChg chg="add mod">
          <ac:chgData name="Law, Sherri" userId="3da26e23-9ee6-4121-a54d-151d8db9998d" providerId="ADAL" clId="{A5311323-CEE6-459F-8DBD-EA86E06AE103}" dt="2025-02-12T20:41:22.242" v="169" actId="1076"/>
          <ac:spMkLst>
            <pc:docMk/>
            <pc:sldMk cId="761187871" sldId="294"/>
            <ac:spMk id="8" creationId="{B922B203-A97F-2885-D7D6-3C5721EBC759}"/>
          </ac:spMkLst>
        </pc:spChg>
        <pc:spChg chg="del">
          <ac:chgData name="Law, Sherri" userId="3da26e23-9ee6-4121-a54d-151d8db9998d" providerId="ADAL" clId="{A5311323-CEE6-459F-8DBD-EA86E06AE103}" dt="2025-02-12T20:39:27.646" v="86" actId="478"/>
          <ac:spMkLst>
            <pc:docMk/>
            <pc:sldMk cId="761187871" sldId="294"/>
            <ac:spMk id="10" creationId="{9D21AC42-1F62-8468-76EA-B73DF3F5176E}"/>
          </ac:spMkLst>
        </pc:spChg>
        <pc:spChg chg="del">
          <ac:chgData name="Law, Sherri" userId="3da26e23-9ee6-4121-a54d-151d8db9998d" providerId="ADAL" clId="{A5311323-CEE6-459F-8DBD-EA86E06AE103}" dt="2025-02-12T20:39:28.024" v="87" actId="478"/>
          <ac:spMkLst>
            <pc:docMk/>
            <pc:sldMk cId="761187871" sldId="294"/>
            <ac:spMk id="12" creationId="{427F75C4-AB9E-581B-4A9D-837D59953B6B}"/>
          </ac:spMkLst>
        </pc:spChg>
        <pc:picChg chg="del">
          <ac:chgData name="Law, Sherri" userId="3da26e23-9ee6-4121-a54d-151d8db9998d" providerId="ADAL" clId="{A5311323-CEE6-459F-8DBD-EA86E06AE103}" dt="2025-02-12T20:30:44.151" v="35" actId="478"/>
          <ac:picMkLst>
            <pc:docMk/>
            <pc:sldMk cId="761187871" sldId="294"/>
            <ac:picMk id="2" creationId="{D3C2573E-9395-4E89-E196-23072FC8D474}"/>
          </ac:picMkLst>
        </pc:picChg>
        <pc:picChg chg="add mod">
          <ac:chgData name="Law, Sherri" userId="3da26e23-9ee6-4121-a54d-151d8db9998d" providerId="ADAL" clId="{A5311323-CEE6-459F-8DBD-EA86E06AE103}" dt="2025-02-12T20:30:44.299" v="36"/>
          <ac:picMkLst>
            <pc:docMk/>
            <pc:sldMk cId="761187871" sldId="294"/>
            <ac:picMk id="3" creationId="{27A022DF-1C27-488A-9C10-834989BCF1DF}"/>
          </ac:picMkLst>
        </pc:picChg>
        <pc:picChg chg="mod">
          <ac:chgData name="Law, Sherri" userId="3da26e23-9ee6-4121-a54d-151d8db9998d" providerId="ADAL" clId="{A5311323-CEE6-459F-8DBD-EA86E06AE103}" dt="2025-02-12T20:41:25.723" v="170" actId="14100"/>
          <ac:picMkLst>
            <pc:docMk/>
            <pc:sldMk cId="761187871" sldId="294"/>
            <ac:picMk id="4" creationId="{9415A48F-5923-2F96-ADF0-4CB796350DAF}"/>
          </ac:picMkLst>
        </pc:picChg>
        <pc:picChg chg="add mod">
          <ac:chgData name="Law, Sherri" userId="3da26e23-9ee6-4121-a54d-151d8db9998d" providerId="ADAL" clId="{A5311323-CEE6-459F-8DBD-EA86E06AE103}" dt="2025-02-12T20:30:44.299" v="36"/>
          <ac:picMkLst>
            <pc:docMk/>
            <pc:sldMk cId="761187871" sldId="294"/>
            <ac:picMk id="5" creationId="{F27A43F9-498D-581D-78B3-EA3722CEACA5}"/>
          </ac:picMkLst>
        </pc:picChg>
      </pc:sldChg>
      <pc:sldChg chg="addSp delSp modSp mod">
        <pc:chgData name="Law, Sherri" userId="3da26e23-9ee6-4121-a54d-151d8db9998d" providerId="ADAL" clId="{A5311323-CEE6-459F-8DBD-EA86E06AE103}" dt="2025-02-12T20:39:49.054" v="99" actId="1076"/>
        <pc:sldMkLst>
          <pc:docMk/>
          <pc:sldMk cId="1841217741" sldId="296"/>
        </pc:sldMkLst>
        <pc:spChg chg="add del mod">
          <ac:chgData name="Law, Sherri" userId="3da26e23-9ee6-4121-a54d-151d8db9998d" providerId="ADAL" clId="{A5311323-CEE6-459F-8DBD-EA86E06AE103}" dt="2025-02-12T20:39:49.054" v="99" actId="1076"/>
          <ac:spMkLst>
            <pc:docMk/>
            <pc:sldMk cId="1841217741" sldId="296"/>
            <ac:spMk id="5" creationId="{7CAFD447-3870-5051-08D9-8C1C93AD452F}"/>
          </ac:spMkLst>
        </pc:spChg>
        <pc:spChg chg="del">
          <ac:chgData name="Law, Sherri" userId="3da26e23-9ee6-4121-a54d-151d8db9998d" providerId="ADAL" clId="{A5311323-CEE6-459F-8DBD-EA86E06AE103}" dt="2025-02-12T20:39:33.543" v="93" actId="478"/>
          <ac:spMkLst>
            <pc:docMk/>
            <pc:sldMk cId="1841217741" sldId="296"/>
            <ac:spMk id="10" creationId="{9D21AC42-1F62-8468-76EA-B73DF3F5176E}"/>
          </ac:spMkLst>
        </pc:spChg>
        <pc:spChg chg="del">
          <ac:chgData name="Law, Sherri" userId="3da26e23-9ee6-4121-a54d-151d8db9998d" providerId="ADAL" clId="{A5311323-CEE6-459F-8DBD-EA86E06AE103}" dt="2025-02-12T20:39:36.769" v="96" actId="478"/>
          <ac:spMkLst>
            <pc:docMk/>
            <pc:sldMk cId="1841217741" sldId="296"/>
            <ac:spMk id="12" creationId="{427F75C4-AB9E-581B-4A9D-837D59953B6B}"/>
          </ac:spMkLst>
        </pc:spChg>
        <pc:picChg chg="del">
          <ac:chgData name="Law, Sherri" userId="3da26e23-9ee6-4121-a54d-151d8db9998d" providerId="ADAL" clId="{A5311323-CEE6-459F-8DBD-EA86E06AE103}" dt="2025-02-12T20:30:50.033" v="41" actId="478"/>
          <ac:picMkLst>
            <pc:docMk/>
            <pc:sldMk cId="1841217741" sldId="296"/>
            <ac:picMk id="2" creationId="{D3C2573E-9395-4E89-E196-23072FC8D474}"/>
          </ac:picMkLst>
        </pc:picChg>
        <pc:picChg chg="add mod">
          <ac:chgData name="Law, Sherri" userId="3da26e23-9ee6-4121-a54d-151d8db9998d" providerId="ADAL" clId="{A5311323-CEE6-459F-8DBD-EA86E06AE103}" dt="2025-02-12T20:30:50.177" v="42"/>
          <ac:picMkLst>
            <pc:docMk/>
            <pc:sldMk cId="1841217741" sldId="296"/>
            <ac:picMk id="8" creationId="{A738168B-A29B-1121-181F-C77A6826794D}"/>
          </ac:picMkLst>
        </pc:picChg>
        <pc:picChg chg="add mod">
          <ac:chgData name="Law, Sherri" userId="3da26e23-9ee6-4121-a54d-151d8db9998d" providerId="ADAL" clId="{A5311323-CEE6-459F-8DBD-EA86E06AE103}" dt="2025-02-12T20:30:50.177" v="42"/>
          <ac:picMkLst>
            <pc:docMk/>
            <pc:sldMk cId="1841217741" sldId="296"/>
            <ac:picMk id="9" creationId="{80EAF76F-1E89-013B-1EFA-A7E92ED140A4}"/>
          </ac:picMkLst>
        </pc:picChg>
      </pc:sldChg>
      <pc:sldChg chg="addSp delSp modSp mod">
        <pc:chgData name="Law, Sherri" userId="3da26e23-9ee6-4121-a54d-151d8db9998d" providerId="ADAL" clId="{A5311323-CEE6-459F-8DBD-EA86E06AE103}" dt="2025-02-12T20:39:52.143" v="101" actId="478"/>
        <pc:sldMkLst>
          <pc:docMk/>
          <pc:sldMk cId="1824160296" sldId="297"/>
        </pc:sldMkLst>
        <pc:spChg chg="del">
          <ac:chgData name="Law, Sherri" userId="3da26e23-9ee6-4121-a54d-151d8db9998d" providerId="ADAL" clId="{A5311323-CEE6-459F-8DBD-EA86E06AE103}" dt="2025-02-12T20:39:52.143" v="101" actId="478"/>
          <ac:spMkLst>
            <pc:docMk/>
            <pc:sldMk cId="1824160296" sldId="297"/>
            <ac:spMk id="10" creationId="{9D21AC42-1F62-8468-76EA-B73DF3F5176E}"/>
          </ac:spMkLst>
        </pc:spChg>
        <pc:spChg chg="del">
          <ac:chgData name="Law, Sherri" userId="3da26e23-9ee6-4121-a54d-151d8db9998d" providerId="ADAL" clId="{A5311323-CEE6-459F-8DBD-EA86E06AE103}" dt="2025-02-12T20:39:51.637" v="100" actId="478"/>
          <ac:spMkLst>
            <pc:docMk/>
            <pc:sldMk cId="1824160296" sldId="297"/>
            <ac:spMk id="12" creationId="{427F75C4-AB9E-581B-4A9D-837D59953B6B}"/>
          </ac:spMkLst>
        </pc:spChg>
        <pc:picChg chg="del">
          <ac:chgData name="Law, Sherri" userId="3da26e23-9ee6-4121-a54d-151d8db9998d" providerId="ADAL" clId="{A5311323-CEE6-459F-8DBD-EA86E06AE103}" dt="2025-02-12T20:30:52.100" v="43" actId="478"/>
          <ac:picMkLst>
            <pc:docMk/>
            <pc:sldMk cId="1824160296" sldId="297"/>
            <ac:picMk id="2" creationId="{D3C2573E-9395-4E89-E196-23072FC8D474}"/>
          </ac:picMkLst>
        </pc:picChg>
        <pc:picChg chg="add mod">
          <ac:chgData name="Law, Sherri" userId="3da26e23-9ee6-4121-a54d-151d8db9998d" providerId="ADAL" clId="{A5311323-CEE6-459F-8DBD-EA86E06AE103}" dt="2025-02-12T20:30:52.240" v="44"/>
          <ac:picMkLst>
            <pc:docMk/>
            <pc:sldMk cId="1824160296" sldId="297"/>
            <ac:picMk id="3" creationId="{A083B693-216A-6D33-0A3D-F85C34FDCD75}"/>
          </ac:picMkLst>
        </pc:picChg>
        <pc:picChg chg="add mod">
          <ac:chgData name="Law, Sherri" userId="3da26e23-9ee6-4121-a54d-151d8db9998d" providerId="ADAL" clId="{A5311323-CEE6-459F-8DBD-EA86E06AE103}" dt="2025-02-12T20:30:52.240" v="44"/>
          <ac:picMkLst>
            <pc:docMk/>
            <pc:sldMk cId="1824160296" sldId="297"/>
            <ac:picMk id="5" creationId="{243D59A3-4419-884A-0F49-4CE53E03E85D}"/>
          </ac:picMkLst>
        </pc:picChg>
      </pc:sldChg>
      <pc:sldChg chg="addSp delSp modSp mod">
        <pc:chgData name="Law, Sherri" userId="3da26e23-9ee6-4121-a54d-151d8db9998d" providerId="ADAL" clId="{A5311323-CEE6-459F-8DBD-EA86E06AE103}" dt="2025-02-12T20:39:30.244" v="90" actId="478"/>
        <pc:sldMkLst>
          <pc:docMk/>
          <pc:sldMk cId="2419446772" sldId="298"/>
        </pc:sldMkLst>
        <pc:spChg chg="del">
          <ac:chgData name="Law, Sherri" userId="3da26e23-9ee6-4121-a54d-151d8db9998d" providerId="ADAL" clId="{A5311323-CEE6-459F-8DBD-EA86E06AE103}" dt="2025-02-12T20:39:29.150" v="88" actId="478"/>
          <ac:spMkLst>
            <pc:docMk/>
            <pc:sldMk cId="2419446772" sldId="298"/>
            <ac:spMk id="5" creationId="{3F3A46BC-01DC-F6C1-A478-C535FA285A2E}"/>
          </ac:spMkLst>
        </pc:spChg>
        <pc:spChg chg="del">
          <ac:chgData name="Law, Sherri" userId="3da26e23-9ee6-4121-a54d-151d8db9998d" providerId="ADAL" clId="{A5311323-CEE6-459F-8DBD-EA86E06AE103}" dt="2025-02-12T20:39:30.244" v="90" actId="478"/>
          <ac:spMkLst>
            <pc:docMk/>
            <pc:sldMk cId="2419446772" sldId="298"/>
            <ac:spMk id="10" creationId="{9D21AC42-1F62-8468-76EA-B73DF3F5176E}"/>
          </ac:spMkLst>
        </pc:spChg>
        <pc:spChg chg="del">
          <ac:chgData name="Law, Sherri" userId="3da26e23-9ee6-4121-a54d-151d8db9998d" providerId="ADAL" clId="{A5311323-CEE6-459F-8DBD-EA86E06AE103}" dt="2025-02-12T20:39:29.796" v="89" actId="478"/>
          <ac:spMkLst>
            <pc:docMk/>
            <pc:sldMk cId="2419446772" sldId="298"/>
            <ac:spMk id="12" creationId="{427F75C4-AB9E-581B-4A9D-837D59953B6B}"/>
          </ac:spMkLst>
        </pc:spChg>
        <pc:picChg chg="del">
          <ac:chgData name="Law, Sherri" userId="3da26e23-9ee6-4121-a54d-151d8db9998d" providerId="ADAL" clId="{A5311323-CEE6-459F-8DBD-EA86E06AE103}" dt="2025-02-12T20:30:46.107" v="37" actId="478"/>
          <ac:picMkLst>
            <pc:docMk/>
            <pc:sldMk cId="2419446772" sldId="298"/>
            <ac:picMk id="2" creationId="{D3C2573E-9395-4E89-E196-23072FC8D474}"/>
          </ac:picMkLst>
        </pc:picChg>
        <pc:picChg chg="add mod">
          <ac:chgData name="Law, Sherri" userId="3da26e23-9ee6-4121-a54d-151d8db9998d" providerId="ADAL" clId="{A5311323-CEE6-459F-8DBD-EA86E06AE103}" dt="2025-02-12T20:30:46.243" v="38"/>
          <ac:picMkLst>
            <pc:docMk/>
            <pc:sldMk cId="2419446772" sldId="298"/>
            <ac:picMk id="8" creationId="{62DEDF87-1A68-7A9B-D4FF-ADA370338DC2}"/>
          </ac:picMkLst>
        </pc:picChg>
        <pc:picChg chg="add mod">
          <ac:chgData name="Law, Sherri" userId="3da26e23-9ee6-4121-a54d-151d8db9998d" providerId="ADAL" clId="{A5311323-CEE6-459F-8DBD-EA86E06AE103}" dt="2025-02-12T20:30:46.243" v="38"/>
          <ac:picMkLst>
            <pc:docMk/>
            <pc:sldMk cId="2419446772" sldId="298"/>
            <ac:picMk id="9" creationId="{CB8019B6-C859-1213-9708-FE68F98BAA46}"/>
          </ac:picMkLst>
        </pc:picChg>
      </pc:sldChg>
      <pc:sldChg chg="addSp delSp modSp mod">
        <pc:chgData name="Law, Sherri" userId="3da26e23-9ee6-4121-a54d-151d8db9998d" providerId="ADAL" clId="{A5311323-CEE6-459F-8DBD-EA86E06AE103}" dt="2025-02-12T20:44:43.802" v="397" actId="14100"/>
        <pc:sldMkLst>
          <pc:docMk/>
          <pc:sldMk cId="684169492" sldId="299"/>
        </pc:sldMkLst>
        <pc:spChg chg="mod">
          <ac:chgData name="Law, Sherri" userId="3da26e23-9ee6-4121-a54d-151d8db9998d" providerId="ADAL" clId="{A5311323-CEE6-459F-8DBD-EA86E06AE103}" dt="2025-02-12T20:44:43.802" v="397" actId="14100"/>
          <ac:spMkLst>
            <pc:docMk/>
            <pc:sldMk cId="684169492" sldId="299"/>
            <ac:spMk id="6" creationId="{DA6122B0-105F-458B-9AB9-73FA2766C2F9}"/>
          </ac:spMkLst>
        </pc:spChg>
        <pc:spChg chg="del">
          <ac:chgData name="Law, Sherri" userId="3da26e23-9ee6-4121-a54d-151d8db9998d" providerId="ADAL" clId="{A5311323-CEE6-459F-8DBD-EA86E06AE103}" dt="2025-02-12T20:39:53.064" v="102" actId="478"/>
          <ac:spMkLst>
            <pc:docMk/>
            <pc:sldMk cId="684169492" sldId="299"/>
            <ac:spMk id="10" creationId="{9D21AC42-1F62-8468-76EA-B73DF3F5176E}"/>
          </ac:spMkLst>
        </pc:spChg>
        <pc:spChg chg="del">
          <ac:chgData name="Law, Sherri" userId="3da26e23-9ee6-4121-a54d-151d8db9998d" providerId="ADAL" clId="{A5311323-CEE6-459F-8DBD-EA86E06AE103}" dt="2025-02-12T20:39:53.448" v="103" actId="478"/>
          <ac:spMkLst>
            <pc:docMk/>
            <pc:sldMk cId="684169492" sldId="299"/>
            <ac:spMk id="12" creationId="{427F75C4-AB9E-581B-4A9D-837D59953B6B}"/>
          </ac:spMkLst>
        </pc:spChg>
        <pc:picChg chg="del">
          <ac:chgData name="Law, Sherri" userId="3da26e23-9ee6-4121-a54d-151d8db9998d" providerId="ADAL" clId="{A5311323-CEE6-459F-8DBD-EA86E06AE103}" dt="2025-02-12T20:30:54.077" v="45" actId="478"/>
          <ac:picMkLst>
            <pc:docMk/>
            <pc:sldMk cId="684169492" sldId="299"/>
            <ac:picMk id="2" creationId="{D3C2573E-9395-4E89-E196-23072FC8D474}"/>
          </ac:picMkLst>
        </pc:picChg>
        <pc:picChg chg="add mod">
          <ac:chgData name="Law, Sherri" userId="3da26e23-9ee6-4121-a54d-151d8db9998d" providerId="ADAL" clId="{A5311323-CEE6-459F-8DBD-EA86E06AE103}" dt="2025-02-12T20:30:54.210" v="46"/>
          <ac:picMkLst>
            <pc:docMk/>
            <pc:sldMk cId="684169492" sldId="299"/>
            <ac:picMk id="3" creationId="{EC0CE10F-9C53-090B-1682-2500A34A2F27}"/>
          </ac:picMkLst>
        </pc:picChg>
        <pc:picChg chg="del">
          <ac:chgData name="Law, Sherri" userId="3da26e23-9ee6-4121-a54d-151d8db9998d" providerId="ADAL" clId="{A5311323-CEE6-459F-8DBD-EA86E06AE103}" dt="2025-02-12T20:44:17.454" v="387" actId="478"/>
          <ac:picMkLst>
            <pc:docMk/>
            <pc:sldMk cId="684169492" sldId="299"/>
            <ac:picMk id="4" creationId="{AE6596A6-FC61-BC2E-C62B-1E1265E75BD6}"/>
          </ac:picMkLst>
        </pc:picChg>
        <pc:picChg chg="add mod">
          <ac:chgData name="Law, Sherri" userId="3da26e23-9ee6-4121-a54d-151d8db9998d" providerId="ADAL" clId="{A5311323-CEE6-459F-8DBD-EA86E06AE103}" dt="2025-02-12T20:30:54.210" v="46"/>
          <ac:picMkLst>
            <pc:docMk/>
            <pc:sldMk cId="684169492" sldId="299"/>
            <ac:picMk id="5" creationId="{A3816A9F-2F7F-0EA0-F0F4-EE9976394488}"/>
          </ac:picMkLst>
        </pc:picChg>
      </pc:sldChg>
      <pc:sldChg chg="addSp delSp modSp mod">
        <pc:chgData name="Law, Sherri" userId="3da26e23-9ee6-4121-a54d-151d8db9998d" providerId="ADAL" clId="{A5311323-CEE6-459F-8DBD-EA86E06AE103}" dt="2025-02-12T20:47:43.106" v="506" actId="20577"/>
        <pc:sldMkLst>
          <pc:docMk/>
          <pc:sldMk cId="155544487" sldId="300"/>
        </pc:sldMkLst>
        <pc:spChg chg="mod">
          <ac:chgData name="Law, Sherri" userId="3da26e23-9ee6-4121-a54d-151d8db9998d" providerId="ADAL" clId="{A5311323-CEE6-459F-8DBD-EA86E06AE103}" dt="2025-02-12T20:47:43.106" v="506" actId="20577"/>
          <ac:spMkLst>
            <pc:docMk/>
            <pc:sldMk cId="155544487" sldId="300"/>
            <ac:spMk id="6" creationId="{DA6122B0-105F-458B-9AB9-73FA2766C2F9}"/>
          </ac:spMkLst>
        </pc:spChg>
        <pc:spChg chg="del">
          <ac:chgData name="Law, Sherri" userId="3da26e23-9ee6-4121-a54d-151d8db9998d" providerId="ADAL" clId="{A5311323-CEE6-459F-8DBD-EA86E06AE103}" dt="2025-02-12T20:39:54.701" v="105" actId="478"/>
          <ac:spMkLst>
            <pc:docMk/>
            <pc:sldMk cId="155544487" sldId="300"/>
            <ac:spMk id="10" creationId="{9D21AC42-1F62-8468-76EA-B73DF3F5176E}"/>
          </ac:spMkLst>
        </pc:spChg>
        <pc:spChg chg="del">
          <ac:chgData name="Law, Sherri" userId="3da26e23-9ee6-4121-a54d-151d8db9998d" providerId="ADAL" clId="{A5311323-CEE6-459F-8DBD-EA86E06AE103}" dt="2025-02-12T20:39:54.348" v="104" actId="478"/>
          <ac:spMkLst>
            <pc:docMk/>
            <pc:sldMk cId="155544487" sldId="300"/>
            <ac:spMk id="12" creationId="{427F75C4-AB9E-581B-4A9D-837D59953B6B}"/>
          </ac:spMkLst>
        </pc:spChg>
        <pc:picChg chg="del">
          <ac:chgData name="Law, Sherri" userId="3da26e23-9ee6-4121-a54d-151d8db9998d" providerId="ADAL" clId="{A5311323-CEE6-459F-8DBD-EA86E06AE103}" dt="2025-02-12T20:30:55.975" v="47" actId="478"/>
          <ac:picMkLst>
            <pc:docMk/>
            <pc:sldMk cId="155544487" sldId="300"/>
            <ac:picMk id="2" creationId="{D3C2573E-9395-4E89-E196-23072FC8D474}"/>
          </ac:picMkLst>
        </pc:picChg>
        <pc:picChg chg="add mod">
          <ac:chgData name="Law, Sherri" userId="3da26e23-9ee6-4121-a54d-151d8db9998d" providerId="ADAL" clId="{A5311323-CEE6-459F-8DBD-EA86E06AE103}" dt="2025-02-12T20:30:56.128" v="48"/>
          <ac:picMkLst>
            <pc:docMk/>
            <pc:sldMk cId="155544487" sldId="300"/>
            <ac:picMk id="3" creationId="{1CD0E121-45CE-F3DF-4597-FD5D9F2648F6}"/>
          </ac:picMkLst>
        </pc:picChg>
        <pc:picChg chg="add mod">
          <ac:chgData name="Law, Sherri" userId="3da26e23-9ee6-4121-a54d-151d8db9998d" providerId="ADAL" clId="{A5311323-CEE6-459F-8DBD-EA86E06AE103}" dt="2025-02-12T20:30:56.128" v="48"/>
          <ac:picMkLst>
            <pc:docMk/>
            <pc:sldMk cId="155544487" sldId="300"/>
            <ac:picMk id="4" creationId="{E55BC80F-5B52-90EB-213C-294ABAD0DC8A}"/>
          </ac:picMkLst>
        </pc:picChg>
        <pc:picChg chg="del">
          <ac:chgData name="Law, Sherri" userId="3da26e23-9ee6-4121-a54d-151d8db9998d" providerId="ADAL" clId="{A5311323-CEE6-459F-8DBD-EA86E06AE103}" dt="2025-02-12T20:45:44.392" v="419" actId="478"/>
          <ac:picMkLst>
            <pc:docMk/>
            <pc:sldMk cId="155544487" sldId="300"/>
            <ac:picMk id="8" creationId="{73FF0490-1C47-6D58-80DD-4FB8F4C8F0BB}"/>
          </ac:picMkLst>
        </pc:picChg>
      </pc:sldChg>
      <pc:sldChg chg="addSp delSp modSp mod">
        <pc:chgData name="Law, Sherri" userId="3da26e23-9ee6-4121-a54d-151d8db9998d" providerId="ADAL" clId="{A5311323-CEE6-459F-8DBD-EA86E06AE103}" dt="2025-02-12T20:39:32.149" v="92" actId="478"/>
        <pc:sldMkLst>
          <pc:docMk/>
          <pc:sldMk cId="2021291689" sldId="303"/>
        </pc:sldMkLst>
        <pc:spChg chg="del">
          <ac:chgData name="Law, Sherri" userId="3da26e23-9ee6-4121-a54d-151d8db9998d" providerId="ADAL" clId="{A5311323-CEE6-459F-8DBD-EA86E06AE103}" dt="2025-02-12T20:39:32.149" v="92" actId="478"/>
          <ac:spMkLst>
            <pc:docMk/>
            <pc:sldMk cId="2021291689" sldId="303"/>
            <ac:spMk id="10" creationId="{9D21AC42-1F62-8468-76EA-B73DF3F5176E}"/>
          </ac:spMkLst>
        </pc:spChg>
        <pc:spChg chg="del">
          <ac:chgData name="Law, Sherri" userId="3da26e23-9ee6-4121-a54d-151d8db9998d" providerId="ADAL" clId="{A5311323-CEE6-459F-8DBD-EA86E06AE103}" dt="2025-02-12T20:39:31.718" v="91" actId="478"/>
          <ac:spMkLst>
            <pc:docMk/>
            <pc:sldMk cId="2021291689" sldId="303"/>
            <ac:spMk id="12" creationId="{427F75C4-AB9E-581B-4A9D-837D59953B6B}"/>
          </ac:spMkLst>
        </pc:spChg>
        <pc:picChg chg="del">
          <ac:chgData name="Law, Sherri" userId="3da26e23-9ee6-4121-a54d-151d8db9998d" providerId="ADAL" clId="{A5311323-CEE6-459F-8DBD-EA86E06AE103}" dt="2025-02-12T20:30:48.037" v="39" actId="478"/>
          <ac:picMkLst>
            <pc:docMk/>
            <pc:sldMk cId="2021291689" sldId="303"/>
            <ac:picMk id="2" creationId="{D3C2573E-9395-4E89-E196-23072FC8D474}"/>
          </ac:picMkLst>
        </pc:picChg>
        <pc:picChg chg="add mod">
          <ac:chgData name="Law, Sherri" userId="3da26e23-9ee6-4121-a54d-151d8db9998d" providerId="ADAL" clId="{A5311323-CEE6-459F-8DBD-EA86E06AE103}" dt="2025-02-12T20:30:48.165" v="40"/>
          <ac:picMkLst>
            <pc:docMk/>
            <pc:sldMk cId="2021291689" sldId="303"/>
            <ac:picMk id="4" creationId="{5F6B314E-40F1-FC5F-8042-D70E95A90B63}"/>
          </ac:picMkLst>
        </pc:picChg>
        <pc:picChg chg="add mod">
          <ac:chgData name="Law, Sherri" userId="3da26e23-9ee6-4121-a54d-151d8db9998d" providerId="ADAL" clId="{A5311323-CEE6-459F-8DBD-EA86E06AE103}" dt="2025-02-12T20:30:48.165" v="40"/>
          <ac:picMkLst>
            <pc:docMk/>
            <pc:sldMk cId="2021291689" sldId="303"/>
            <ac:picMk id="5" creationId="{6D75D4FF-88CC-FFD8-BEE0-9B0DD36D811A}"/>
          </ac:picMkLst>
        </pc:picChg>
      </pc:sldChg>
      <pc:sldChg chg="addSp delSp modSp mod">
        <pc:chgData name="Law, Sherri" userId="3da26e23-9ee6-4121-a54d-151d8db9998d" providerId="ADAL" clId="{A5311323-CEE6-459F-8DBD-EA86E06AE103}" dt="2025-02-12T20:39:21.529" v="85" actId="1076"/>
        <pc:sldMkLst>
          <pc:docMk/>
          <pc:sldMk cId="252673086" sldId="304"/>
        </pc:sldMkLst>
        <pc:spChg chg="del">
          <ac:chgData name="Law, Sherri" userId="3da26e23-9ee6-4121-a54d-151d8db9998d" providerId="ADAL" clId="{A5311323-CEE6-459F-8DBD-EA86E06AE103}" dt="2025-02-12T20:39:08.973" v="77" actId="478"/>
          <ac:spMkLst>
            <pc:docMk/>
            <pc:sldMk cId="252673086" sldId="304"/>
            <ac:spMk id="10" creationId="{9D21AC42-1F62-8468-76EA-B73DF3F5176E}"/>
          </ac:spMkLst>
        </pc:spChg>
        <pc:spChg chg="del">
          <ac:chgData name="Law, Sherri" userId="3da26e23-9ee6-4121-a54d-151d8db9998d" providerId="ADAL" clId="{A5311323-CEE6-459F-8DBD-EA86E06AE103}" dt="2025-02-12T20:39:09.391" v="78" actId="478"/>
          <ac:spMkLst>
            <pc:docMk/>
            <pc:sldMk cId="252673086" sldId="304"/>
            <ac:spMk id="12" creationId="{427F75C4-AB9E-581B-4A9D-837D59953B6B}"/>
          </ac:spMkLst>
        </pc:spChg>
        <pc:spChg chg="mod">
          <ac:chgData name="Law, Sherri" userId="3da26e23-9ee6-4121-a54d-151d8db9998d" providerId="ADAL" clId="{A5311323-CEE6-459F-8DBD-EA86E06AE103}" dt="2025-02-12T20:39:21.529" v="85" actId="1076"/>
          <ac:spMkLst>
            <pc:docMk/>
            <pc:sldMk cId="252673086" sldId="304"/>
            <ac:spMk id="19" creationId="{D6A4725C-021B-D857-1549-35F159F4BCED}"/>
          </ac:spMkLst>
        </pc:spChg>
        <pc:picChg chg="del">
          <ac:chgData name="Law, Sherri" userId="3da26e23-9ee6-4121-a54d-151d8db9998d" providerId="ADAL" clId="{A5311323-CEE6-459F-8DBD-EA86E06AE103}" dt="2025-02-12T20:30:42.070" v="33" actId="478"/>
          <ac:picMkLst>
            <pc:docMk/>
            <pc:sldMk cId="252673086" sldId="304"/>
            <ac:picMk id="2" creationId="{D3C2573E-9395-4E89-E196-23072FC8D474}"/>
          </ac:picMkLst>
        </pc:picChg>
        <pc:picChg chg="add mod">
          <ac:chgData name="Law, Sherri" userId="3da26e23-9ee6-4121-a54d-151d8db9998d" providerId="ADAL" clId="{A5311323-CEE6-459F-8DBD-EA86E06AE103}" dt="2025-02-12T20:30:42.211" v="34"/>
          <ac:picMkLst>
            <pc:docMk/>
            <pc:sldMk cId="252673086" sldId="304"/>
            <ac:picMk id="3" creationId="{CA523B20-426D-C34C-A4F6-400784366E29}"/>
          </ac:picMkLst>
        </pc:picChg>
        <pc:picChg chg="add mod">
          <ac:chgData name="Law, Sherri" userId="3da26e23-9ee6-4121-a54d-151d8db9998d" providerId="ADAL" clId="{A5311323-CEE6-459F-8DBD-EA86E06AE103}" dt="2025-02-12T20:30:42.211" v="34"/>
          <ac:picMkLst>
            <pc:docMk/>
            <pc:sldMk cId="252673086" sldId="304"/>
            <ac:picMk id="4" creationId="{0A7EF31B-D4E8-C93C-43C7-A4EF3240490D}"/>
          </ac:picMkLst>
        </pc:picChg>
      </pc:sldChg>
      <pc:sldChg chg="addSp delSp modSp mod">
        <pc:chgData name="Law, Sherri" userId="3da26e23-9ee6-4121-a54d-151d8db9998d" providerId="ADAL" clId="{A5311323-CEE6-459F-8DBD-EA86E06AE103}" dt="2025-02-12T20:50:53.985" v="538" actId="478"/>
        <pc:sldMkLst>
          <pc:docMk/>
          <pc:sldMk cId="552835148" sldId="305"/>
        </pc:sldMkLst>
        <pc:spChg chg="mod">
          <ac:chgData name="Law, Sherri" userId="3da26e23-9ee6-4121-a54d-151d8db9998d" providerId="ADAL" clId="{A5311323-CEE6-459F-8DBD-EA86E06AE103}" dt="2025-02-12T20:49:46.850" v="525" actId="6549"/>
          <ac:spMkLst>
            <pc:docMk/>
            <pc:sldMk cId="552835148" sldId="305"/>
            <ac:spMk id="6" creationId="{DA6122B0-105F-458B-9AB9-73FA2766C2F9}"/>
          </ac:spMkLst>
        </pc:spChg>
        <pc:spChg chg="del mod">
          <ac:chgData name="Law, Sherri" userId="3da26e23-9ee6-4121-a54d-151d8db9998d" providerId="ADAL" clId="{A5311323-CEE6-459F-8DBD-EA86E06AE103}" dt="2025-02-12T20:50:53.543" v="537" actId="478"/>
          <ac:spMkLst>
            <pc:docMk/>
            <pc:sldMk cId="552835148" sldId="305"/>
            <ac:spMk id="10" creationId="{9D21AC42-1F62-8468-76EA-B73DF3F5176E}"/>
          </ac:spMkLst>
        </pc:spChg>
        <pc:spChg chg="del">
          <ac:chgData name="Law, Sherri" userId="3da26e23-9ee6-4121-a54d-151d8db9998d" providerId="ADAL" clId="{A5311323-CEE6-459F-8DBD-EA86E06AE103}" dt="2025-02-12T20:50:53.985" v="538" actId="478"/>
          <ac:spMkLst>
            <pc:docMk/>
            <pc:sldMk cId="552835148" sldId="305"/>
            <ac:spMk id="12" creationId="{427F75C4-AB9E-581B-4A9D-837D59953B6B}"/>
          </ac:spMkLst>
        </pc:spChg>
        <pc:picChg chg="del">
          <ac:chgData name="Law, Sherri" userId="3da26e23-9ee6-4121-a54d-151d8db9998d" providerId="ADAL" clId="{A5311323-CEE6-459F-8DBD-EA86E06AE103}" dt="2025-02-12T20:31:13.800" v="53" actId="478"/>
          <ac:picMkLst>
            <pc:docMk/>
            <pc:sldMk cId="552835148" sldId="305"/>
            <ac:picMk id="2" creationId="{D3C2573E-9395-4E89-E196-23072FC8D474}"/>
          </ac:picMkLst>
        </pc:picChg>
        <pc:picChg chg="add mod">
          <ac:chgData name="Law, Sherri" userId="3da26e23-9ee6-4121-a54d-151d8db9998d" providerId="ADAL" clId="{A5311323-CEE6-459F-8DBD-EA86E06AE103}" dt="2025-02-12T20:31:13.948" v="54"/>
          <ac:picMkLst>
            <pc:docMk/>
            <pc:sldMk cId="552835148" sldId="305"/>
            <ac:picMk id="3" creationId="{0FCB39F2-428B-C66F-9807-AB3627C8829F}"/>
          </ac:picMkLst>
        </pc:picChg>
        <pc:picChg chg="add mod">
          <ac:chgData name="Law, Sherri" userId="3da26e23-9ee6-4121-a54d-151d8db9998d" providerId="ADAL" clId="{A5311323-CEE6-459F-8DBD-EA86E06AE103}" dt="2025-02-12T20:31:13.948" v="54"/>
          <ac:picMkLst>
            <pc:docMk/>
            <pc:sldMk cId="552835148" sldId="305"/>
            <ac:picMk id="4" creationId="{BF222623-A328-942B-4A5B-5645954472D3}"/>
          </ac:picMkLst>
        </pc:picChg>
      </pc:sldChg>
      <pc:sldChg chg="addSp delSp modSp mod">
        <pc:chgData name="Law, Sherri" userId="3da26e23-9ee6-4121-a54d-151d8db9998d" providerId="ADAL" clId="{A5311323-CEE6-459F-8DBD-EA86E06AE103}" dt="2025-02-12T20:51:29.256" v="550" actId="1076"/>
        <pc:sldMkLst>
          <pc:docMk/>
          <pc:sldMk cId="2802613101" sldId="1897"/>
        </pc:sldMkLst>
        <pc:spChg chg="mod">
          <ac:chgData name="Law, Sherri" userId="3da26e23-9ee6-4121-a54d-151d8db9998d" providerId="ADAL" clId="{A5311323-CEE6-459F-8DBD-EA86E06AE103}" dt="2025-02-12T20:51:27.584" v="549" actId="1076"/>
          <ac:spMkLst>
            <pc:docMk/>
            <pc:sldMk cId="2802613101" sldId="1897"/>
            <ac:spMk id="3" creationId="{9CB7575B-C77F-5F14-76C3-3942DE99BB4A}"/>
          </ac:spMkLst>
        </pc:spChg>
        <pc:spChg chg="del">
          <ac:chgData name="Law, Sherri" userId="3da26e23-9ee6-4121-a54d-151d8db9998d" providerId="ADAL" clId="{A5311323-CEE6-459F-8DBD-EA86E06AE103}" dt="2025-02-12T20:50:55.192" v="540" actId="478"/>
          <ac:spMkLst>
            <pc:docMk/>
            <pc:sldMk cId="2802613101" sldId="1897"/>
            <ac:spMk id="10" creationId="{9D21AC42-1F62-8468-76EA-B73DF3F5176E}"/>
          </ac:spMkLst>
        </pc:spChg>
        <pc:spChg chg="del">
          <ac:chgData name="Law, Sherri" userId="3da26e23-9ee6-4121-a54d-151d8db9998d" providerId="ADAL" clId="{A5311323-CEE6-459F-8DBD-EA86E06AE103}" dt="2025-02-12T20:50:54.807" v="539" actId="478"/>
          <ac:spMkLst>
            <pc:docMk/>
            <pc:sldMk cId="2802613101" sldId="1897"/>
            <ac:spMk id="12" creationId="{427F75C4-AB9E-581B-4A9D-837D59953B6B}"/>
          </ac:spMkLst>
        </pc:spChg>
        <pc:picChg chg="del">
          <ac:chgData name="Law, Sherri" userId="3da26e23-9ee6-4121-a54d-151d8db9998d" providerId="ADAL" clId="{A5311323-CEE6-459F-8DBD-EA86E06AE103}" dt="2025-02-12T20:31:15.655" v="55" actId="478"/>
          <ac:picMkLst>
            <pc:docMk/>
            <pc:sldMk cId="2802613101" sldId="1897"/>
            <ac:picMk id="2" creationId="{D3C2573E-9395-4E89-E196-23072FC8D474}"/>
          </ac:picMkLst>
        </pc:picChg>
        <pc:picChg chg="add mod">
          <ac:chgData name="Law, Sherri" userId="3da26e23-9ee6-4121-a54d-151d8db9998d" providerId="ADAL" clId="{A5311323-CEE6-459F-8DBD-EA86E06AE103}" dt="2025-02-12T20:31:15.783" v="56"/>
          <ac:picMkLst>
            <pc:docMk/>
            <pc:sldMk cId="2802613101" sldId="1897"/>
            <ac:picMk id="4" creationId="{8B0DF884-E130-BAA3-D266-F05F2A9638B5}"/>
          </ac:picMkLst>
        </pc:picChg>
        <pc:picChg chg="mod">
          <ac:chgData name="Law, Sherri" userId="3da26e23-9ee6-4121-a54d-151d8db9998d" providerId="ADAL" clId="{A5311323-CEE6-459F-8DBD-EA86E06AE103}" dt="2025-02-12T20:51:27.584" v="549" actId="1076"/>
          <ac:picMkLst>
            <pc:docMk/>
            <pc:sldMk cId="2802613101" sldId="1897"/>
            <ac:picMk id="5" creationId="{57C3747B-A2D4-F60B-281C-8856E02E1AC8}"/>
          </ac:picMkLst>
        </pc:picChg>
        <pc:picChg chg="add mod">
          <ac:chgData name="Law, Sherri" userId="3da26e23-9ee6-4121-a54d-151d8db9998d" providerId="ADAL" clId="{A5311323-CEE6-459F-8DBD-EA86E06AE103}" dt="2025-02-12T20:31:15.783" v="56"/>
          <ac:picMkLst>
            <pc:docMk/>
            <pc:sldMk cId="2802613101" sldId="1897"/>
            <ac:picMk id="8" creationId="{49D9C15A-01F9-B8F3-E47D-9E3CD1A3BC26}"/>
          </ac:picMkLst>
        </pc:picChg>
        <pc:picChg chg="mod">
          <ac:chgData name="Law, Sherri" userId="3da26e23-9ee6-4121-a54d-151d8db9998d" providerId="ADAL" clId="{A5311323-CEE6-459F-8DBD-EA86E06AE103}" dt="2025-02-12T20:51:27.584" v="549" actId="1076"/>
          <ac:picMkLst>
            <pc:docMk/>
            <pc:sldMk cId="2802613101" sldId="1897"/>
            <ac:picMk id="9" creationId="{9D1FE756-C611-5211-3254-09F04B92CCE5}"/>
          </ac:picMkLst>
        </pc:picChg>
        <pc:picChg chg="mod">
          <ac:chgData name="Law, Sherri" userId="3da26e23-9ee6-4121-a54d-151d8db9998d" providerId="ADAL" clId="{A5311323-CEE6-459F-8DBD-EA86E06AE103}" dt="2025-02-12T20:51:27.584" v="549" actId="1076"/>
          <ac:picMkLst>
            <pc:docMk/>
            <pc:sldMk cId="2802613101" sldId="1897"/>
            <ac:picMk id="11" creationId="{1E31535C-880D-E615-BC47-D8529FCABFA1}"/>
          </ac:picMkLst>
        </pc:picChg>
        <pc:picChg chg="mod">
          <ac:chgData name="Law, Sherri" userId="3da26e23-9ee6-4121-a54d-151d8db9998d" providerId="ADAL" clId="{A5311323-CEE6-459F-8DBD-EA86E06AE103}" dt="2025-02-12T20:51:27.584" v="549" actId="1076"/>
          <ac:picMkLst>
            <pc:docMk/>
            <pc:sldMk cId="2802613101" sldId="1897"/>
            <ac:picMk id="13" creationId="{59533746-DC85-8D36-A937-2ACED4AB8462}"/>
          </ac:picMkLst>
        </pc:picChg>
        <pc:picChg chg="mod">
          <ac:chgData name="Law, Sherri" userId="3da26e23-9ee6-4121-a54d-151d8db9998d" providerId="ADAL" clId="{A5311323-CEE6-459F-8DBD-EA86E06AE103}" dt="2025-02-12T20:51:27.584" v="549" actId="1076"/>
          <ac:picMkLst>
            <pc:docMk/>
            <pc:sldMk cId="2802613101" sldId="1897"/>
            <ac:picMk id="15" creationId="{01A4D78F-9BE1-9E88-4B15-655C16A875B3}"/>
          </ac:picMkLst>
        </pc:picChg>
        <pc:picChg chg="mod">
          <ac:chgData name="Law, Sherri" userId="3da26e23-9ee6-4121-a54d-151d8db9998d" providerId="ADAL" clId="{A5311323-CEE6-459F-8DBD-EA86E06AE103}" dt="2025-02-12T20:51:27.584" v="549" actId="1076"/>
          <ac:picMkLst>
            <pc:docMk/>
            <pc:sldMk cId="2802613101" sldId="1897"/>
            <ac:picMk id="17" creationId="{CD352DFE-01C0-9628-3D60-DBF96804F010}"/>
          </ac:picMkLst>
        </pc:picChg>
        <pc:picChg chg="mod">
          <ac:chgData name="Law, Sherri" userId="3da26e23-9ee6-4121-a54d-151d8db9998d" providerId="ADAL" clId="{A5311323-CEE6-459F-8DBD-EA86E06AE103}" dt="2025-02-12T20:51:27.584" v="549" actId="1076"/>
          <ac:picMkLst>
            <pc:docMk/>
            <pc:sldMk cId="2802613101" sldId="1897"/>
            <ac:picMk id="18" creationId="{72529BF9-FB98-80A7-FE60-A44520359B91}"/>
          </ac:picMkLst>
        </pc:picChg>
        <pc:picChg chg="mod">
          <ac:chgData name="Law, Sherri" userId="3da26e23-9ee6-4121-a54d-151d8db9998d" providerId="ADAL" clId="{A5311323-CEE6-459F-8DBD-EA86E06AE103}" dt="2025-02-12T20:51:27.584" v="549" actId="1076"/>
          <ac:picMkLst>
            <pc:docMk/>
            <pc:sldMk cId="2802613101" sldId="1897"/>
            <ac:picMk id="19" creationId="{C1C08BDE-622A-301D-8951-8FB16D35EA85}"/>
          </ac:picMkLst>
        </pc:picChg>
        <pc:picChg chg="mod">
          <ac:chgData name="Law, Sherri" userId="3da26e23-9ee6-4121-a54d-151d8db9998d" providerId="ADAL" clId="{A5311323-CEE6-459F-8DBD-EA86E06AE103}" dt="2025-02-12T20:51:27.584" v="549" actId="1076"/>
          <ac:picMkLst>
            <pc:docMk/>
            <pc:sldMk cId="2802613101" sldId="1897"/>
            <ac:picMk id="20" creationId="{2D85DC1F-DAC7-A1F2-8951-A1ED11A7CD42}"/>
          </ac:picMkLst>
        </pc:picChg>
        <pc:picChg chg="mod">
          <ac:chgData name="Law, Sherri" userId="3da26e23-9ee6-4121-a54d-151d8db9998d" providerId="ADAL" clId="{A5311323-CEE6-459F-8DBD-EA86E06AE103}" dt="2025-02-12T20:51:29.256" v="550" actId="1076"/>
          <ac:picMkLst>
            <pc:docMk/>
            <pc:sldMk cId="2802613101" sldId="1897"/>
            <ac:picMk id="21" creationId="{4FB82659-F22C-FCA4-53C0-DC72C5133B60}"/>
          </ac:picMkLst>
        </pc:picChg>
        <pc:picChg chg="mod">
          <ac:chgData name="Law, Sherri" userId="3da26e23-9ee6-4121-a54d-151d8db9998d" providerId="ADAL" clId="{A5311323-CEE6-459F-8DBD-EA86E06AE103}" dt="2025-02-12T20:51:27.584" v="549" actId="1076"/>
          <ac:picMkLst>
            <pc:docMk/>
            <pc:sldMk cId="2802613101" sldId="1897"/>
            <ac:picMk id="22" creationId="{CCEAACCD-2B09-ECA4-4A90-672A9BD61E90}"/>
          </ac:picMkLst>
        </pc:picChg>
        <pc:picChg chg="mod">
          <ac:chgData name="Law, Sherri" userId="3da26e23-9ee6-4121-a54d-151d8db9998d" providerId="ADAL" clId="{A5311323-CEE6-459F-8DBD-EA86E06AE103}" dt="2025-02-12T20:51:27.584" v="549" actId="1076"/>
          <ac:picMkLst>
            <pc:docMk/>
            <pc:sldMk cId="2802613101" sldId="1897"/>
            <ac:picMk id="23" creationId="{1B0D8A8D-4B35-BB67-6821-D712443405BD}"/>
          </ac:picMkLst>
        </pc:picChg>
        <pc:picChg chg="mod">
          <ac:chgData name="Law, Sherri" userId="3da26e23-9ee6-4121-a54d-151d8db9998d" providerId="ADAL" clId="{A5311323-CEE6-459F-8DBD-EA86E06AE103}" dt="2025-02-12T20:51:27.584" v="549" actId="1076"/>
          <ac:picMkLst>
            <pc:docMk/>
            <pc:sldMk cId="2802613101" sldId="1897"/>
            <ac:picMk id="24" creationId="{C8F471FF-9C35-6DAA-41F1-927E2D1EDB7C}"/>
          </ac:picMkLst>
        </pc:picChg>
      </pc:sldChg>
      <pc:sldChg chg="addSp delSp modSp mod">
        <pc:chgData name="Law, Sherri" userId="3da26e23-9ee6-4121-a54d-151d8db9998d" providerId="ADAL" clId="{A5311323-CEE6-459F-8DBD-EA86E06AE103}" dt="2025-02-12T20:52:16.525" v="551" actId="6549"/>
        <pc:sldMkLst>
          <pc:docMk/>
          <pc:sldMk cId="3139788652" sldId="1898"/>
        </pc:sldMkLst>
        <pc:spChg chg="mod">
          <ac:chgData name="Law, Sherri" userId="3da26e23-9ee6-4121-a54d-151d8db9998d" providerId="ADAL" clId="{A5311323-CEE6-459F-8DBD-EA86E06AE103}" dt="2025-02-12T20:52:16.525" v="551" actId="6549"/>
          <ac:spMkLst>
            <pc:docMk/>
            <pc:sldMk cId="3139788652" sldId="1898"/>
            <ac:spMk id="6" creationId="{DA6122B0-105F-458B-9AB9-73FA2766C2F9}"/>
          </ac:spMkLst>
        </pc:spChg>
        <pc:spChg chg="del">
          <ac:chgData name="Law, Sherri" userId="3da26e23-9ee6-4121-a54d-151d8db9998d" providerId="ADAL" clId="{A5311323-CEE6-459F-8DBD-EA86E06AE103}" dt="2025-02-12T20:50:51.941" v="535" actId="478"/>
          <ac:spMkLst>
            <pc:docMk/>
            <pc:sldMk cId="3139788652" sldId="1898"/>
            <ac:spMk id="10" creationId="{9D21AC42-1F62-8468-76EA-B73DF3F5176E}"/>
          </ac:spMkLst>
        </pc:spChg>
        <pc:spChg chg="del">
          <ac:chgData name="Law, Sherri" userId="3da26e23-9ee6-4121-a54d-151d8db9998d" providerId="ADAL" clId="{A5311323-CEE6-459F-8DBD-EA86E06AE103}" dt="2025-02-12T20:50:51.471" v="534" actId="478"/>
          <ac:spMkLst>
            <pc:docMk/>
            <pc:sldMk cId="3139788652" sldId="1898"/>
            <ac:spMk id="12" creationId="{427F75C4-AB9E-581B-4A9D-837D59953B6B}"/>
          </ac:spMkLst>
        </pc:spChg>
        <pc:spChg chg="mod">
          <ac:chgData name="Law, Sherri" userId="3da26e23-9ee6-4121-a54d-151d8db9998d" providerId="ADAL" clId="{A5311323-CEE6-459F-8DBD-EA86E06AE103}" dt="2025-02-12T20:50:49.532" v="533" actId="1076"/>
          <ac:spMkLst>
            <pc:docMk/>
            <pc:sldMk cId="3139788652" sldId="1898"/>
            <ac:spMk id="13" creationId="{78DD4C59-A3EF-1B07-C12C-2F617278069D}"/>
          </ac:spMkLst>
        </pc:spChg>
        <pc:grpChg chg="mod">
          <ac:chgData name="Law, Sherri" userId="3da26e23-9ee6-4121-a54d-151d8db9998d" providerId="ADAL" clId="{A5311323-CEE6-459F-8DBD-EA86E06AE103}" dt="2025-02-12T20:50:49.532" v="533" actId="1076"/>
          <ac:grpSpMkLst>
            <pc:docMk/>
            <pc:sldMk cId="3139788652" sldId="1898"/>
            <ac:grpSpMk id="15" creationId="{CFB5C84E-DBF6-22E2-D940-482EF37D0857}"/>
          </ac:grpSpMkLst>
        </pc:grpChg>
        <pc:picChg chg="del">
          <ac:chgData name="Law, Sherri" userId="3da26e23-9ee6-4121-a54d-151d8db9998d" providerId="ADAL" clId="{A5311323-CEE6-459F-8DBD-EA86E06AE103}" dt="2025-02-12T20:31:17.560" v="57" actId="478"/>
          <ac:picMkLst>
            <pc:docMk/>
            <pc:sldMk cId="3139788652" sldId="1898"/>
            <ac:picMk id="2" creationId="{D3C2573E-9395-4E89-E196-23072FC8D474}"/>
          </ac:picMkLst>
        </pc:picChg>
        <pc:picChg chg="add mod">
          <ac:chgData name="Law, Sherri" userId="3da26e23-9ee6-4121-a54d-151d8db9998d" providerId="ADAL" clId="{A5311323-CEE6-459F-8DBD-EA86E06AE103}" dt="2025-02-12T20:31:17.711" v="58"/>
          <ac:picMkLst>
            <pc:docMk/>
            <pc:sldMk cId="3139788652" sldId="1898"/>
            <ac:picMk id="3" creationId="{C37B3EF4-3ED8-78D2-E7D0-731B95EF8502}"/>
          </ac:picMkLst>
        </pc:picChg>
        <pc:picChg chg="mod">
          <ac:chgData name="Law, Sherri" userId="3da26e23-9ee6-4121-a54d-151d8db9998d" providerId="ADAL" clId="{A5311323-CEE6-459F-8DBD-EA86E06AE103}" dt="2025-02-12T20:51:10.181" v="548" actId="1076"/>
          <ac:picMkLst>
            <pc:docMk/>
            <pc:sldMk cId="3139788652" sldId="1898"/>
            <ac:picMk id="4" creationId="{6A1A8479-007B-30C0-DD4D-2007150ADE08}"/>
          </ac:picMkLst>
        </pc:picChg>
        <pc:picChg chg="add mod">
          <ac:chgData name="Law, Sherri" userId="3da26e23-9ee6-4121-a54d-151d8db9998d" providerId="ADAL" clId="{A5311323-CEE6-459F-8DBD-EA86E06AE103}" dt="2025-02-12T20:31:17.711" v="58"/>
          <ac:picMkLst>
            <pc:docMk/>
            <pc:sldMk cId="3139788652" sldId="1898"/>
            <ac:picMk id="5" creationId="{3818DDF4-A337-11AD-BCEA-784247289919}"/>
          </ac:picMkLst>
        </pc:picChg>
      </pc:sldChg>
      <pc:sldChg chg="addSp delSp modSp mod">
        <pc:chgData name="Law, Sherri" userId="3da26e23-9ee6-4121-a54d-151d8db9998d" providerId="ADAL" clId="{A5311323-CEE6-459F-8DBD-EA86E06AE103}" dt="2025-02-12T20:51:01.166" v="546" actId="478"/>
        <pc:sldMkLst>
          <pc:docMk/>
          <pc:sldMk cId="738268377" sldId="1899"/>
        </pc:sldMkLst>
        <pc:spChg chg="del">
          <ac:chgData name="Law, Sherri" userId="3da26e23-9ee6-4121-a54d-151d8db9998d" providerId="ADAL" clId="{A5311323-CEE6-459F-8DBD-EA86E06AE103}" dt="2025-02-12T20:51:00.789" v="545" actId="478"/>
          <ac:spMkLst>
            <pc:docMk/>
            <pc:sldMk cId="738268377" sldId="1899"/>
            <ac:spMk id="10" creationId="{9D21AC42-1F62-8468-76EA-B73DF3F5176E}"/>
          </ac:spMkLst>
        </pc:spChg>
        <pc:spChg chg="del">
          <ac:chgData name="Law, Sherri" userId="3da26e23-9ee6-4121-a54d-151d8db9998d" providerId="ADAL" clId="{A5311323-CEE6-459F-8DBD-EA86E06AE103}" dt="2025-02-12T20:51:01.166" v="546" actId="478"/>
          <ac:spMkLst>
            <pc:docMk/>
            <pc:sldMk cId="738268377" sldId="1899"/>
            <ac:spMk id="12" creationId="{427F75C4-AB9E-581B-4A9D-837D59953B6B}"/>
          </ac:spMkLst>
        </pc:spChg>
        <pc:picChg chg="del">
          <ac:chgData name="Law, Sherri" userId="3da26e23-9ee6-4121-a54d-151d8db9998d" providerId="ADAL" clId="{A5311323-CEE6-459F-8DBD-EA86E06AE103}" dt="2025-02-12T20:31:24.409" v="63" actId="478"/>
          <ac:picMkLst>
            <pc:docMk/>
            <pc:sldMk cId="738268377" sldId="1899"/>
            <ac:picMk id="2" creationId="{D3C2573E-9395-4E89-E196-23072FC8D474}"/>
          </ac:picMkLst>
        </pc:picChg>
        <pc:picChg chg="add mod">
          <ac:chgData name="Law, Sherri" userId="3da26e23-9ee6-4121-a54d-151d8db9998d" providerId="ADAL" clId="{A5311323-CEE6-459F-8DBD-EA86E06AE103}" dt="2025-02-12T20:31:24.552" v="64"/>
          <ac:picMkLst>
            <pc:docMk/>
            <pc:sldMk cId="738268377" sldId="1899"/>
            <ac:picMk id="3" creationId="{941A570D-85A3-E6DA-4A48-EE21170E119A}"/>
          </ac:picMkLst>
        </pc:picChg>
        <pc:picChg chg="add mod">
          <ac:chgData name="Law, Sherri" userId="3da26e23-9ee6-4121-a54d-151d8db9998d" providerId="ADAL" clId="{A5311323-CEE6-459F-8DBD-EA86E06AE103}" dt="2025-02-12T20:31:24.552" v="64"/>
          <ac:picMkLst>
            <pc:docMk/>
            <pc:sldMk cId="738268377" sldId="1899"/>
            <ac:picMk id="5" creationId="{CF4A1F3D-B496-7417-5474-2FCC37201414}"/>
          </ac:picMkLst>
        </pc:picChg>
      </pc:sldChg>
      <pc:sldChg chg="modSp mod">
        <pc:chgData name="Law, Sherri" userId="3da26e23-9ee6-4121-a54d-151d8db9998d" providerId="ADAL" clId="{A5311323-CEE6-459F-8DBD-EA86E06AE103}" dt="2025-02-12T20:40:02.792" v="107" actId="1076"/>
        <pc:sldMkLst>
          <pc:docMk/>
          <pc:sldMk cId="3411580938" sldId="1900"/>
        </pc:sldMkLst>
        <pc:graphicFrameChg chg="mod">
          <ac:chgData name="Law, Sherri" userId="3da26e23-9ee6-4121-a54d-151d8db9998d" providerId="ADAL" clId="{A5311323-CEE6-459F-8DBD-EA86E06AE103}" dt="2025-02-12T20:40:02.792" v="107" actId="1076"/>
          <ac:graphicFrameMkLst>
            <pc:docMk/>
            <pc:sldMk cId="3411580938" sldId="1900"/>
            <ac:graphicFrameMk id="13" creationId="{10435062-97DB-2218-A2F8-43993C5EE46B}"/>
          </ac:graphicFrameMkLst>
        </pc:graphicFrameChg>
      </pc:sldChg>
      <pc:sldChg chg="addSp delSp modSp mod">
        <pc:chgData name="Law, Sherri" userId="3da26e23-9ee6-4121-a54d-151d8db9998d" providerId="ADAL" clId="{A5311323-CEE6-459F-8DBD-EA86E06AE103}" dt="2025-02-12T20:50:59.596" v="544" actId="478"/>
        <pc:sldMkLst>
          <pc:docMk/>
          <pc:sldMk cId="377981527" sldId="1901"/>
        </pc:sldMkLst>
        <pc:spChg chg="del">
          <ac:chgData name="Law, Sherri" userId="3da26e23-9ee6-4121-a54d-151d8db9998d" providerId="ADAL" clId="{A5311323-CEE6-459F-8DBD-EA86E06AE103}" dt="2025-02-12T20:50:59.596" v="544" actId="478"/>
          <ac:spMkLst>
            <pc:docMk/>
            <pc:sldMk cId="377981527" sldId="1901"/>
            <ac:spMk id="10" creationId="{9D21AC42-1F62-8468-76EA-B73DF3F5176E}"/>
          </ac:spMkLst>
        </pc:spChg>
        <pc:spChg chg="del">
          <ac:chgData name="Law, Sherri" userId="3da26e23-9ee6-4121-a54d-151d8db9998d" providerId="ADAL" clId="{A5311323-CEE6-459F-8DBD-EA86E06AE103}" dt="2025-02-12T20:50:59.162" v="543" actId="478"/>
          <ac:spMkLst>
            <pc:docMk/>
            <pc:sldMk cId="377981527" sldId="1901"/>
            <ac:spMk id="12" creationId="{427F75C4-AB9E-581B-4A9D-837D59953B6B}"/>
          </ac:spMkLst>
        </pc:spChg>
        <pc:picChg chg="del">
          <ac:chgData name="Law, Sherri" userId="3da26e23-9ee6-4121-a54d-151d8db9998d" providerId="ADAL" clId="{A5311323-CEE6-459F-8DBD-EA86E06AE103}" dt="2025-02-12T20:31:22.468" v="61" actId="478"/>
          <ac:picMkLst>
            <pc:docMk/>
            <pc:sldMk cId="377981527" sldId="1901"/>
            <ac:picMk id="2" creationId="{D3C2573E-9395-4E89-E196-23072FC8D474}"/>
          </ac:picMkLst>
        </pc:picChg>
        <pc:picChg chg="add mod">
          <ac:chgData name="Law, Sherri" userId="3da26e23-9ee6-4121-a54d-151d8db9998d" providerId="ADAL" clId="{A5311323-CEE6-459F-8DBD-EA86E06AE103}" dt="2025-02-12T20:31:22.626" v="62"/>
          <ac:picMkLst>
            <pc:docMk/>
            <pc:sldMk cId="377981527" sldId="1901"/>
            <ac:picMk id="3" creationId="{B37C1485-713A-5473-9836-CB3249C66F3E}"/>
          </ac:picMkLst>
        </pc:picChg>
        <pc:picChg chg="add mod">
          <ac:chgData name="Law, Sherri" userId="3da26e23-9ee6-4121-a54d-151d8db9998d" providerId="ADAL" clId="{A5311323-CEE6-459F-8DBD-EA86E06AE103}" dt="2025-02-12T20:31:22.626" v="62"/>
          <ac:picMkLst>
            <pc:docMk/>
            <pc:sldMk cId="377981527" sldId="1901"/>
            <ac:picMk id="4" creationId="{5BC92A38-8DBC-7157-E54C-3C2BE8AF2F63}"/>
          </ac:picMkLst>
        </pc:picChg>
      </pc:sldChg>
      <pc:sldChg chg="addSp delSp modSp mod">
        <pc:chgData name="Law, Sherri" userId="3da26e23-9ee6-4121-a54d-151d8db9998d" providerId="ADAL" clId="{A5311323-CEE6-459F-8DBD-EA86E06AE103}" dt="2025-02-12T20:50:58.199" v="542" actId="478"/>
        <pc:sldMkLst>
          <pc:docMk/>
          <pc:sldMk cId="3998985268" sldId="1902"/>
        </pc:sldMkLst>
        <pc:spChg chg="del">
          <ac:chgData name="Law, Sherri" userId="3da26e23-9ee6-4121-a54d-151d8db9998d" providerId="ADAL" clId="{A5311323-CEE6-459F-8DBD-EA86E06AE103}" dt="2025-02-12T20:50:57.777" v="541" actId="478"/>
          <ac:spMkLst>
            <pc:docMk/>
            <pc:sldMk cId="3998985268" sldId="1902"/>
            <ac:spMk id="10" creationId="{9D21AC42-1F62-8468-76EA-B73DF3F5176E}"/>
          </ac:spMkLst>
        </pc:spChg>
        <pc:spChg chg="del">
          <ac:chgData name="Law, Sherri" userId="3da26e23-9ee6-4121-a54d-151d8db9998d" providerId="ADAL" clId="{A5311323-CEE6-459F-8DBD-EA86E06AE103}" dt="2025-02-12T20:50:58.199" v="542" actId="478"/>
          <ac:spMkLst>
            <pc:docMk/>
            <pc:sldMk cId="3998985268" sldId="1902"/>
            <ac:spMk id="12" creationId="{427F75C4-AB9E-581B-4A9D-837D59953B6B}"/>
          </ac:spMkLst>
        </pc:spChg>
        <pc:picChg chg="del">
          <ac:chgData name="Law, Sherri" userId="3da26e23-9ee6-4121-a54d-151d8db9998d" providerId="ADAL" clId="{A5311323-CEE6-459F-8DBD-EA86E06AE103}" dt="2025-02-12T20:31:20.620" v="59" actId="478"/>
          <ac:picMkLst>
            <pc:docMk/>
            <pc:sldMk cId="3998985268" sldId="1902"/>
            <ac:picMk id="2" creationId="{D3C2573E-9395-4E89-E196-23072FC8D474}"/>
          </ac:picMkLst>
        </pc:picChg>
        <pc:picChg chg="add mod">
          <ac:chgData name="Law, Sherri" userId="3da26e23-9ee6-4121-a54d-151d8db9998d" providerId="ADAL" clId="{A5311323-CEE6-459F-8DBD-EA86E06AE103}" dt="2025-02-12T20:31:20.785" v="60"/>
          <ac:picMkLst>
            <pc:docMk/>
            <pc:sldMk cId="3998985268" sldId="1902"/>
            <ac:picMk id="9" creationId="{23C8760F-1AC6-1330-7938-3D5A061A6EE0}"/>
          </ac:picMkLst>
        </pc:picChg>
        <pc:picChg chg="add mod">
          <ac:chgData name="Law, Sherri" userId="3da26e23-9ee6-4121-a54d-151d8db9998d" providerId="ADAL" clId="{A5311323-CEE6-459F-8DBD-EA86E06AE103}" dt="2025-02-12T20:31:20.785" v="60"/>
          <ac:picMkLst>
            <pc:docMk/>
            <pc:sldMk cId="3998985268" sldId="1902"/>
            <ac:picMk id="11" creationId="{80698BC2-5D74-A419-6A82-08BD2EFA756A}"/>
          </ac:picMkLst>
        </pc:picChg>
      </pc:sldChg>
      <pc:sldChg chg="addSp delSp modSp mod">
        <pc:chgData name="Law, Sherri" userId="3da26e23-9ee6-4121-a54d-151d8db9998d" providerId="ADAL" clId="{A5311323-CEE6-459F-8DBD-EA86E06AE103}" dt="2025-02-12T20:30:23.734" v="16"/>
        <pc:sldMkLst>
          <pc:docMk/>
          <pc:sldMk cId="595192418" sldId="1907"/>
        </pc:sldMkLst>
        <pc:picChg chg="del">
          <ac:chgData name="Law, Sherri" userId="3da26e23-9ee6-4121-a54d-151d8db9998d" providerId="ADAL" clId="{A5311323-CEE6-459F-8DBD-EA86E06AE103}" dt="2025-02-12T20:30:23.583" v="15" actId="478"/>
          <ac:picMkLst>
            <pc:docMk/>
            <pc:sldMk cId="595192418" sldId="1907"/>
            <ac:picMk id="2" creationId="{A402542B-11FB-7CB0-51A9-E15618B1773C}"/>
          </ac:picMkLst>
        </pc:picChg>
        <pc:picChg chg="add mod">
          <ac:chgData name="Law, Sherri" userId="3da26e23-9ee6-4121-a54d-151d8db9998d" providerId="ADAL" clId="{A5311323-CEE6-459F-8DBD-EA86E06AE103}" dt="2025-02-12T20:30:23.734" v="16"/>
          <ac:picMkLst>
            <pc:docMk/>
            <pc:sldMk cId="595192418" sldId="1907"/>
            <ac:picMk id="5" creationId="{7E984698-1441-BBFE-6D92-DB2BDDA03FC3}"/>
          </ac:picMkLst>
        </pc:picChg>
        <pc:picChg chg="add mod">
          <ac:chgData name="Law, Sherri" userId="3da26e23-9ee6-4121-a54d-151d8db9998d" providerId="ADAL" clId="{A5311323-CEE6-459F-8DBD-EA86E06AE103}" dt="2025-02-12T20:30:23.734" v="16"/>
          <ac:picMkLst>
            <pc:docMk/>
            <pc:sldMk cId="595192418" sldId="1907"/>
            <ac:picMk id="9" creationId="{1E78777B-98EE-BB26-61CD-D09791E109AA}"/>
          </ac:picMkLst>
        </pc:picChg>
      </pc:sldChg>
      <pc:sldChg chg="addSp modSp mod">
        <pc:chgData name="Law, Sherri" userId="3da26e23-9ee6-4121-a54d-151d8db9998d" providerId="ADAL" clId="{A5311323-CEE6-459F-8DBD-EA86E06AE103}" dt="2025-02-12T20:29:31.123" v="14" actId="1076"/>
        <pc:sldMkLst>
          <pc:docMk/>
          <pc:sldMk cId="1634782334" sldId="1908"/>
        </pc:sldMkLst>
        <pc:picChg chg="mod">
          <ac:chgData name="Law, Sherri" userId="3da26e23-9ee6-4121-a54d-151d8db9998d" providerId="ADAL" clId="{A5311323-CEE6-459F-8DBD-EA86E06AE103}" dt="2025-02-12T20:29:29.851" v="13" actId="1076"/>
          <ac:picMkLst>
            <pc:docMk/>
            <pc:sldMk cId="1634782334" sldId="1908"/>
            <ac:picMk id="2" creationId="{8152BBCF-24C0-2A1F-495D-E5AEDA9D1484}"/>
          </ac:picMkLst>
        </pc:picChg>
        <pc:picChg chg="add mod">
          <ac:chgData name="Law, Sherri" userId="3da26e23-9ee6-4121-a54d-151d8db9998d" providerId="ADAL" clId="{A5311323-CEE6-459F-8DBD-EA86E06AE103}" dt="2025-02-12T20:29:31.123" v="14" actId="1076"/>
          <ac:picMkLst>
            <pc:docMk/>
            <pc:sldMk cId="1634782334" sldId="1908"/>
            <ac:picMk id="5" creationId="{20B9B1C8-155D-C66D-27BB-7C8C3A75B4D3}"/>
          </ac:picMkLst>
        </pc:picChg>
      </pc:sldChg>
      <pc:sldChg chg="addSp delSp modSp mod">
        <pc:chgData name="Law, Sherri" userId="3da26e23-9ee6-4121-a54d-151d8db9998d" providerId="ADAL" clId="{A5311323-CEE6-459F-8DBD-EA86E06AE103}" dt="2025-02-12T20:30:25.751" v="18"/>
        <pc:sldMkLst>
          <pc:docMk/>
          <pc:sldMk cId="1967871974" sldId="1909"/>
        </pc:sldMkLst>
        <pc:picChg chg="del">
          <ac:chgData name="Law, Sherri" userId="3da26e23-9ee6-4121-a54d-151d8db9998d" providerId="ADAL" clId="{A5311323-CEE6-459F-8DBD-EA86E06AE103}" dt="2025-02-12T20:30:25.595" v="17" actId="478"/>
          <ac:picMkLst>
            <pc:docMk/>
            <pc:sldMk cId="1967871974" sldId="1909"/>
            <ac:picMk id="2" creationId="{30957802-763D-249D-0D35-7A6C51BC6C22}"/>
          </ac:picMkLst>
        </pc:picChg>
        <pc:picChg chg="add mod">
          <ac:chgData name="Law, Sherri" userId="3da26e23-9ee6-4121-a54d-151d8db9998d" providerId="ADAL" clId="{A5311323-CEE6-459F-8DBD-EA86E06AE103}" dt="2025-02-12T20:30:25.751" v="18"/>
          <ac:picMkLst>
            <pc:docMk/>
            <pc:sldMk cId="1967871974" sldId="1909"/>
            <ac:picMk id="5" creationId="{A32D72D0-399C-A878-0115-14543F616227}"/>
          </ac:picMkLst>
        </pc:picChg>
        <pc:picChg chg="add mod">
          <ac:chgData name="Law, Sherri" userId="3da26e23-9ee6-4121-a54d-151d8db9998d" providerId="ADAL" clId="{A5311323-CEE6-459F-8DBD-EA86E06AE103}" dt="2025-02-12T20:30:25.751" v="18"/>
          <ac:picMkLst>
            <pc:docMk/>
            <pc:sldMk cId="1967871974" sldId="1909"/>
            <ac:picMk id="8" creationId="{27672A50-F35B-30FD-C95F-961C653F92C0}"/>
          </ac:picMkLst>
        </pc:picChg>
      </pc:sldChg>
      <pc:sldChg chg="addSp delSp modSp mod">
        <pc:chgData name="Law, Sherri" userId="3da26e23-9ee6-4121-a54d-151d8db9998d" providerId="ADAL" clId="{A5311323-CEE6-459F-8DBD-EA86E06AE103}" dt="2025-02-12T20:30:27.703" v="20"/>
        <pc:sldMkLst>
          <pc:docMk/>
          <pc:sldMk cId="3620627833" sldId="1910"/>
        </pc:sldMkLst>
        <pc:picChg chg="del">
          <ac:chgData name="Law, Sherri" userId="3da26e23-9ee6-4121-a54d-151d8db9998d" providerId="ADAL" clId="{A5311323-CEE6-459F-8DBD-EA86E06AE103}" dt="2025-02-12T20:30:27.545" v="19" actId="478"/>
          <ac:picMkLst>
            <pc:docMk/>
            <pc:sldMk cId="3620627833" sldId="1910"/>
            <ac:picMk id="2" creationId="{DB3A38D3-709A-E0CD-5EB9-EC51BCDC71A9}"/>
          </ac:picMkLst>
        </pc:picChg>
        <pc:picChg chg="add mod">
          <ac:chgData name="Law, Sherri" userId="3da26e23-9ee6-4121-a54d-151d8db9998d" providerId="ADAL" clId="{A5311323-CEE6-459F-8DBD-EA86E06AE103}" dt="2025-02-12T20:30:27.703" v="20"/>
          <ac:picMkLst>
            <pc:docMk/>
            <pc:sldMk cId="3620627833" sldId="1910"/>
            <ac:picMk id="5" creationId="{0D8A5B0B-B961-0CB5-E7AB-BFDB49260BCB}"/>
          </ac:picMkLst>
        </pc:picChg>
        <pc:picChg chg="add mod">
          <ac:chgData name="Law, Sherri" userId="3da26e23-9ee6-4121-a54d-151d8db9998d" providerId="ADAL" clId="{A5311323-CEE6-459F-8DBD-EA86E06AE103}" dt="2025-02-12T20:30:27.703" v="20"/>
          <ac:picMkLst>
            <pc:docMk/>
            <pc:sldMk cId="3620627833" sldId="1910"/>
            <ac:picMk id="8" creationId="{7A5F81F2-E38B-11B0-33BC-AB18F89B143B}"/>
          </ac:picMkLst>
        </pc:picChg>
      </pc:sldChg>
      <pc:sldChg chg="addSp delSp modSp mod">
        <pc:chgData name="Law, Sherri" userId="3da26e23-9ee6-4121-a54d-151d8db9998d" providerId="ADAL" clId="{A5311323-CEE6-459F-8DBD-EA86E06AE103}" dt="2025-02-12T20:30:29.726" v="22"/>
        <pc:sldMkLst>
          <pc:docMk/>
          <pc:sldMk cId="1499931894" sldId="1911"/>
        </pc:sldMkLst>
        <pc:picChg chg="del">
          <ac:chgData name="Law, Sherri" userId="3da26e23-9ee6-4121-a54d-151d8db9998d" providerId="ADAL" clId="{A5311323-CEE6-459F-8DBD-EA86E06AE103}" dt="2025-02-12T20:30:29.580" v="21" actId="478"/>
          <ac:picMkLst>
            <pc:docMk/>
            <pc:sldMk cId="1499931894" sldId="1911"/>
            <ac:picMk id="2" creationId="{A8CE12CB-C90B-864D-2618-86D40A31D8DF}"/>
          </ac:picMkLst>
        </pc:picChg>
        <pc:picChg chg="add mod">
          <ac:chgData name="Law, Sherri" userId="3da26e23-9ee6-4121-a54d-151d8db9998d" providerId="ADAL" clId="{A5311323-CEE6-459F-8DBD-EA86E06AE103}" dt="2025-02-12T20:30:29.726" v="22"/>
          <ac:picMkLst>
            <pc:docMk/>
            <pc:sldMk cId="1499931894" sldId="1911"/>
            <ac:picMk id="3" creationId="{256718B3-844B-2A1D-2A11-47C276A79044}"/>
          </ac:picMkLst>
        </pc:picChg>
        <pc:picChg chg="add mod">
          <ac:chgData name="Law, Sherri" userId="3da26e23-9ee6-4121-a54d-151d8db9998d" providerId="ADAL" clId="{A5311323-CEE6-459F-8DBD-EA86E06AE103}" dt="2025-02-12T20:30:29.726" v="22"/>
          <ac:picMkLst>
            <pc:docMk/>
            <pc:sldMk cId="1499931894" sldId="1911"/>
            <ac:picMk id="4" creationId="{BAB2E90D-E686-41C4-3703-7DF25C8404F1}"/>
          </ac:picMkLst>
        </pc:picChg>
      </pc:sldChg>
      <pc:sldChg chg="addSp delSp modSp mod">
        <pc:chgData name="Law, Sherri" userId="3da26e23-9ee6-4121-a54d-151d8db9998d" providerId="ADAL" clId="{A5311323-CEE6-459F-8DBD-EA86E06AE103}" dt="2025-02-12T20:30:31.738" v="24"/>
        <pc:sldMkLst>
          <pc:docMk/>
          <pc:sldMk cId="1854096037" sldId="1912"/>
        </pc:sldMkLst>
        <pc:picChg chg="del">
          <ac:chgData name="Law, Sherri" userId="3da26e23-9ee6-4121-a54d-151d8db9998d" providerId="ADAL" clId="{A5311323-CEE6-459F-8DBD-EA86E06AE103}" dt="2025-02-12T20:30:31.576" v="23" actId="478"/>
          <ac:picMkLst>
            <pc:docMk/>
            <pc:sldMk cId="1854096037" sldId="1912"/>
            <ac:picMk id="2" creationId="{46342E79-EF01-763E-EC09-ECB3568F2290}"/>
          </ac:picMkLst>
        </pc:picChg>
        <pc:picChg chg="add mod">
          <ac:chgData name="Law, Sherri" userId="3da26e23-9ee6-4121-a54d-151d8db9998d" providerId="ADAL" clId="{A5311323-CEE6-459F-8DBD-EA86E06AE103}" dt="2025-02-12T20:30:31.738" v="24"/>
          <ac:picMkLst>
            <pc:docMk/>
            <pc:sldMk cId="1854096037" sldId="1912"/>
            <ac:picMk id="4" creationId="{85CFF256-7941-C937-549A-9F68F8EDD3F2}"/>
          </ac:picMkLst>
        </pc:picChg>
        <pc:picChg chg="add mod">
          <ac:chgData name="Law, Sherri" userId="3da26e23-9ee6-4121-a54d-151d8db9998d" providerId="ADAL" clId="{A5311323-CEE6-459F-8DBD-EA86E06AE103}" dt="2025-02-12T20:30:31.738" v="24"/>
          <ac:picMkLst>
            <pc:docMk/>
            <pc:sldMk cId="1854096037" sldId="1912"/>
            <ac:picMk id="5" creationId="{CFE77F32-DC00-53FD-2B41-3F73FB246FDB}"/>
          </ac:picMkLst>
        </pc:picChg>
      </pc:sldChg>
      <pc:sldChg chg="addSp delSp modSp mod">
        <pc:chgData name="Law, Sherri" userId="3da26e23-9ee6-4121-a54d-151d8db9998d" providerId="ADAL" clId="{A5311323-CEE6-459F-8DBD-EA86E06AE103}" dt="2025-02-12T20:30:35.894" v="28"/>
        <pc:sldMkLst>
          <pc:docMk/>
          <pc:sldMk cId="1467815357" sldId="1914"/>
        </pc:sldMkLst>
        <pc:picChg chg="del">
          <ac:chgData name="Law, Sherri" userId="3da26e23-9ee6-4121-a54d-151d8db9998d" providerId="ADAL" clId="{A5311323-CEE6-459F-8DBD-EA86E06AE103}" dt="2025-02-12T20:30:35.755" v="27" actId="478"/>
          <ac:picMkLst>
            <pc:docMk/>
            <pc:sldMk cId="1467815357" sldId="1914"/>
            <ac:picMk id="2" creationId="{67B9D1E9-B26C-7B4A-7F90-23BA4E84901D}"/>
          </ac:picMkLst>
        </pc:picChg>
        <pc:picChg chg="add mod">
          <ac:chgData name="Law, Sherri" userId="3da26e23-9ee6-4121-a54d-151d8db9998d" providerId="ADAL" clId="{A5311323-CEE6-459F-8DBD-EA86E06AE103}" dt="2025-02-12T20:30:35.894" v="28"/>
          <ac:picMkLst>
            <pc:docMk/>
            <pc:sldMk cId="1467815357" sldId="1914"/>
            <ac:picMk id="10" creationId="{A52A7089-A7EB-0B73-C55A-BDE1E2E3FBEF}"/>
          </ac:picMkLst>
        </pc:picChg>
        <pc:picChg chg="add mod">
          <ac:chgData name="Law, Sherri" userId="3da26e23-9ee6-4121-a54d-151d8db9998d" providerId="ADAL" clId="{A5311323-CEE6-459F-8DBD-EA86E06AE103}" dt="2025-02-12T20:30:35.894" v="28"/>
          <ac:picMkLst>
            <pc:docMk/>
            <pc:sldMk cId="1467815357" sldId="1914"/>
            <ac:picMk id="11" creationId="{797ED721-974A-8113-6EF4-4F48FD3449DC}"/>
          </ac:picMkLst>
        </pc:picChg>
      </pc:sldChg>
      <pc:sldChg chg="addSp delSp modSp mod">
        <pc:chgData name="Law, Sherri" userId="3da26e23-9ee6-4121-a54d-151d8db9998d" providerId="ADAL" clId="{A5311323-CEE6-459F-8DBD-EA86E06AE103}" dt="2025-02-12T20:31:27.223" v="66"/>
        <pc:sldMkLst>
          <pc:docMk/>
          <pc:sldMk cId="1181471482" sldId="1919"/>
        </pc:sldMkLst>
        <pc:picChg chg="del">
          <ac:chgData name="Law, Sherri" userId="3da26e23-9ee6-4121-a54d-151d8db9998d" providerId="ADAL" clId="{A5311323-CEE6-459F-8DBD-EA86E06AE103}" dt="2025-02-12T20:31:27.087" v="65" actId="478"/>
          <ac:picMkLst>
            <pc:docMk/>
            <pc:sldMk cId="1181471482" sldId="1919"/>
            <ac:picMk id="2" creationId="{2CE1C55D-9765-3429-472C-749EE316888F}"/>
          </ac:picMkLst>
        </pc:picChg>
        <pc:picChg chg="add mod">
          <ac:chgData name="Law, Sherri" userId="3da26e23-9ee6-4121-a54d-151d8db9998d" providerId="ADAL" clId="{A5311323-CEE6-459F-8DBD-EA86E06AE103}" dt="2025-02-12T20:31:27.223" v="66"/>
          <ac:picMkLst>
            <pc:docMk/>
            <pc:sldMk cId="1181471482" sldId="1919"/>
            <ac:picMk id="3" creationId="{044BCCD3-26CE-5832-9E84-4B71C60651DE}"/>
          </ac:picMkLst>
        </pc:picChg>
        <pc:picChg chg="add mod">
          <ac:chgData name="Law, Sherri" userId="3da26e23-9ee6-4121-a54d-151d8db9998d" providerId="ADAL" clId="{A5311323-CEE6-459F-8DBD-EA86E06AE103}" dt="2025-02-12T20:31:27.223" v="66"/>
          <ac:picMkLst>
            <pc:docMk/>
            <pc:sldMk cId="1181471482" sldId="1919"/>
            <ac:picMk id="4" creationId="{F037346C-49F2-34B1-3AC7-2D1AE77C0010}"/>
          </ac:picMkLst>
        </pc:picChg>
      </pc:sldChg>
      <pc:sldChg chg="addSp delSp modSp mod">
        <pc:chgData name="Law, Sherri" userId="3da26e23-9ee6-4121-a54d-151d8db9998d" providerId="ADAL" clId="{A5311323-CEE6-459F-8DBD-EA86E06AE103}" dt="2025-02-12T20:31:29.351" v="68"/>
        <pc:sldMkLst>
          <pc:docMk/>
          <pc:sldMk cId="795372700" sldId="1920"/>
        </pc:sldMkLst>
        <pc:picChg chg="del">
          <ac:chgData name="Law, Sherri" userId="3da26e23-9ee6-4121-a54d-151d8db9998d" providerId="ADAL" clId="{A5311323-CEE6-459F-8DBD-EA86E06AE103}" dt="2025-02-12T20:31:29.189" v="67" actId="478"/>
          <ac:picMkLst>
            <pc:docMk/>
            <pc:sldMk cId="795372700" sldId="1920"/>
            <ac:picMk id="2" creationId="{5156906F-5CA5-B8EF-D521-F4ACE4F59B28}"/>
          </ac:picMkLst>
        </pc:picChg>
        <pc:picChg chg="add mod">
          <ac:chgData name="Law, Sherri" userId="3da26e23-9ee6-4121-a54d-151d8db9998d" providerId="ADAL" clId="{A5311323-CEE6-459F-8DBD-EA86E06AE103}" dt="2025-02-12T20:31:29.351" v="68"/>
          <ac:picMkLst>
            <pc:docMk/>
            <pc:sldMk cId="795372700" sldId="1920"/>
            <ac:picMk id="4" creationId="{CD4D1F25-1309-29E0-A48C-5E6980079ABA}"/>
          </ac:picMkLst>
        </pc:picChg>
        <pc:picChg chg="add mod">
          <ac:chgData name="Law, Sherri" userId="3da26e23-9ee6-4121-a54d-151d8db9998d" providerId="ADAL" clId="{A5311323-CEE6-459F-8DBD-EA86E06AE103}" dt="2025-02-12T20:31:29.351" v="68"/>
          <ac:picMkLst>
            <pc:docMk/>
            <pc:sldMk cId="795372700" sldId="1920"/>
            <ac:picMk id="5" creationId="{97210783-6530-A742-0138-B729AB3B7DEE}"/>
          </ac:picMkLst>
        </pc:picChg>
      </pc:sldChg>
      <pc:sldChg chg="addSp delSp modSp mod">
        <pc:chgData name="Law, Sherri" userId="3da26e23-9ee6-4121-a54d-151d8db9998d" providerId="ADAL" clId="{A5311323-CEE6-459F-8DBD-EA86E06AE103}" dt="2025-02-12T20:31:31.192" v="70"/>
        <pc:sldMkLst>
          <pc:docMk/>
          <pc:sldMk cId="3906789784" sldId="1921"/>
        </pc:sldMkLst>
        <pc:picChg chg="del">
          <ac:chgData name="Law, Sherri" userId="3da26e23-9ee6-4121-a54d-151d8db9998d" providerId="ADAL" clId="{A5311323-CEE6-459F-8DBD-EA86E06AE103}" dt="2025-02-12T20:31:31.025" v="69" actId="478"/>
          <ac:picMkLst>
            <pc:docMk/>
            <pc:sldMk cId="3906789784" sldId="1921"/>
            <ac:picMk id="2" creationId="{BA011584-E416-599D-3C74-C0F22CBB0688}"/>
          </ac:picMkLst>
        </pc:picChg>
        <pc:picChg chg="add mod">
          <ac:chgData name="Law, Sherri" userId="3da26e23-9ee6-4121-a54d-151d8db9998d" providerId="ADAL" clId="{A5311323-CEE6-459F-8DBD-EA86E06AE103}" dt="2025-02-12T20:31:31.192" v="70"/>
          <ac:picMkLst>
            <pc:docMk/>
            <pc:sldMk cId="3906789784" sldId="1921"/>
            <ac:picMk id="3" creationId="{079687F2-CDBC-2FAA-2115-DB2C1AE7C356}"/>
          </ac:picMkLst>
        </pc:picChg>
        <pc:picChg chg="add mod">
          <ac:chgData name="Law, Sherri" userId="3da26e23-9ee6-4121-a54d-151d8db9998d" providerId="ADAL" clId="{A5311323-CEE6-459F-8DBD-EA86E06AE103}" dt="2025-02-12T20:31:31.192" v="70"/>
          <ac:picMkLst>
            <pc:docMk/>
            <pc:sldMk cId="3906789784" sldId="1921"/>
            <ac:picMk id="4" creationId="{92811009-7577-20E1-1E83-5CC074885A8C}"/>
          </ac:picMkLst>
        </pc:picChg>
      </pc:sldChg>
      <pc:sldChg chg="addSp delSp modSp mod">
        <pc:chgData name="Law, Sherri" userId="3da26e23-9ee6-4121-a54d-151d8db9998d" providerId="ADAL" clId="{A5311323-CEE6-459F-8DBD-EA86E06AE103}" dt="2025-02-12T20:31:33.351" v="72"/>
        <pc:sldMkLst>
          <pc:docMk/>
          <pc:sldMk cId="1099531953" sldId="1922"/>
        </pc:sldMkLst>
        <pc:picChg chg="del">
          <ac:chgData name="Law, Sherri" userId="3da26e23-9ee6-4121-a54d-151d8db9998d" providerId="ADAL" clId="{A5311323-CEE6-459F-8DBD-EA86E06AE103}" dt="2025-02-12T20:31:33.212" v="71" actId="478"/>
          <ac:picMkLst>
            <pc:docMk/>
            <pc:sldMk cId="1099531953" sldId="1922"/>
            <ac:picMk id="2" creationId="{A42860CA-2F8A-242D-4773-E4973201820D}"/>
          </ac:picMkLst>
        </pc:picChg>
        <pc:picChg chg="add mod">
          <ac:chgData name="Law, Sherri" userId="3da26e23-9ee6-4121-a54d-151d8db9998d" providerId="ADAL" clId="{A5311323-CEE6-459F-8DBD-EA86E06AE103}" dt="2025-02-12T20:31:33.351" v="72"/>
          <ac:picMkLst>
            <pc:docMk/>
            <pc:sldMk cId="1099531953" sldId="1922"/>
            <ac:picMk id="3" creationId="{9DCB42B6-9CF7-CE73-F51B-ADECF7AC47F1}"/>
          </ac:picMkLst>
        </pc:picChg>
        <pc:picChg chg="add mod">
          <ac:chgData name="Law, Sherri" userId="3da26e23-9ee6-4121-a54d-151d8db9998d" providerId="ADAL" clId="{A5311323-CEE6-459F-8DBD-EA86E06AE103}" dt="2025-02-12T20:31:33.351" v="72"/>
          <ac:picMkLst>
            <pc:docMk/>
            <pc:sldMk cId="1099531953" sldId="1922"/>
            <ac:picMk id="4" creationId="{D8DD995B-803C-9F01-A8C3-D00E61D03159}"/>
          </ac:picMkLst>
        </pc:picChg>
      </pc:sldChg>
      <pc:sldChg chg="addSp delSp modSp mod">
        <pc:chgData name="Law, Sherri" userId="3da26e23-9ee6-4121-a54d-151d8db9998d" providerId="ADAL" clId="{A5311323-CEE6-459F-8DBD-EA86E06AE103}" dt="2025-02-12T20:31:35.444" v="74"/>
        <pc:sldMkLst>
          <pc:docMk/>
          <pc:sldMk cId="4271318977" sldId="1923"/>
        </pc:sldMkLst>
        <pc:picChg chg="del">
          <ac:chgData name="Law, Sherri" userId="3da26e23-9ee6-4121-a54d-151d8db9998d" providerId="ADAL" clId="{A5311323-CEE6-459F-8DBD-EA86E06AE103}" dt="2025-02-12T20:31:35.303" v="73" actId="478"/>
          <ac:picMkLst>
            <pc:docMk/>
            <pc:sldMk cId="4271318977" sldId="1923"/>
            <ac:picMk id="2" creationId="{3A3E4CC6-1FD7-D159-59F0-11B26560B8A0}"/>
          </ac:picMkLst>
        </pc:picChg>
        <pc:picChg chg="add mod">
          <ac:chgData name="Law, Sherri" userId="3da26e23-9ee6-4121-a54d-151d8db9998d" providerId="ADAL" clId="{A5311323-CEE6-459F-8DBD-EA86E06AE103}" dt="2025-02-12T20:31:35.444" v="74"/>
          <ac:picMkLst>
            <pc:docMk/>
            <pc:sldMk cId="4271318977" sldId="1923"/>
            <ac:picMk id="3" creationId="{EC7A67EF-5CC8-7ED0-8FD8-A425AD916542}"/>
          </ac:picMkLst>
        </pc:picChg>
        <pc:picChg chg="add mod">
          <ac:chgData name="Law, Sherri" userId="3da26e23-9ee6-4121-a54d-151d8db9998d" providerId="ADAL" clId="{A5311323-CEE6-459F-8DBD-EA86E06AE103}" dt="2025-02-12T20:31:35.444" v="74"/>
          <ac:picMkLst>
            <pc:docMk/>
            <pc:sldMk cId="4271318977" sldId="1923"/>
            <ac:picMk id="4" creationId="{496CA8C3-42F6-FF68-8956-E308B3BB5FE6}"/>
          </ac:picMkLst>
        </pc:picChg>
      </pc:sldChg>
      <pc:sldChg chg="addSp delSp modSp mod">
        <pc:chgData name="Law, Sherri" userId="3da26e23-9ee6-4121-a54d-151d8db9998d" providerId="ADAL" clId="{A5311323-CEE6-459F-8DBD-EA86E06AE103}" dt="2025-02-12T20:31:09.502" v="50"/>
        <pc:sldMkLst>
          <pc:docMk/>
          <pc:sldMk cId="4227836098" sldId="1924"/>
        </pc:sldMkLst>
        <pc:picChg chg="del">
          <ac:chgData name="Law, Sherri" userId="3da26e23-9ee6-4121-a54d-151d8db9998d" providerId="ADAL" clId="{A5311323-CEE6-459F-8DBD-EA86E06AE103}" dt="2025-02-12T20:31:09.348" v="49" actId="478"/>
          <ac:picMkLst>
            <pc:docMk/>
            <pc:sldMk cId="4227836098" sldId="1924"/>
            <ac:picMk id="2" creationId="{DCCADBCA-FC11-C586-A11C-82C26C06F157}"/>
          </ac:picMkLst>
        </pc:picChg>
        <pc:picChg chg="add mod">
          <ac:chgData name="Law, Sherri" userId="3da26e23-9ee6-4121-a54d-151d8db9998d" providerId="ADAL" clId="{A5311323-CEE6-459F-8DBD-EA86E06AE103}" dt="2025-02-12T20:31:09.502" v="50"/>
          <ac:picMkLst>
            <pc:docMk/>
            <pc:sldMk cId="4227836098" sldId="1924"/>
            <ac:picMk id="3" creationId="{177019FD-6202-1869-0B31-251BB302A1D8}"/>
          </ac:picMkLst>
        </pc:picChg>
        <pc:picChg chg="add mod">
          <ac:chgData name="Law, Sherri" userId="3da26e23-9ee6-4121-a54d-151d8db9998d" providerId="ADAL" clId="{A5311323-CEE6-459F-8DBD-EA86E06AE103}" dt="2025-02-12T20:31:09.502" v="50"/>
          <ac:picMkLst>
            <pc:docMk/>
            <pc:sldMk cId="4227836098" sldId="1924"/>
            <ac:picMk id="4" creationId="{F679798E-C972-E055-090D-61074B00D97A}"/>
          </ac:picMkLst>
        </pc:picChg>
      </pc:sldChg>
      <pc:sldChg chg="addSp delSp modSp mod">
        <pc:chgData name="Law, Sherri" userId="3da26e23-9ee6-4121-a54d-151d8db9998d" providerId="ADAL" clId="{A5311323-CEE6-459F-8DBD-EA86E06AE103}" dt="2025-02-12T20:31:11.285" v="52"/>
        <pc:sldMkLst>
          <pc:docMk/>
          <pc:sldMk cId="2387566778" sldId="1925"/>
        </pc:sldMkLst>
        <pc:spChg chg="mod">
          <ac:chgData name="Law, Sherri" userId="3da26e23-9ee6-4121-a54d-151d8db9998d" providerId="ADAL" clId="{A5311323-CEE6-459F-8DBD-EA86E06AE103}" dt="2025-02-12T20:27:29.481" v="0" actId="20577"/>
          <ac:spMkLst>
            <pc:docMk/>
            <pc:sldMk cId="2387566778" sldId="1925"/>
            <ac:spMk id="6" creationId="{3091A684-4AF3-1F3D-940D-4674D6CD6780}"/>
          </ac:spMkLst>
        </pc:spChg>
        <pc:picChg chg="del">
          <ac:chgData name="Law, Sherri" userId="3da26e23-9ee6-4121-a54d-151d8db9998d" providerId="ADAL" clId="{A5311323-CEE6-459F-8DBD-EA86E06AE103}" dt="2025-02-12T20:31:11.145" v="51" actId="478"/>
          <ac:picMkLst>
            <pc:docMk/>
            <pc:sldMk cId="2387566778" sldId="1925"/>
            <ac:picMk id="2" creationId="{3CA687C2-82DC-13AA-F90E-D84580B85F29}"/>
          </ac:picMkLst>
        </pc:picChg>
        <pc:picChg chg="add mod">
          <ac:chgData name="Law, Sherri" userId="3da26e23-9ee6-4121-a54d-151d8db9998d" providerId="ADAL" clId="{A5311323-CEE6-459F-8DBD-EA86E06AE103}" dt="2025-02-12T20:31:11.285" v="52"/>
          <ac:picMkLst>
            <pc:docMk/>
            <pc:sldMk cId="2387566778" sldId="1925"/>
            <ac:picMk id="4" creationId="{BA4CA4F6-E5F0-8E76-A87A-4DA9D8502313}"/>
          </ac:picMkLst>
        </pc:picChg>
        <pc:picChg chg="add mod">
          <ac:chgData name="Law, Sherri" userId="3da26e23-9ee6-4121-a54d-151d8db9998d" providerId="ADAL" clId="{A5311323-CEE6-459F-8DBD-EA86E06AE103}" dt="2025-02-12T20:31:11.285" v="52"/>
          <ac:picMkLst>
            <pc:docMk/>
            <pc:sldMk cId="2387566778" sldId="1925"/>
            <ac:picMk id="5" creationId="{5A8A392B-8AB9-9D38-E32A-2DC06075DC8D}"/>
          </ac:picMkLst>
        </pc:picChg>
      </pc:sldChg>
      <pc:sldChg chg="addSp delSp modSp mod">
        <pc:chgData name="Law, Sherri" userId="3da26e23-9ee6-4121-a54d-151d8db9998d" providerId="ADAL" clId="{A5311323-CEE6-459F-8DBD-EA86E06AE103}" dt="2025-02-12T20:30:33.833" v="26"/>
        <pc:sldMkLst>
          <pc:docMk/>
          <pc:sldMk cId="4239356798" sldId="1927"/>
        </pc:sldMkLst>
        <pc:picChg chg="del">
          <ac:chgData name="Law, Sherri" userId="3da26e23-9ee6-4121-a54d-151d8db9998d" providerId="ADAL" clId="{A5311323-CEE6-459F-8DBD-EA86E06AE103}" dt="2025-02-12T20:30:33.662" v="25" actId="478"/>
          <ac:picMkLst>
            <pc:docMk/>
            <pc:sldMk cId="4239356798" sldId="1927"/>
            <ac:picMk id="2" creationId="{E69203A5-817A-4E10-D4E5-FBABB9525685}"/>
          </ac:picMkLst>
        </pc:picChg>
        <pc:picChg chg="add mod">
          <ac:chgData name="Law, Sherri" userId="3da26e23-9ee6-4121-a54d-151d8db9998d" providerId="ADAL" clId="{A5311323-CEE6-459F-8DBD-EA86E06AE103}" dt="2025-02-12T20:30:33.833" v="26"/>
          <ac:picMkLst>
            <pc:docMk/>
            <pc:sldMk cId="4239356798" sldId="1927"/>
            <ac:picMk id="4" creationId="{2B8B5DF4-0E9F-461A-7C85-B3EF3EE73110}"/>
          </ac:picMkLst>
        </pc:picChg>
        <pc:picChg chg="add mod">
          <ac:chgData name="Law, Sherri" userId="3da26e23-9ee6-4121-a54d-151d8db9998d" providerId="ADAL" clId="{A5311323-CEE6-459F-8DBD-EA86E06AE103}" dt="2025-02-12T20:30:33.833" v="26"/>
          <ac:picMkLst>
            <pc:docMk/>
            <pc:sldMk cId="4239356798" sldId="1927"/>
            <ac:picMk id="5" creationId="{442FE2D3-D8C5-E22E-0726-87186820C385}"/>
          </ac:picMkLst>
        </pc:picChg>
      </pc:sldChg>
      <pc:sldChg chg="addSp delSp modSp mod">
        <pc:chgData name="Law, Sherri" userId="3da26e23-9ee6-4121-a54d-151d8db9998d" providerId="ADAL" clId="{A5311323-CEE6-459F-8DBD-EA86E06AE103}" dt="2025-02-12T20:30:38.101" v="30"/>
        <pc:sldMkLst>
          <pc:docMk/>
          <pc:sldMk cId="4017806308" sldId="1928"/>
        </pc:sldMkLst>
        <pc:picChg chg="del">
          <ac:chgData name="Law, Sherri" userId="3da26e23-9ee6-4121-a54d-151d8db9998d" providerId="ADAL" clId="{A5311323-CEE6-459F-8DBD-EA86E06AE103}" dt="2025-02-12T20:30:37.944" v="29" actId="478"/>
          <ac:picMkLst>
            <pc:docMk/>
            <pc:sldMk cId="4017806308" sldId="1928"/>
            <ac:picMk id="2" creationId="{37CF303B-29D8-3341-6FD9-5B288FA58420}"/>
          </ac:picMkLst>
        </pc:picChg>
        <pc:picChg chg="add mod">
          <ac:chgData name="Law, Sherri" userId="3da26e23-9ee6-4121-a54d-151d8db9998d" providerId="ADAL" clId="{A5311323-CEE6-459F-8DBD-EA86E06AE103}" dt="2025-02-12T20:30:38.101" v="30"/>
          <ac:picMkLst>
            <pc:docMk/>
            <pc:sldMk cId="4017806308" sldId="1928"/>
            <ac:picMk id="3" creationId="{AA2AC7AB-3733-D939-BE73-7B90BEE98781}"/>
          </ac:picMkLst>
        </pc:picChg>
        <pc:picChg chg="add mod">
          <ac:chgData name="Law, Sherri" userId="3da26e23-9ee6-4121-a54d-151d8db9998d" providerId="ADAL" clId="{A5311323-CEE6-459F-8DBD-EA86E06AE103}" dt="2025-02-12T20:30:38.101" v="30"/>
          <ac:picMkLst>
            <pc:docMk/>
            <pc:sldMk cId="4017806308" sldId="1928"/>
            <ac:picMk id="5" creationId="{0B2FD084-8437-5683-18E1-AD333039C6C2}"/>
          </ac:picMkLst>
        </pc:picChg>
      </pc:sldChg>
      <pc:sldChg chg="modSp add mod">
        <pc:chgData name="Law, Sherri" userId="3da26e23-9ee6-4121-a54d-151d8db9998d" providerId="ADAL" clId="{A5311323-CEE6-459F-8DBD-EA86E06AE103}" dt="2025-02-12T20:49:10.456" v="524" actId="20577"/>
        <pc:sldMkLst>
          <pc:docMk/>
          <pc:sldMk cId="61096919" sldId="1931"/>
        </pc:sldMkLst>
        <pc:spChg chg="mod">
          <ac:chgData name="Law, Sherri" userId="3da26e23-9ee6-4121-a54d-151d8db9998d" providerId="ADAL" clId="{A5311323-CEE6-459F-8DBD-EA86E06AE103}" dt="2025-02-12T20:49:10.456" v="524" actId="20577"/>
          <ac:spMkLst>
            <pc:docMk/>
            <pc:sldMk cId="61096919" sldId="1931"/>
            <ac:spMk id="6" creationId="{DA6122B0-105F-458B-9AB9-73FA2766C2F9}"/>
          </ac:spMkLst>
        </pc:spChg>
        <pc:picChg chg="mod">
          <ac:chgData name="Law, Sherri" userId="3da26e23-9ee6-4121-a54d-151d8db9998d" providerId="ADAL" clId="{A5311323-CEE6-459F-8DBD-EA86E06AE103}" dt="2025-02-12T20:48:36.618" v="521" actId="1076"/>
          <ac:picMkLst>
            <pc:docMk/>
            <pc:sldMk cId="61096919" sldId="1931"/>
            <ac:picMk id="4" creationId="{AE6596A6-FC61-BC2E-C62B-1E1265E75BD6}"/>
          </ac:picMkLst>
        </pc:picChg>
      </pc:sldChg>
      <pc:sldChg chg="add del">
        <pc:chgData name="Law, Sherri" userId="3da26e23-9ee6-4121-a54d-151d8db9998d" providerId="ADAL" clId="{A5311323-CEE6-459F-8DBD-EA86E06AE103}" dt="2025-02-12T20:43:28.854" v="383" actId="47"/>
        <pc:sldMkLst>
          <pc:docMk/>
          <pc:sldMk cId="583591067" sldId="1931"/>
        </pc:sldMkLst>
      </pc:sldChg>
      <pc:sldChg chg="addSp modSp add mod">
        <pc:chgData name="Law, Sherri" userId="3da26e23-9ee6-4121-a54d-151d8db9998d" providerId="ADAL" clId="{A5311323-CEE6-459F-8DBD-EA86E06AE103}" dt="2025-02-12T20:48:04.239" v="520" actId="20577"/>
        <pc:sldMkLst>
          <pc:docMk/>
          <pc:sldMk cId="3334068158" sldId="1932"/>
        </pc:sldMkLst>
        <pc:spChg chg="add mod">
          <ac:chgData name="Law, Sherri" userId="3da26e23-9ee6-4121-a54d-151d8db9998d" providerId="ADAL" clId="{A5311323-CEE6-459F-8DBD-EA86E06AE103}" dt="2025-02-12T20:48:04.239" v="520" actId="20577"/>
          <ac:spMkLst>
            <pc:docMk/>
            <pc:sldMk cId="3334068158" sldId="1932"/>
            <ac:spMk id="2" creationId="{F08F2291-C2EA-EFEB-96E1-2C1178FB71DA}"/>
          </ac:spMkLst>
        </pc:spChg>
        <pc:spChg chg="mod">
          <ac:chgData name="Law, Sherri" userId="3da26e23-9ee6-4121-a54d-151d8db9998d" providerId="ADAL" clId="{A5311323-CEE6-459F-8DBD-EA86E06AE103}" dt="2025-02-12T20:46:56.576" v="445" actId="1076"/>
          <ac:spMkLst>
            <pc:docMk/>
            <pc:sldMk cId="3334068158" sldId="1932"/>
            <ac:spMk id="6" creationId="{DA6122B0-105F-458B-9AB9-73FA2766C2F9}"/>
          </ac:spMkLst>
        </pc:spChg>
        <pc:picChg chg="mod modCrop">
          <ac:chgData name="Law, Sherri" userId="3da26e23-9ee6-4121-a54d-151d8db9998d" providerId="ADAL" clId="{A5311323-CEE6-459F-8DBD-EA86E06AE103}" dt="2025-02-12T20:46:49.361" v="443" actId="732"/>
          <ac:picMkLst>
            <pc:docMk/>
            <pc:sldMk cId="3334068158" sldId="1932"/>
            <ac:picMk id="8" creationId="{73FF0490-1C47-6D58-80DD-4FB8F4C8F0BB}"/>
          </ac:picMkLst>
        </pc:picChg>
      </pc:sldChg>
    </pc:docChg>
  </pc:docChgLst>
  <pc:docChgLst>
    <pc:chgData name="Mickey, Andrew" userId="505e2ae5-cc60-48e6-8f01-6550861e144d" providerId="ADAL" clId="{8AABA029-9599-4662-BD72-795CAC4B3990}"/>
    <pc:docChg chg="undo custSel addSld delSld modSld sldOrd">
      <pc:chgData name="Mickey, Andrew" userId="505e2ae5-cc60-48e6-8f01-6550861e144d" providerId="ADAL" clId="{8AABA029-9599-4662-BD72-795CAC4B3990}" dt="2025-02-13T12:58:34.250" v="2741" actId="20577"/>
      <pc:docMkLst>
        <pc:docMk/>
      </pc:docMkLst>
      <pc:sldChg chg="modSp mod">
        <pc:chgData name="Mickey, Andrew" userId="505e2ae5-cc60-48e6-8f01-6550861e144d" providerId="ADAL" clId="{8AABA029-9599-4662-BD72-795CAC4B3990}" dt="2025-02-13T12:58:34.250" v="2741" actId="20577"/>
        <pc:sldMkLst>
          <pc:docMk/>
          <pc:sldMk cId="2387566778" sldId="1925"/>
        </pc:sldMkLst>
        <pc:spChg chg="mod">
          <ac:chgData name="Mickey, Andrew" userId="505e2ae5-cc60-48e6-8f01-6550861e144d" providerId="ADAL" clId="{8AABA029-9599-4662-BD72-795CAC4B3990}" dt="2025-02-13T12:58:34.250" v="2741" actId="20577"/>
          <ac:spMkLst>
            <pc:docMk/>
            <pc:sldMk cId="2387566778" sldId="1925"/>
            <ac:spMk id="6" creationId="{3091A684-4AF3-1F3D-940D-4674D6CD6780}"/>
          </ac:spMkLst>
        </pc:spChg>
      </pc:sldChg>
      <pc:sldChg chg="addSp delSp modSp add mod ord">
        <pc:chgData name="Mickey, Andrew" userId="505e2ae5-cc60-48e6-8f01-6550861e144d" providerId="ADAL" clId="{8AABA029-9599-4662-BD72-795CAC4B3990}" dt="2025-02-13T05:17:18.288" v="1758" actId="122"/>
        <pc:sldMkLst>
          <pc:docMk/>
          <pc:sldMk cId="986202151" sldId="1933"/>
        </pc:sldMkLst>
        <pc:spChg chg="mod">
          <ac:chgData name="Mickey, Andrew" userId="505e2ae5-cc60-48e6-8f01-6550861e144d" providerId="ADAL" clId="{8AABA029-9599-4662-BD72-795CAC4B3990}" dt="2025-02-13T04:14:05.669" v="1159" actId="255"/>
          <ac:spMkLst>
            <pc:docMk/>
            <pc:sldMk cId="986202151" sldId="1933"/>
            <ac:spMk id="6" creationId="{C8D9BB43-A35E-EA5F-029E-0FC394D72C38}"/>
          </ac:spMkLst>
        </pc:spChg>
        <pc:spChg chg="mod">
          <ac:chgData name="Mickey, Andrew" userId="505e2ae5-cc60-48e6-8f01-6550861e144d" providerId="ADAL" clId="{8AABA029-9599-4662-BD72-795CAC4B3990}" dt="2025-02-13T02:58:05.477" v="32" actId="20577"/>
          <ac:spMkLst>
            <pc:docMk/>
            <pc:sldMk cId="986202151" sldId="1933"/>
            <ac:spMk id="7" creationId="{9646F44D-BBFE-D503-0788-79C202C07E33}"/>
          </ac:spMkLst>
        </pc:spChg>
        <pc:spChg chg="add mod">
          <ac:chgData name="Mickey, Andrew" userId="505e2ae5-cc60-48e6-8f01-6550861e144d" providerId="ADAL" clId="{8AABA029-9599-4662-BD72-795CAC4B3990}" dt="2025-02-13T05:17:18.288" v="1758" actId="122"/>
          <ac:spMkLst>
            <pc:docMk/>
            <pc:sldMk cId="986202151" sldId="1933"/>
            <ac:spMk id="13" creationId="{86B82588-4AFF-3F1A-8511-33158A49EB35}"/>
          </ac:spMkLst>
        </pc:spChg>
        <pc:picChg chg="add del mod">
          <ac:chgData name="Mickey, Andrew" userId="505e2ae5-cc60-48e6-8f01-6550861e144d" providerId="ADAL" clId="{8AABA029-9599-4662-BD72-795CAC4B3990}" dt="2025-02-13T03:23:18.588" v="190" actId="478"/>
          <ac:picMkLst>
            <pc:docMk/>
            <pc:sldMk cId="986202151" sldId="1933"/>
            <ac:picMk id="5" creationId="{7F201005-D713-AA3E-EB5A-6E890B950B19}"/>
          </ac:picMkLst>
        </pc:picChg>
        <pc:picChg chg="add del">
          <ac:chgData name="Mickey, Andrew" userId="505e2ae5-cc60-48e6-8f01-6550861e144d" providerId="ADAL" clId="{8AABA029-9599-4662-BD72-795CAC4B3990}" dt="2025-02-13T03:23:53.509" v="192" actId="478"/>
          <ac:picMkLst>
            <pc:docMk/>
            <pc:sldMk cId="986202151" sldId="1933"/>
            <ac:picMk id="9" creationId="{7988E18E-746A-1A32-6F4D-859786DABDF2}"/>
          </ac:picMkLst>
        </pc:picChg>
        <pc:picChg chg="add mod">
          <ac:chgData name="Mickey, Andrew" userId="505e2ae5-cc60-48e6-8f01-6550861e144d" providerId="ADAL" clId="{8AABA029-9599-4662-BD72-795CAC4B3990}" dt="2025-02-13T05:14:33.235" v="1684" actId="1076"/>
          <ac:picMkLst>
            <pc:docMk/>
            <pc:sldMk cId="986202151" sldId="1933"/>
            <ac:picMk id="11" creationId="{05C75C58-B826-E53C-E106-B39CB769E661}"/>
          </ac:picMkLst>
        </pc:picChg>
        <pc:picChg chg="add mod">
          <ac:chgData name="Mickey, Andrew" userId="505e2ae5-cc60-48e6-8f01-6550861e144d" providerId="ADAL" clId="{8AABA029-9599-4662-BD72-795CAC4B3990}" dt="2025-02-13T05:14:51.380" v="1686" actId="14100"/>
          <ac:picMkLst>
            <pc:docMk/>
            <pc:sldMk cId="986202151" sldId="1933"/>
            <ac:picMk id="12" creationId="{91439E16-7F46-5A93-4E30-3A9DA44C158E}"/>
          </ac:picMkLst>
        </pc:picChg>
      </pc:sldChg>
      <pc:sldChg chg="addSp delSp modSp add mod">
        <pc:chgData name="Mickey, Andrew" userId="505e2ae5-cc60-48e6-8f01-6550861e144d" providerId="ADAL" clId="{8AABA029-9599-4662-BD72-795CAC4B3990}" dt="2025-02-13T05:01:17.132" v="1677" actId="1076"/>
        <pc:sldMkLst>
          <pc:docMk/>
          <pc:sldMk cId="2691213966" sldId="1934"/>
        </pc:sldMkLst>
        <pc:spChg chg="add del mod">
          <ac:chgData name="Mickey, Andrew" userId="505e2ae5-cc60-48e6-8f01-6550861e144d" providerId="ADAL" clId="{8AABA029-9599-4662-BD72-795CAC4B3990}" dt="2025-02-13T05:01:17.132" v="1677" actId="1076"/>
          <ac:spMkLst>
            <pc:docMk/>
            <pc:sldMk cId="2691213966" sldId="1934"/>
            <ac:spMk id="2" creationId="{D17BC84D-3C89-553C-124A-6D9724326315}"/>
          </ac:spMkLst>
        </pc:spChg>
        <pc:spChg chg="mod">
          <ac:chgData name="Mickey, Andrew" userId="505e2ae5-cc60-48e6-8f01-6550861e144d" providerId="ADAL" clId="{8AABA029-9599-4662-BD72-795CAC4B3990}" dt="2025-02-13T04:16:02.976" v="1168" actId="255"/>
          <ac:spMkLst>
            <pc:docMk/>
            <pc:sldMk cId="2691213966" sldId="1934"/>
            <ac:spMk id="6" creationId="{C8D9BB43-A35E-EA5F-029E-0FC394D72C38}"/>
          </ac:spMkLst>
        </pc:spChg>
        <pc:picChg chg="add mod">
          <ac:chgData name="Mickey, Andrew" userId="505e2ae5-cc60-48e6-8f01-6550861e144d" providerId="ADAL" clId="{8AABA029-9599-4662-BD72-795CAC4B3990}" dt="2025-02-13T05:00:57.032" v="1675" actId="1076"/>
          <ac:picMkLst>
            <pc:docMk/>
            <pc:sldMk cId="2691213966" sldId="1934"/>
            <ac:picMk id="8" creationId="{0E4592CD-7F87-7BE7-D029-27EE7A4F181C}"/>
          </ac:picMkLst>
        </pc:picChg>
        <pc:picChg chg="add mod">
          <ac:chgData name="Mickey, Andrew" userId="505e2ae5-cc60-48e6-8f01-6550861e144d" providerId="ADAL" clId="{8AABA029-9599-4662-BD72-795CAC4B3990}" dt="2025-02-13T05:00:08.909" v="1669" actId="1076"/>
          <ac:picMkLst>
            <pc:docMk/>
            <pc:sldMk cId="2691213966" sldId="1934"/>
            <ac:picMk id="9" creationId="{0069254F-857D-17F5-020C-5C14986B472A}"/>
          </ac:picMkLst>
        </pc:picChg>
        <pc:picChg chg="del mod">
          <ac:chgData name="Mickey, Andrew" userId="505e2ae5-cc60-48e6-8f01-6550861e144d" providerId="ADAL" clId="{8AABA029-9599-4662-BD72-795CAC4B3990}" dt="2025-02-13T03:26:34.451" v="344" actId="478"/>
          <ac:picMkLst>
            <pc:docMk/>
            <pc:sldMk cId="2691213966" sldId="1934"/>
            <ac:picMk id="11" creationId="{05C75C58-B826-E53C-E106-B39CB769E661}"/>
          </ac:picMkLst>
        </pc:picChg>
      </pc:sldChg>
      <pc:sldChg chg="addSp delSp modSp add mod">
        <pc:chgData name="Mickey, Andrew" userId="505e2ae5-cc60-48e6-8f01-6550861e144d" providerId="ADAL" clId="{8AABA029-9599-4662-BD72-795CAC4B3990}" dt="2025-02-13T04:42:09.641" v="1518" actId="33524"/>
        <pc:sldMkLst>
          <pc:docMk/>
          <pc:sldMk cId="684080458" sldId="1935"/>
        </pc:sldMkLst>
        <pc:spChg chg="add mod">
          <ac:chgData name="Mickey, Andrew" userId="505e2ae5-cc60-48e6-8f01-6550861e144d" providerId="ADAL" clId="{8AABA029-9599-4662-BD72-795CAC4B3990}" dt="2025-02-13T04:27:00.347" v="1404" actId="113"/>
          <ac:spMkLst>
            <pc:docMk/>
            <pc:sldMk cId="684080458" sldId="1935"/>
            <ac:spMk id="2" creationId="{62866C12-BB57-01F1-07BD-AB02621A83BE}"/>
          </ac:spMkLst>
        </pc:spChg>
        <pc:spChg chg="mod">
          <ac:chgData name="Mickey, Andrew" userId="505e2ae5-cc60-48e6-8f01-6550861e144d" providerId="ADAL" clId="{8AABA029-9599-4662-BD72-795CAC4B3990}" dt="2025-02-13T04:42:09.641" v="1518" actId="33524"/>
          <ac:spMkLst>
            <pc:docMk/>
            <pc:sldMk cId="684080458" sldId="1935"/>
            <ac:spMk id="6" creationId="{C8D9BB43-A35E-EA5F-029E-0FC394D72C38}"/>
          </ac:spMkLst>
        </pc:spChg>
        <pc:graphicFrameChg chg="add del mod">
          <ac:chgData name="Mickey, Andrew" userId="505e2ae5-cc60-48e6-8f01-6550861e144d" providerId="ADAL" clId="{8AABA029-9599-4662-BD72-795CAC4B3990}" dt="2025-02-13T04:35:14.419" v="1423" actId="478"/>
          <ac:graphicFrameMkLst>
            <pc:docMk/>
            <pc:sldMk cId="684080458" sldId="1935"/>
            <ac:graphicFrameMk id="5" creationId="{F2A54241-21AE-3868-C1D9-E41BEF2B8910}"/>
          </ac:graphicFrameMkLst>
        </pc:graphicFrameChg>
        <pc:graphicFrameChg chg="add del mod">
          <ac:chgData name="Mickey, Andrew" userId="505e2ae5-cc60-48e6-8f01-6550861e144d" providerId="ADAL" clId="{8AABA029-9599-4662-BD72-795CAC4B3990}" dt="2025-02-13T04:35:17.141" v="1424" actId="478"/>
          <ac:graphicFrameMkLst>
            <pc:docMk/>
            <pc:sldMk cId="684080458" sldId="1935"/>
            <ac:graphicFrameMk id="8" creationId="{3AAA8B33-AC07-2FBB-77DF-7174CE5E301E}"/>
          </ac:graphicFrameMkLst>
        </pc:graphicFrameChg>
        <pc:picChg chg="add del mod">
          <ac:chgData name="Mickey, Andrew" userId="505e2ae5-cc60-48e6-8f01-6550861e144d" providerId="ADAL" clId="{8AABA029-9599-4662-BD72-795CAC4B3990}" dt="2025-02-13T04:37:06.036" v="1432" actId="478"/>
          <ac:picMkLst>
            <pc:docMk/>
            <pc:sldMk cId="684080458" sldId="1935"/>
            <ac:picMk id="9" creationId="{3E51B039-2F88-712C-AFF1-CD3E2DB0D8D3}"/>
          </ac:picMkLst>
        </pc:picChg>
        <pc:picChg chg="add del mod ord">
          <ac:chgData name="Mickey, Andrew" userId="505e2ae5-cc60-48e6-8f01-6550861e144d" providerId="ADAL" clId="{8AABA029-9599-4662-BD72-795CAC4B3990}" dt="2025-02-13T04:38:35.178" v="1473" actId="478"/>
          <ac:picMkLst>
            <pc:docMk/>
            <pc:sldMk cId="684080458" sldId="1935"/>
            <ac:picMk id="10" creationId="{B8FE1701-1530-60B6-3CDE-3D86D5FF1B5D}"/>
          </ac:picMkLst>
        </pc:picChg>
        <pc:picChg chg="add mod">
          <ac:chgData name="Mickey, Andrew" userId="505e2ae5-cc60-48e6-8f01-6550861e144d" providerId="ADAL" clId="{8AABA029-9599-4662-BD72-795CAC4B3990}" dt="2025-02-13T04:40:30.511" v="1515" actId="1076"/>
          <ac:picMkLst>
            <pc:docMk/>
            <pc:sldMk cId="684080458" sldId="1935"/>
            <ac:picMk id="11" creationId="{C9E964E9-18B8-CD2B-7996-F7704B159F26}"/>
          </ac:picMkLst>
        </pc:picChg>
        <pc:picChg chg="add del mod">
          <ac:chgData name="Mickey, Andrew" userId="505e2ae5-cc60-48e6-8f01-6550861e144d" providerId="ADAL" clId="{8AABA029-9599-4662-BD72-795CAC4B3990}" dt="2025-02-13T04:41:57.817" v="1516" actId="478"/>
          <ac:picMkLst>
            <pc:docMk/>
            <pc:sldMk cId="684080458" sldId="1935"/>
            <ac:picMk id="2049" creationId="{44AFD36D-6DCB-D0E1-0E96-153D3FCD0A3E}"/>
          </ac:picMkLst>
        </pc:picChg>
        <pc:picChg chg="add del mod">
          <ac:chgData name="Mickey, Andrew" userId="505e2ae5-cc60-48e6-8f01-6550861e144d" providerId="ADAL" clId="{8AABA029-9599-4662-BD72-795CAC4B3990}" dt="2025-02-13T04:42:01.384" v="1517" actId="478"/>
          <ac:picMkLst>
            <pc:docMk/>
            <pc:sldMk cId="684080458" sldId="1935"/>
            <ac:picMk id="2050" creationId="{9B1BC58B-DBDF-E6C4-A8B5-34C763460B62}"/>
          </ac:picMkLst>
        </pc:picChg>
      </pc:sldChg>
      <pc:sldChg chg="add del">
        <pc:chgData name="Mickey, Andrew" userId="505e2ae5-cc60-48e6-8f01-6550861e144d" providerId="ADAL" clId="{8AABA029-9599-4662-BD72-795CAC4B3990}" dt="2025-02-13T03:29:42.232" v="509" actId="2890"/>
        <pc:sldMkLst>
          <pc:docMk/>
          <pc:sldMk cId="2028217611" sldId="1935"/>
        </pc:sldMkLst>
      </pc:sldChg>
      <pc:sldChg chg="new del">
        <pc:chgData name="Mickey, Andrew" userId="505e2ae5-cc60-48e6-8f01-6550861e144d" providerId="ADAL" clId="{8AABA029-9599-4662-BD72-795CAC4B3990}" dt="2025-02-13T03:29:47.665" v="511" actId="680"/>
        <pc:sldMkLst>
          <pc:docMk/>
          <pc:sldMk cId="3795406860" sldId="1935"/>
        </pc:sldMkLst>
      </pc:sldChg>
      <pc:sldChg chg="addSp delSp modSp add mod ord">
        <pc:chgData name="Mickey, Andrew" userId="505e2ae5-cc60-48e6-8f01-6550861e144d" providerId="ADAL" clId="{8AABA029-9599-4662-BD72-795CAC4B3990}" dt="2025-02-13T05:42:27.759" v="2726" actId="1076"/>
        <pc:sldMkLst>
          <pc:docMk/>
          <pc:sldMk cId="178554434" sldId="1936"/>
        </pc:sldMkLst>
        <pc:spChg chg="mod">
          <ac:chgData name="Mickey, Andrew" userId="505e2ae5-cc60-48e6-8f01-6550861e144d" providerId="ADAL" clId="{8AABA029-9599-4662-BD72-795CAC4B3990}" dt="2025-02-13T03:37:54.702" v="737" actId="313"/>
          <ac:spMkLst>
            <pc:docMk/>
            <pc:sldMk cId="178554434" sldId="1936"/>
            <ac:spMk id="6" creationId="{C8D9BB43-A35E-EA5F-029E-0FC394D72C38}"/>
          </ac:spMkLst>
        </pc:spChg>
        <pc:spChg chg="add del mod">
          <ac:chgData name="Mickey, Andrew" userId="505e2ae5-cc60-48e6-8f01-6550861e144d" providerId="ADAL" clId="{8AABA029-9599-4662-BD72-795CAC4B3990}" dt="2025-02-13T03:43:55.803" v="867" actId="478"/>
          <ac:spMkLst>
            <pc:docMk/>
            <pc:sldMk cId="178554434" sldId="1936"/>
            <ac:spMk id="9" creationId="{819578B7-0B5C-0899-8BF9-69426C47C83A}"/>
          </ac:spMkLst>
        </pc:spChg>
        <pc:spChg chg="add mod">
          <ac:chgData name="Mickey, Andrew" userId="505e2ae5-cc60-48e6-8f01-6550861e144d" providerId="ADAL" clId="{8AABA029-9599-4662-BD72-795CAC4B3990}" dt="2025-02-13T05:42:27.759" v="2726" actId="1076"/>
          <ac:spMkLst>
            <pc:docMk/>
            <pc:sldMk cId="178554434" sldId="1936"/>
            <ac:spMk id="10" creationId="{2DAF4897-1165-0F17-4B93-BDB2F606CFC8}"/>
          </ac:spMkLst>
        </pc:spChg>
        <pc:graphicFrameChg chg="add mod modGraphic">
          <ac:chgData name="Mickey, Andrew" userId="505e2ae5-cc60-48e6-8f01-6550861e144d" providerId="ADAL" clId="{8AABA029-9599-4662-BD72-795CAC4B3990}" dt="2025-02-13T03:39:25.448" v="740" actId="1076"/>
          <ac:graphicFrameMkLst>
            <pc:docMk/>
            <pc:sldMk cId="178554434" sldId="1936"/>
            <ac:graphicFrameMk id="2" creationId="{B3183457-6702-AC6D-FFA2-FA3451D0EE62}"/>
          </ac:graphicFrameMkLst>
        </pc:graphicFrameChg>
        <pc:picChg chg="add del mod">
          <ac:chgData name="Mickey, Andrew" userId="505e2ae5-cc60-48e6-8f01-6550861e144d" providerId="ADAL" clId="{8AABA029-9599-4662-BD72-795CAC4B3990}" dt="2025-02-13T04:14:37.222" v="1164" actId="1076"/>
          <ac:picMkLst>
            <pc:docMk/>
            <pc:sldMk cId="178554434" sldId="1936"/>
            <ac:picMk id="8" creationId="{ABE41399-E2B0-5BCF-64D6-43EBDD5B6405}"/>
          </ac:picMkLst>
        </pc:picChg>
      </pc:sldChg>
      <pc:sldChg chg="delSp modSp add del mod">
        <pc:chgData name="Mickey, Andrew" userId="505e2ae5-cc60-48e6-8f01-6550861e144d" providerId="ADAL" clId="{8AABA029-9599-4662-BD72-795CAC4B3990}" dt="2025-02-13T03:41:41.896" v="851" actId="2696"/>
        <pc:sldMkLst>
          <pc:docMk/>
          <pc:sldMk cId="2999545428" sldId="1937"/>
        </pc:sldMkLst>
        <pc:spChg chg="mod">
          <ac:chgData name="Mickey, Andrew" userId="505e2ae5-cc60-48e6-8f01-6550861e144d" providerId="ADAL" clId="{8AABA029-9599-4662-BD72-795CAC4B3990}" dt="2025-02-13T03:41:11.609" v="850" actId="20577"/>
          <ac:spMkLst>
            <pc:docMk/>
            <pc:sldMk cId="2999545428" sldId="1937"/>
            <ac:spMk id="6" creationId="{C8D9BB43-A35E-EA5F-029E-0FC394D72C38}"/>
          </ac:spMkLst>
        </pc:spChg>
        <pc:graphicFrameChg chg="del">
          <ac:chgData name="Mickey, Andrew" userId="505e2ae5-cc60-48e6-8f01-6550861e144d" providerId="ADAL" clId="{8AABA029-9599-4662-BD72-795CAC4B3990}" dt="2025-02-13T03:39:51.486" v="742" actId="478"/>
          <ac:graphicFrameMkLst>
            <pc:docMk/>
            <pc:sldMk cId="2999545428" sldId="1937"/>
            <ac:graphicFrameMk id="2" creationId="{B3183457-6702-AC6D-FFA2-FA3451D0EE62}"/>
          </ac:graphicFrameMkLst>
        </pc:graphicFrameChg>
      </pc:sldChg>
      <pc:sldChg chg="addSp delSp modSp add mod">
        <pc:chgData name="Mickey, Andrew" userId="505e2ae5-cc60-48e6-8f01-6550861e144d" providerId="ADAL" clId="{8AABA029-9599-4662-BD72-795CAC4B3990}" dt="2025-02-13T05:39:20.447" v="2698" actId="1076"/>
        <pc:sldMkLst>
          <pc:docMk/>
          <pc:sldMk cId="3919767873" sldId="1937"/>
        </pc:sldMkLst>
        <pc:spChg chg="mod">
          <ac:chgData name="Mickey, Andrew" userId="505e2ae5-cc60-48e6-8f01-6550861e144d" providerId="ADAL" clId="{8AABA029-9599-4662-BD72-795CAC4B3990}" dt="2025-02-13T05:39:20.447" v="2698" actId="1076"/>
          <ac:spMkLst>
            <pc:docMk/>
            <pc:sldMk cId="3919767873" sldId="1937"/>
            <ac:spMk id="2" creationId="{62866C12-BB57-01F1-07BD-AB02621A83BE}"/>
          </ac:spMkLst>
        </pc:spChg>
        <pc:spChg chg="mod">
          <ac:chgData name="Mickey, Andrew" userId="505e2ae5-cc60-48e6-8f01-6550861e144d" providerId="ADAL" clId="{8AABA029-9599-4662-BD72-795CAC4B3990}" dt="2025-02-13T05:39:02.737" v="2697" actId="15"/>
          <ac:spMkLst>
            <pc:docMk/>
            <pc:sldMk cId="3919767873" sldId="1937"/>
            <ac:spMk id="6" creationId="{C8D9BB43-A35E-EA5F-029E-0FC394D72C38}"/>
          </ac:spMkLst>
        </pc:spChg>
        <pc:spChg chg="add del mod">
          <ac:chgData name="Mickey, Andrew" userId="505e2ae5-cc60-48e6-8f01-6550861e144d" providerId="ADAL" clId="{8AABA029-9599-4662-BD72-795CAC4B3990}" dt="2025-02-13T05:33:59.902" v="2592" actId="478"/>
          <ac:spMkLst>
            <pc:docMk/>
            <pc:sldMk cId="3919767873" sldId="1937"/>
            <ac:spMk id="9" creationId="{B616F9A5-8A1C-C961-0E1D-71F7C0567A60}"/>
          </ac:spMkLst>
        </pc:spChg>
        <pc:spChg chg="add del mod">
          <ac:chgData name="Mickey, Andrew" userId="505e2ae5-cc60-48e6-8f01-6550861e144d" providerId="ADAL" clId="{8AABA029-9599-4662-BD72-795CAC4B3990}" dt="2025-02-13T05:36:17.141" v="2597" actId="478"/>
          <ac:spMkLst>
            <pc:docMk/>
            <pc:sldMk cId="3919767873" sldId="1937"/>
            <ac:spMk id="13" creationId="{F6BB90E4-D600-8B6D-09BE-F8A6A6C639CF}"/>
          </ac:spMkLst>
        </pc:spChg>
        <pc:picChg chg="add del mod">
          <ac:chgData name="Mickey, Andrew" userId="505e2ae5-cc60-48e6-8f01-6550861e144d" providerId="ADAL" clId="{8AABA029-9599-4662-BD72-795CAC4B3990}" dt="2025-02-13T05:33:59.902" v="2592" actId="478"/>
          <ac:picMkLst>
            <pc:docMk/>
            <pc:sldMk cId="3919767873" sldId="1937"/>
            <ac:picMk id="8" creationId="{FE18E294-BE5D-688E-C7F8-75A9B3F1862C}"/>
          </ac:picMkLst>
        </pc:picChg>
        <pc:picChg chg="del">
          <ac:chgData name="Mickey, Andrew" userId="505e2ae5-cc60-48e6-8f01-6550861e144d" providerId="ADAL" clId="{8AABA029-9599-4662-BD72-795CAC4B3990}" dt="2025-02-13T05:22:12.001" v="1896" actId="478"/>
          <ac:picMkLst>
            <pc:docMk/>
            <pc:sldMk cId="3919767873" sldId="1937"/>
            <ac:picMk id="11" creationId="{C9E964E9-18B8-CD2B-7996-F7704B159F26}"/>
          </ac:picMkLst>
        </pc:picChg>
        <pc:picChg chg="add mod">
          <ac:chgData name="Mickey, Andrew" userId="505e2ae5-cc60-48e6-8f01-6550861e144d" providerId="ADAL" clId="{8AABA029-9599-4662-BD72-795CAC4B3990}" dt="2025-02-13T05:36:22.829" v="2599" actId="14100"/>
          <ac:picMkLst>
            <pc:docMk/>
            <pc:sldMk cId="3919767873" sldId="1937"/>
            <ac:picMk id="12" creationId="{CBA19450-0E15-2D91-5818-FC1A4FE546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0DE16-F1A0-4555-BF17-56B04BF3F9DB}"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A83A4-C433-46F1-BE67-52C7C9773BF3}" type="slidenum">
              <a:rPr lang="en-US" smtClean="0"/>
              <a:t>‹#›</a:t>
            </a:fld>
            <a:endParaRPr lang="en-US"/>
          </a:p>
        </p:txBody>
      </p:sp>
    </p:spTree>
    <p:extLst>
      <p:ext uri="{BB962C8B-B14F-4D97-AF65-F5344CB8AC3E}">
        <p14:creationId xmlns:p14="http://schemas.microsoft.com/office/powerpoint/2010/main" val="384368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71754-D6F8-6B79-8585-E91ABA5F7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31E9-B5C5-CB55-CE41-7E9434750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DE966-663E-AECC-D8B9-12DC14D295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282321-6873-8B31-3EF3-F88D74B133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09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0DBBD-3B39-3022-F8B3-159FE2A1E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F1098-4A1F-F5CF-42AF-B14226C20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DC152-0AA2-F2BB-96B2-A3AD87A41D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87D076-8D94-C656-2ED7-C1EB84D926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5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339F6-7737-3659-C195-C4538788C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B813A-445B-6DA0-E03C-522D02AA2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F60F4-68BB-9867-72DB-C9FFE4D598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0B7661-BFDE-25DC-0099-EA30323782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73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5D89-90A8-0B2C-1BF5-F551B5A4D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A8198-1CDD-9D39-9143-3CDE1D1D0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39E1A-B101-1CC9-7A0E-4D4353AE61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DB1839-E9D5-24EE-F2F7-54E4A6D075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84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38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47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79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93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79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68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81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F4C6F-5263-4E9D-64D1-300998C39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CF6F1-6623-9127-EE17-DDA390C23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E7670-0329-3B32-E4E2-17D76DEC7F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B87C27-3214-92E5-0451-388388FB90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67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15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54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870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34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2F66-5012-6626-2097-B4001D1CA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10BA9-72A8-D8E0-4FB9-281FC464A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0A53E-6A58-29FF-35F1-36E9A55384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E962B0-4C36-6719-05E9-F56B727D3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494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314B-54A5-E6B7-F1CD-ED12C5B0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2AE49-ED71-6E86-EEE6-F117C304C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1490-D690-F2A9-1EE3-2032814D0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F9AD0F-EE86-D8BC-8A9A-66BF4F4B1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83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314B-54A5-E6B7-F1CD-ED12C5B0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2AE49-ED71-6E86-EEE6-F117C304C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1490-D690-F2A9-1EE3-2032814D0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F9AD0F-EE86-D8BC-8A9A-66BF4F4B1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742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314B-54A5-E6B7-F1CD-ED12C5B0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2AE49-ED71-6E86-EEE6-F117C304C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1490-D690-F2A9-1EE3-2032814D0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F9AD0F-EE86-D8BC-8A9A-66BF4F4B1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996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314B-54A5-E6B7-F1CD-ED12C5B0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2AE49-ED71-6E86-EEE6-F117C304C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1490-D690-F2A9-1EE3-2032814D0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F9AD0F-EE86-D8BC-8A9A-66BF4F4B1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20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314B-54A5-E6B7-F1CD-ED12C5B0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2AE49-ED71-6E86-EEE6-F117C304C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1490-D690-F2A9-1EE3-2032814D0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F9AD0F-EE86-D8BC-8A9A-66BF4F4B1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5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AA718-6FA5-4965-18F6-C8BCF146D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700B1-353F-AB7A-B3FC-CE3D11F622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1DD9B-F9A8-289C-87A1-E0B45D2625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5E8B7B-56C6-853D-445C-E258F305EE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41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314B-54A5-E6B7-F1CD-ED12C5B0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2AE49-ED71-6E86-EEE6-F117C304C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1490-D690-F2A9-1EE3-2032814D0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F9AD0F-EE86-D8BC-8A9A-66BF4F4B1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85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5B7F-559A-E3E7-F12F-A0231036F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6DBA3-123D-8F76-208C-4127488C4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EE22A-BF48-0918-D0D0-0B0B4A1CB8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C9ABB1-3C49-9636-45AD-21518A3D01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222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298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666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017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814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644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860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A83E0-AE24-E0A8-F47E-CF8BFE057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4F805-2687-D7E8-B362-6E88C5B9C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FD027-E87A-BBA5-3B90-F0D6F54F89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8D6695-9588-6152-BC8B-82C9C13CDB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311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D061-8171-DEB1-A565-E099790B8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204EF-9AA2-3F78-C3E6-8692AA3E7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2509D-64B5-61DF-6909-710E708E7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586D96-6118-FE63-0749-77F19F60E6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1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B07D-78C8-7713-132B-4F8D03DCE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822F5-DECB-16CA-BCF2-F944561B3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EF467-54E4-C489-2201-914F3ACD72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9AF66B-7010-1A23-B5CD-98E3F23823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680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35CBB-0F45-0AC2-BB5B-F4165336D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DF914-DCB5-3C88-F444-E4932AAE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9FD89-5309-0CCA-2FF6-28350E80C6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F7FFBE-0B3D-E143-49C6-2D8E605A23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31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3CD77-2861-ADFA-7F20-B20EAE7DE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4D972-F833-B586-9785-3FF487D3C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6984C-CA18-F1E5-007F-EC7C19CF71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7E3D08-11B9-76BF-EA6C-90AFD9BC78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585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3CB4-7D7B-856E-E753-077C91C69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DE862-F85F-C13E-9C2C-D612AC154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0DF83-F849-A6D8-632B-E840485AAB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C15F60-8686-CA38-AB28-07BD9A46F5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18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1975F-D65E-C023-8531-0A85E3B48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4F2B2-F5AB-2DFF-5218-0D8A602D1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0EAAA-4EA6-0FD1-BC10-C72FE521C6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C7497E-DD7C-A71F-D8CE-43F396F947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29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297C9-5490-3B9F-6F2A-292FA199C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668D2-723D-17C4-3F78-8CBA10D98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3DDBC-C1A7-4868-96C8-9F9DC8E861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321566-7CAC-636A-A85F-BFAE8ADAA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40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494B8-4071-A459-C3EB-71B397E2B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23CB2-E0CF-92C3-0300-64D6FB79B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7218A-B508-85CD-18EA-77DFA86632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C408E6-C437-362F-99A8-1AA84A1B0A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75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AB218-3BBE-8931-06DF-919BEB75A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20A9E-4632-6A45-972C-E8DF3FF34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EE4A2-896D-ACBE-2578-9485B9AB4B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73941D-5A21-2CC3-63A2-C85145CA48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8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582B-662D-82E7-A534-C74234E82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F3CCD-50AE-B25B-B399-A106825F0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26F36-456B-AC19-1654-8104EF65A6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795485-1BA9-A49A-1B6A-1843318300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01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889C9-57F5-48E6-AA56-44EEE7AF8E3E}"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910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63700-3A89-4CBA-B718-BF3D5FB1ED19}"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603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6D22D-C4A2-41F0-A2C3-84D0420A840D}"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6727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88800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20083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70706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0900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232749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570061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319816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9915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7251-7939-4AC1-9DDE-BF643105FDF2}"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179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72266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834041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2/20/2025</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4582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297-EBA8-4E96-AF34-8F50F84931F2}"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823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28E3-9639-4717-BE71-59B752825A99}"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8513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414A2-D833-4D81-B16D-E3E3170CFC30}" type="datetime1">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850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7BC1BF-4361-4C35-A9B4-3D2D7B88A9D6}" type="datetime1">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620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F385-9399-434A-8D74-229889C67C94}" type="datetime1">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729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FAA17-C759-4335-AD29-074272CE7C37}"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255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CA8CA-1474-4E2E-8432-DD2E946D1D94}"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333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78D0-EB05-4D0B-8BF2-66EC6758A63A}" type="datetime1">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9513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2/20/2025</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3250788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png"/><Relationship Id="rId7" Type="http://schemas.openxmlformats.org/officeDocument/2006/relationships/hyperlink" Target="mailto:anmickey@p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shlaw@pa.gov" TargetMode="External"/><Relationship Id="rId5" Type="http://schemas.openxmlformats.org/officeDocument/2006/relationships/hyperlink" Target="mailto:smb201@psu.edu" TargetMode="External"/><Relationship Id="rId4" Type="http://schemas.microsoft.com/office/2007/relationships/hdphoto" Target="../media/hdphoto1.wdp"/><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mailto:smb201@psu.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www.vhv.rs/download/TiwmRbR_graphic-picture-of-a-meeting-group-work-group/#google_vignett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5.png"/><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ommons.wikimedia.org/wiki/File:Cartoon_Woman_Looking_Enjoying_The_Flying_Money_Around_Her.svg" TargetMode="External"/><Relationship Id="rId5" Type="http://schemas.openxmlformats.org/officeDocument/2006/relationships/hyperlink" Target="https://en.wikipedia.org/wiki/File:Happy_Man_Throwing_Money_Cartoon.svg"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hyperlink" Target="mailto:alp90@ps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mailto:shlaw@p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reference-materia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frugalupstate.com/general-frugality/dont-panic-2/" TargetMode="External"/><Relationship Id="rId5" Type="http://schemas.openxmlformats.org/officeDocument/2006/relationships/image" Target="../media/image30.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4.emf"/><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freepngimg.com/png/18341-success-png" TargetMode="External"/><Relationship Id="rId5" Type="http://schemas.openxmlformats.org/officeDocument/2006/relationships/image" Target="../media/image35.pn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21" Type="http://schemas.openxmlformats.org/officeDocument/2006/relationships/image" Target="../media/image13.jpe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33.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6.sv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hyperlink" Target="https://dirtandgravel.psu.edu/education-training/webinars/" TargetMode="External"/><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hyperlink" Target="https://www.dirtandgravel.psu.edu/docs/Webinars/Webinar_ASR_Budgeting_12_19_2024.mp4" TargetMode="External"/><Relationship Id="rId15" Type="http://schemas.openxmlformats.org/officeDocument/2006/relationships/image" Target="../media/image14.jpeg"/><Relationship Id="rId10" Type="http://schemas.openxmlformats.org/officeDocument/2006/relationships/image" Target="../media/image63.png"/><Relationship Id="rId4" Type="http://schemas.openxmlformats.org/officeDocument/2006/relationships/hyperlink" Target="https://www.dirtandgravel.psu.edu/docs/Webinars/Webinar_Keeping_up_with_Spending_Requirements_4_25_2024.mp4" TargetMode="External"/><Relationship Id="rId9" Type="http://schemas.openxmlformats.org/officeDocument/2006/relationships/image" Target="../media/image62.svg"/><Relationship Id="rId1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A1966-1E64-8673-2008-0D2DDF1D5111}"/>
            </a:ext>
          </a:extLst>
        </p:cNvPr>
        <p:cNvGrpSpPr/>
        <p:nvPr/>
      </p:nvGrpSpPr>
      <p:grpSpPr>
        <a:xfrm>
          <a:off x="0" y="0"/>
          <a:ext cx="0" cy="0"/>
          <a:chOff x="0" y="0"/>
          <a:chExt cx="0" cy="0"/>
        </a:xfrm>
      </p:grpSpPr>
      <p:pic>
        <p:nvPicPr>
          <p:cNvPr id="19" name="Picture 18" descr="A tunnel with water coming out of it&#10;&#10;Description automatically generated">
            <a:extLst>
              <a:ext uri="{FF2B5EF4-FFF2-40B4-BE49-F238E27FC236}">
                <a16:creationId xmlns:a16="http://schemas.microsoft.com/office/drawing/2014/main" id="{A2E82005-A0E2-CEB7-0160-F4FD21501C8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49BE882-8C12-6228-C3A7-F81B88FB50A2}"/>
              </a:ext>
            </a:extLst>
          </p:cNvPr>
          <p:cNvSpPr/>
          <p:nvPr/>
        </p:nvSpPr>
        <p:spPr>
          <a:xfrm>
            <a:off x="9631676" y="2904565"/>
            <a:ext cx="2387719" cy="3781170"/>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srgbClr val="FFFFFF"/>
                </a:solidFill>
                <a:effectLst/>
                <a:uLnTx/>
                <a:uFillTx/>
                <a:latin typeface="Gill Sans MT"/>
                <a:ea typeface="+mn-ea"/>
                <a:cs typeface="+mn-cs"/>
                <a:hlinkClick r:id="rId5"/>
              </a:rPr>
              <a:t>smb201@psu.edu</a:t>
            </a:r>
            <a:r>
              <a:rPr kumimoji="0" lang="en-US" sz="1600" b="0" i="0" u="none" strike="noStrike" kern="1200" cap="none" spc="0" normalizeH="0" baseline="0" noProof="0">
                <a:ln>
                  <a:noFill/>
                </a:ln>
                <a:solidFill>
                  <a:srgbClr val="FFFFFF"/>
                </a:solidFill>
                <a:effectLst/>
                <a:uLnTx/>
                <a:uFillTx/>
                <a:latin typeface="Gill Sans M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u="sng">
                <a:solidFill>
                  <a:srgbClr val="FFFFFF"/>
                </a:solidFill>
                <a:latin typeface="Gill Sans MT"/>
              </a:rPr>
              <a:t>SCC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hlinkClick r:id="rId6"/>
              </a:rPr>
              <a:t>shlaw@pa.gov</a:t>
            </a:r>
            <a:r>
              <a:rPr lang="en-US" sz="1600">
                <a:solidFill>
                  <a:srgbClr val="FFFFFF"/>
                </a:solidFill>
                <a:latin typeface="Gill Sans MT"/>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Andy 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hlinkClick r:id="rId7"/>
              </a:rPr>
              <a:t>anmickey@pa.gov</a:t>
            </a:r>
            <a:r>
              <a:rPr lang="en-US" sz="1600">
                <a:solidFill>
                  <a:srgbClr val="FFFFFF"/>
                </a:solidFill>
                <a:latin typeface="Gill Sans MT"/>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a:ln>
                <a:noFill/>
              </a:ln>
              <a:solidFill>
                <a:srgbClr val="FFFFFF"/>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id="{FDAD8FF9-10C9-8DBF-F634-CCDB64BBE49E}"/>
              </a:ext>
            </a:extLst>
          </p:cNvPr>
          <p:cNvSpPr txBox="1"/>
          <p:nvPr/>
        </p:nvSpPr>
        <p:spPr>
          <a:xfrm>
            <a:off x="3044834" y="134331"/>
            <a:ext cx="9000696"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a:ln>
                  <a:noFill/>
                </a:ln>
                <a:solidFill>
                  <a:srgbClr val="FFFFFF"/>
                </a:solidFill>
                <a:effectLst/>
                <a:uLnTx/>
                <a:uFillTx/>
                <a:latin typeface="Gill Sans MT"/>
              </a:rPr>
              <a:t>DGLVR</a:t>
            </a: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a:ln>
                  <a:noFill/>
                </a:ln>
                <a:solidFill>
                  <a:srgbClr val="FFFFFF"/>
                </a:solidFill>
                <a:effectLst/>
                <a:uLnTx/>
                <a:uFillTx/>
                <a:latin typeface="Gill Sans MT"/>
              </a:rPr>
              <a:t>Program Updates</a:t>
            </a:r>
            <a:endParaRPr kumimoji="0" lang="en-US" sz="3600" b="0" i="0" u="none" strike="noStrike" kern="0" cap="none" spc="0" normalizeH="0" baseline="0" noProof="0">
              <a:ln>
                <a:noFill/>
              </a:ln>
              <a:solidFill>
                <a:srgbClr val="FFFFFF"/>
              </a:solidFill>
              <a:effectLst/>
              <a:uLnTx/>
              <a:uFillTx/>
              <a:latin typeface="Gill Sans MT"/>
            </a:endParaRPr>
          </a:p>
        </p:txBody>
      </p:sp>
      <p:pic>
        <p:nvPicPr>
          <p:cNvPr id="5" name="Picture 4">
            <a:extLst>
              <a:ext uri="{FF2B5EF4-FFF2-40B4-BE49-F238E27FC236}">
                <a16:creationId xmlns:a16="http://schemas.microsoft.com/office/drawing/2014/main" id="{C5872520-999E-124D-FFA3-FDDCE77973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8" name="Picture 7">
            <a:extLst>
              <a:ext uri="{FF2B5EF4-FFF2-40B4-BE49-F238E27FC236}">
                <a16:creationId xmlns:a16="http://schemas.microsoft.com/office/drawing/2014/main" id="{6900B3E0-F71E-3CC4-502A-A65CB7CC41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9" name="TextBox 8">
            <a:extLst>
              <a:ext uri="{FF2B5EF4-FFF2-40B4-BE49-F238E27FC236}">
                <a16:creationId xmlns:a16="http://schemas.microsoft.com/office/drawing/2014/main" id="{9B8BB45C-6D15-519A-2398-5ACE1AF313C9}"/>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Gill Sans MT"/>
              </a:rPr>
              <a:t>Dirt Gravel and Low Volume Road Program</a:t>
            </a:r>
            <a:r>
              <a:rPr kumimoji="0" lang="en-US" sz="3000" b="0" i="0" u="none" strike="noStrike" kern="0" cap="none" spc="0" normalizeH="0" baseline="0" noProof="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a:solidFill>
                  <a:srgbClr val="FFFFFF"/>
                </a:solidFill>
                <a:latin typeface="Gill Sans MT"/>
              </a:rPr>
              <a:t>WEBINAR</a:t>
            </a:r>
            <a:endParaRPr lang="en-US" sz="3000" kern="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a:solidFill>
                  <a:srgbClr val="FFFFFF"/>
                </a:solidFill>
                <a:latin typeface="Gill Sans MT"/>
              </a:rPr>
              <a:t>2/13/25, 9am</a:t>
            </a:r>
            <a:endParaRPr kumimoji="0" lang="en-US" sz="3200" b="0" i="0" u="none" strike="noStrike" kern="0" cap="none" spc="0" normalizeH="0" baseline="0" noProof="0">
              <a:ln>
                <a:noFill/>
              </a:ln>
              <a:solidFill>
                <a:srgbClr val="3FAF49"/>
              </a:solidFill>
              <a:effectLst/>
              <a:uLnTx/>
              <a:uFillTx/>
              <a:latin typeface="Gill Sans MT"/>
            </a:endParaRPr>
          </a:p>
        </p:txBody>
      </p:sp>
      <p:sp>
        <p:nvSpPr>
          <p:cNvPr id="11" name="Subtitle 2">
            <a:extLst>
              <a:ext uri="{FF2B5EF4-FFF2-40B4-BE49-F238E27FC236}">
                <a16:creationId xmlns:a16="http://schemas.microsoft.com/office/drawing/2014/main" id="{6F347B79-83C8-B9B4-6F93-CF6857097AC1}"/>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115413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0763-AF4B-2C4F-15E7-F01DA58D2CE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1AA92CF-F811-439F-792F-C1303D9BA99D}"/>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7F728AC4-23BB-A980-FAB3-EFF2F428618C}"/>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Boot Camps</a:t>
            </a:r>
            <a:endPar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3B171DF3-E4CD-F80F-1129-A6AD08F36E20}"/>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B26DA2E4-8C56-2874-6DC3-3E40165FDC88}"/>
              </a:ext>
            </a:extLst>
          </p:cNvPr>
          <p:cNvSpPr txBox="1">
            <a:spLocks/>
          </p:cNvSpPr>
          <p:nvPr/>
        </p:nvSpPr>
        <p:spPr>
          <a:xfrm>
            <a:off x="268940" y="1303438"/>
            <a:ext cx="6669742"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1200"/>
              </a:spcAft>
              <a:buClrTx/>
              <a:buSzTx/>
              <a:buFont typeface="Arial" panose="020B0604020202020204" pitchFamily="34" charset="0"/>
              <a:buNone/>
              <a:tabLst/>
              <a:defRPr/>
            </a:pPr>
            <a:r>
              <a:rPr kumimoji="0" lang="en-US" sz="2800" b="1" i="0" u="sng"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DGLVR Boot Camps</a:t>
            </a:r>
            <a:endParaRPr kumimoji="0" lang="en-US" sz="2000" b="1" i="0" u="sng"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2800" b="1"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day in-person trainings for CD DGLVR technicians.</a:t>
            </a: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lang="en-US" kern="100">
                <a:solidFill>
                  <a:prstClr val="black"/>
                </a:solidFill>
                <a:latin typeface="Calibri" panose="020F0502020204030204" pitchFamily="34" charset="0"/>
                <a:ea typeface="Calibri" panose="020F0502020204030204" pitchFamily="34" charset="0"/>
                <a:cs typeface="Times New Roman" panose="02020603050405020304" pitchFamily="18" charset="0"/>
              </a:rPr>
              <a:t>Intended more for “NEW” technicians, but refreshers welcome.</a:t>
            </a: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lang="en-US" kern="100">
                <a:solidFill>
                  <a:prstClr val="black"/>
                </a:solidFill>
                <a:latin typeface="Calibri" panose="020F0502020204030204" pitchFamily="34" charset="0"/>
                <a:ea typeface="Calibri" panose="020F0502020204030204" pitchFamily="34" charset="0"/>
                <a:cs typeface="Times New Roman" panose="02020603050405020304" pitchFamily="18" charset="0"/>
              </a:rPr>
              <a:t>Mixture of class sessions and field trips to proposed, active, and completed sites.</a:t>
            </a: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Working to schedule 1-2 for 2025</a:t>
            </a: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onstruction workers standing on a pipe&#10;&#10;Description automatically generated">
            <a:extLst>
              <a:ext uri="{FF2B5EF4-FFF2-40B4-BE49-F238E27FC236}">
                <a16:creationId xmlns:a16="http://schemas.microsoft.com/office/drawing/2014/main" id="{167F344A-54E7-6F06-30B4-AB5774EED7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1059" y="1434418"/>
            <a:ext cx="4625506" cy="5213083"/>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4" name="Picture 2">
            <a:extLst>
              <a:ext uri="{FF2B5EF4-FFF2-40B4-BE49-F238E27FC236}">
                <a16:creationId xmlns:a16="http://schemas.microsoft.com/office/drawing/2014/main" id="{85CFF256-7941-C937-549A-9F68F8EDD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CFE77F32-DC00-53FD-2B41-3F73FB246FDB}"/>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85409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C6EE-2694-49AE-4DCF-C5321628221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94A8DC3-F6B5-8433-D9AC-3DDE9919654F}"/>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AA54D515-BE79-BCA8-6A01-8DEED35A4C71}"/>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Boot Camps</a:t>
            </a:r>
            <a:endPar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23FFF6F-B3F2-9381-8E00-81B5582A4194}"/>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3556BE8D-5411-4005-0219-99C39CC84AEA}"/>
              </a:ext>
            </a:extLst>
          </p:cNvPr>
          <p:cNvSpPr txBox="1">
            <a:spLocks/>
          </p:cNvSpPr>
          <p:nvPr/>
        </p:nvSpPr>
        <p:spPr>
          <a:xfrm>
            <a:off x="268940" y="1303438"/>
            <a:ext cx="6669742"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1200"/>
              </a:spcAft>
              <a:buClrTx/>
              <a:buSzTx/>
              <a:buFont typeface="Arial" panose="020B0604020202020204" pitchFamily="34" charset="0"/>
              <a:buNone/>
              <a:tabLst/>
              <a:defRPr/>
            </a:pPr>
            <a:r>
              <a:rPr kumimoji="0" lang="en-US" sz="2800" b="1" i="0" u="sng"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DGLVR Boot Camps</a:t>
            </a:r>
            <a:endParaRPr kumimoji="0" lang="en-US" sz="2000" b="1" i="0" u="sng"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2800" b="1"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CD Survey</a:t>
            </a: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onstruction workers standing on a pipe&#10;&#10;Description automatically generated">
            <a:extLst>
              <a:ext uri="{FF2B5EF4-FFF2-40B4-BE49-F238E27FC236}">
                <a16:creationId xmlns:a16="http://schemas.microsoft.com/office/drawing/2014/main" id="{9AC0A7F6-A3DB-EB00-A27F-201B248342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1059" y="1434418"/>
            <a:ext cx="4625506" cy="5213083"/>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4" name="Picture 2">
            <a:extLst>
              <a:ext uri="{FF2B5EF4-FFF2-40B4-BE49-F238E27FC236}">
                <a16:creationId xmlns:a16="http://schemas.microsoft.com/office/drawing/2014/main" id="{2B8B5DF4-0E9F-461A-7C85-B3EF3EE73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442FE2D3-D8C5-E22E-0726-87186820C385}"/>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423935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E69A-B80E-150B-D0BB-24F85E40B6B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E5A8193-8231-740C-3ADB-620BE0395087}"/>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8B9BA5F8-DA18-24D4-C3DF-E053940750BD}"/>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Workshop</a:t>
            </a:r>
            <a:endPar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817B4B0F-DE4E-9B73-701C-CE3B8F17A6C9}"/>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113B4CAC-4450-CB9A-CE4D-7A2B9BC2E0B6}"/>
              </a:ext>
            </a:extLst>
          </p:cNvPr>
          <p:cNvSpPr txBox="1">
            <a:spLocks/>
          </p:cNvSpPr>
          <p:nvPr/>
        </p:nvSpPr>
        <p:spPr>
          <a:xfrm>
            <a:off x="268940" y="1303438"/>
            <a:ext cx="5827060"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1200"/>
              </a:spcAft>
              <a:buClrTx/>
              <a:buSzTx/>
              <a:buNone/>
              <a:tabLst/>
              <a:defRPr/>
            </a:pP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endParaRPr kumimoji="0" lang="en-US" sz="2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81AFE4C-3E6E-BCA6-FFB9-82069A7F27E1}"/>
              </a:ext>
            </a:extLst>
          </p:cNvPr>
          <p:cNvSpPr txBox="1"/>
          <p:nvPr/>
        </p:nvSpPr>
        <p:spPr>
          <a:xfrm>
            <a:off x="143891" y="1019615"/>
            <a:ext cx="40942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DGLVR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Calibri" panose="020F0502020204030204"/>
              </a:rPr>
              <a:t>Annual 3-day conference with concurrent class sessions and multiple field trips</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954294E-01EC-B169-6D86-68C9A4E3957B}"/>
              </a:ext>
            </a:extLst>
          </p:cNvPr>
          <p:cNvSpPr txBox="1"/>
          <p:nvPr/>
        </p:nvSpPr>
        <p:spPr>
          <a:xfrm>
            <a:off x="172569" y="3184682"/>
            <a:ext cx="3911602"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2025 Workshop</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1" i="0" u="sng"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Gettysburg</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1" i="0" u="sng"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September 23-25</a:t>
            </a:r>
          </a:p>
        </p:txBody>
      </p:sp>
      <p:pic>
        <p:nvPicPr>
          <p:cNvPr id="5" name="Picture 4">
            <a:extLst>
              <a:ext uri="{FF2B5EF4-FFF2-40B4-BE49-F238E27FC236}">
                <a16:creationId xmlns:a16="http://schemas.microsoft.com/office/drawing/2014/main" id="{7B241841-0D7E-254E-6400-870CB4F9DD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4171" y="1381496"/>
            <a:ext cx="8107829" cy="4874687"/>
          </a:xfrm>
          <a:prstGeom prst="rect">
            <a:avLst/>
          </a:prstGeom>
        </p:spPr>
      </p:pic>
      <p:sp>
        <p:nvSpPr>
          <p:cNvPr id="8" name="Star: 5 Points 7">
            <a:extLst>
              <a:ext uri="{FF2B5EF4-FFF2-40B4-BE49-F238E27FC236}">
                <a16:creationId xmlns:a16="http://schemas.microsoft.com/office/drawing/2014/main" id="{18AEFDDB-6B32-92BF-D2F4-08F19C01D684}"/>
              </a:ext>
            </a:extLst>
          </p:cNvPr>
          <p:cNvSpPr/>
          <p:nvPr/>
        </p:nvSpPr>
        <p:spPr>
          <a:xfrm>
            <a:off x="8404299" y="5454533"/>
            <a:ext cx="483186" cy="495691"/>
          </a:xfrm>
          <a:prstGeom prst="star5">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50AE9A-5F52-2EE9-9781-63C5A109D949}"/>
              </a:ext>
            </a:extLst>
          </p:cNvPr>
          <p:cNvSpPr txBox="1"/>
          <p:nvPr/>
        </p:nvSpPr>
        <p:spPr>
          <a:xfrm>
            <a:off x="6757414" y="3347704"/>
            <a:ext cx="492735" cy="369332"/>
          </a:xfrm>
          <a:prstGeom prst="rect">
            <a:avLst/>
          </a:prstGeom>
          <a:solidFill>
            <a:srgbClr val="A6A6A6"/>
          </a:solidFill>
          <a:ln>
            <a:solidFill>
              <a:schemeClr val="tx1"/>
            </a:solidFill>
          </a:ln>
        </p:spPr>
        <p:txBody>
          <a:bodyPr wrap="square" rtlCol="0">
            <a:spAutoFit/>
          </a:bodyPr>
          <a:lstStyle/>
          <a:p>
            <a:r>
              <a:rPr lang="en-US" b="1"/>
              <a:t>‘24</a:t>
            </a:r>
          </a:p>
        </p:txBody>
      </p:sp>
      <p:pic>
        <p:nvPicPr>
          <p:cNvPr id="10" name="Picture 2">
            <a:extLst>
              <a:ext uri="{FF2B5EF4-FFF2-40B4-BE49-F238E27FC236}">
                <a16:creationId xmlns:a16="http://schemas.microsoft.com/office/drawing/2014/main" id="{A52A7089-A7EB-0B73-C55A-BDE1E2E3FB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11" name="Picture 10">
            <a:extLst>
              <a:ext uri="{FF2B5EF4-FFF2-40B4-BE49-F238E27FC236}">
                <a16:creationId xmlns:a16="http://schemas.microsoft.com/office/drawing/2014/main" id="{797ED721-974A-8113-6EF4-4F48FD3449DC}"/>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46781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CF885-0E8C-130B-9204-0A019E6B8C9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513F451-2EBC-7977-87E3-6E4275D5F9AC}"/>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3B1A478C-045C-F4F7-28EB-85D033B876A1}"/>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Technical Assistance</a:t>
            </a:r>
            <a:endPar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C3143D27-7875-DC14-00D8-0F3AF4627C15}"/>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06D23F94-C6F4-183C-D65D-4A6A9ACD040D}"/>
              </a:ext>
            </a:extLst>
          </p:cNvPr>
          <p:cNvSpPr txBox="1"/>
          <p:nvPr/>
        </p:nvSpPr>
        <p:spPr>
          <a:xfrm>
            <a:off x="614081" y="1285509"/>
            <a:ext cx="11448766"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uLnTx/>
                <a:uFillTx/>
                <a:latin typeface="Calibri" panose="020F0502020204030204"/>
                <a:ea typeface="+mn-ea"/>
                <a:cs typeface="+mn-cs"/>
              </a:rPr>
              <a:t>Winter Technical Assistance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rPr>
              <a:t>THIS IS A GREAT TIME FOR TECHNICAL ASSISTANCE!!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Take advantage of the (relatively) slow time!  Technical assistance wait times increase dramatically when spring hits.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hlinkClick r:id="rId3"/>
              </a:rPr>
              <a:t>smb201@psu.edu</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3" name="Picture 2">
            <a:extLst>
              <a:ext uri="{FF2B5EF4-FFF2-40B4-BE49-F238E27FC236}">
                <a16:creationId xmlns:a16="http://schemas.microsoft.com/office/drawing/2014/main" id="{AA2AC7AB-3733-D939-BE73-7B90BEE987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0B2FD084-8437-5683-18E1-AD333039C6C2}"/>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401780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Admin Training</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9" y="1215930"/>
            <a:ext cx="7916273"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en-US" b="1" kern="100">
                <a:effectLst/>
                <a:latin typeface="Calibri" panose="020F0502020204030204" pitchFamily="34" charset="0"/>
                <a:ea typeface="Calibri" panose="020F0502020204030204" pitchFamily="34" charset="0"/>
                <a:cs typeface="Times New Roman" panose="02020603050405020304" pitchFamily="18" charset="0"/>
              </a:rPr>
              <a:t>Wide variety of needs for administrative training</a:t>
            </a:r>
            <a:r>
              <a:rPr lang="en-US" kern="10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New technicians </a:t>
            </a:r>
          </a:p>
          <a:p>
            <a:pPr lvl="1">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Experienced technicians </a:t>
            </a:r>
          </a:p>
          <a:p>
            <a:pPr lvl="1">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Financial and admin</a:t>
            </a:r>
            <a:r>
              <a:rPr lang="en-US" kern="100">
                <a:latin typeface="Calibri" panose="020F0502020204030204" pitchFamily="34" charset="0"/>
                <a:ea typeface="Calibri" panose="020F0502020204030204" pitchFamily="34" charset="0"/>
                <a:cs typeface="Times New Roman" panose="02020603050405020304" pitchFamily="18" charset="0"/>
              </a:rPr>
              <a:t>istrative staff </a:t>
            </a:r>
          </a:p>
          <a:p>
            <a:pPr marL="457200" lvl="1" indent="0">
              <a:lnSpc>
                <a:spcPct val="107000"/>
              </a:lnSpc>
              <a:spcBef>
                <a:spcPts val="0"/>
              </a:spcBef>
              <a:buNone/>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1200"/>
              </a:spcAft>
              <a:buNone/>
            </a:pPr>
            <a:r>
              <a:rPr lang="en-US" b="1" kern="100">
                <a:effectLst/>
                <a:latin typeface="Calibri" panose="020F0502020204030204" pitchFamily="34" charset="0"/>
                <a:ea typeface="Calibri" panose="020F0502020204030204" pitchFamily="34" charset="0"/>
                <a:cs typeface="Times New Roman" panose="02020603050405020304" pitchFamily="18" charset="0"/>
              </a:rPr>
              <a:t>Solution</a:t>
            </a:r>
            <a:r>
              <a:rPr lang="en-US" kern="100">
                <a:effectLst/>
                <a:latin typeface="Calibri" panose="020F0502020204030204" pitchFamily="34" charset="0"/>
                <a:ea typeface="Calibri" panose="020F0502020204030204" pitchFamily="34" charset="0"/>
                <a:cs typeface="Times New Roman" panose="02020603050405020304" pitchFamily="18" charset="0"/>
              </a:rPr>
              <a:t>: More training options</a:t>
            </a:r>
          </a:p>
          <a:p>
            <a:pPr lvl="1">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Basic Admin Training</a:t>
            </a:r>
          </a:p>
          <a:p>
            <a:pPr lvl="1">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Advanced Admin Training</a:t>
            </a:r>
          </a:p>
          <a:p>
            <a:pPr lvl="1">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Financial Training</a:t>
            </a:r>
          </a:p>
          <a:p>
            <a:pPr lvl="1">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New Hire Training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erson giving a presentation to an audience&#10;&#10;Description automatically generated with medium confidence">
            <a:extLst>
              <a:ext uri="{FF2B5EF4-FFF2-40B4-BE49-F238E27FC236}">
                <a16:creationId xmlns:a16="http://schemas.microsoft.com/office/drawing/2014/main" id="{3C996EC4-5060-2800-AA6B-3E65C6B149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075304" y="1994343"/>
            <a:ext cx="4502614" cy="3976151"/>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C1BBED1-B506-6230-A699-5EC82B8426A6}"/>
              </a:ext>
            </a:extLst>
          </p:cNvPr>
          <p:cNvSpPr txBox="1"/>
          <p:nvPr/>
        </p:nvSpPr>
        <p:spPr>
          <a:xfrm>
            <a:off x="4867834" y="4582439"/>
            <a:ext cx="1838324" cy="369332"/>
          </a:xfrm>
          <a:prstGeom prst="rect">
            <a:avLst/>
          </a:prstGeom>
          <a:solidFill>
            <a:srgbClr val="FFFF00"/>
          </a:solidFill>
          <a:ln>
            <a:solidFill>
              <a:srgbClr val="FF0000"/>
            </a:solidFill>
          </a:ln>
        </p:spPr>
        <p:txBody>
          <a:bodyPr wrap="none" rtlCol="0">
            <a:spAutoFit/>
          </a:bodyPr>
          <a:lstStyle/>
          <a:p>
            <a:r>
              <a:rPr lang="en-US">
                <a:solidFill>
                  <a:srgbClr val="FF0000"/>
                </a:solidFill>
              </a:rPr>
              <a:t>Registration open</a:t>
            </a:r>
          </a:p>
        </p:txBody>
      </p:sp>
      <p:pic>
        <p:nvPicPr>
          <p:cNvPr id="5" name="Picture 2">
            <a:extLst>
              <a:ext uri="{FF2B5EF4-FFF2-40B4-BE49-F238E27FC236}">
                <a16:creationId xmlns:a16="http://schemas.microsoft.com/office/drawing/2014/main" id="{6F746CFC-BCBB-29D6-F1C1-59B871351F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8" name="Picture 7">
            <a:extLst>
              <a:ext uri="{FF2B5EF4-FFF2-40B4-BE49-F238E27FC236}">
                <a16:creationId xmlns:a16="http://schemas.microsoft.com/office/drawing/2014/main" id="{53713B09-DB7E-88AF-FDA8-B7063BD2FED3}"/>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24505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a:ln>
                  <a:noFill/>
                </a:ln>
                <a:solidFill>
                  <a:prstClr val="white"/>
                </a:solidFill>
                <a:effectLst/>
                <a:uLnTx/>
                <a:uFillTx/>
                <a:latin typeface="Calibri Light" panose="020F0302020204030204"/>
                <a:ea typeface="+mj-ea"/>
                <a:cs typeface="Calibri Light"/>
              </a:rPr>
              <a:t>Advanced</a:t>
            </a: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 Admin Training</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9" y="1215930"/>
            <a:ext cx="7854130"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1800"/>
              </a:spcAft>
            </a:pPr>
            <a:r>
              <a:rPr lang="en-US" u="sng" kern="100">
                <a:latin typeface="Calibri" panose="020F0502020204030204" pitchFamily="34" charset="0"/>
                <a:cs typeface="Times New Roman" panose="02020603050405020304" pitchFamily="18" charset="0"/>
              </a:rPr>
              <a:t>New</a:t>
            </a:r>
            <a:r>
              <a:rPr lang="en-US" kern="100">
                <a:latin typeface="Calibri" panose="020F0502020204030204" pitchFamily="34" charset="0"/>
                <a:cs typeface="Times New Roman" panose="02020603050405020304" pitchFamily="18" charset="0"/>
              </a:rPr>
              <a:t> in 2025</a:t>
            </a:r>
          </a:p>
          <a:p>
            <a:pPr>
              <a:lnSpc>
                <a:spcPct val="107000"/>
              </a:lnSpc>
              <a:spcBef>
                <a:spcPts val="0"/>
              </a:spcBef>
              <a:spcAft>
                <a:spcPts val="1800"/>
              </a:spcAft>
            </a:pPr>
            <a:r>
              <a:rPr lang="en-US" kern="100">
                <a:latin typeface="Calibri" panose="020F0502020204030204" pitchFamily="34" charset="0"/>
                <a:cs typeface="Times New Roman" panose="02020603050405020304" pitchFamily="18" charset="0"/>
              </a:rPr>
              <a:t>Geared towards district staff responsible for running DGLVR Program day-to-day.</a:t>
            </a:r>
          </a:p>
          <a:p>
            <a:pPr>
              <a:lnSpc>
                <a:spcPct val="107000"/>
              </a:lnSpc>
              <a:spcBef>
                <a:spcPts val="0"/>
              </a:spcBef>
              <a:spcAft>
                <a:spcPts val="1800"/>
              </a:spcAft>
            </a:pPr>
            <a:r>
              <a:rPr lang="en-US" kern="100">
                <a:latin typeface="Calibri" panose="020F0502020204030204" pitchFamily="34" charset="0"/>
                <a:cs typeface="Times New Roman" panose="02020603050405020304" pitchFamily="18" charset="0"/>
              </a:rPr>
              <a:t>Open to any conservation district staff who has completed the Basic DGLVR Admin Training.</a:t>
            </a:r>
          </a:p>
          <a:p>
            <a:pPr>
              <a:lnSpc>
                <a:spcPct val="107000"/>
              </a:lnSpc>
              <a:spcBef>
                <a:spcPts val="0"/>
              </a:spcBef>
              <a:spcAft>
                <a:spcPts val="1800"/>
              </a:spcAft>
            </a:pPr>
            <a:r>
              <a:rPr lang="en-US" kern="100">
                <a:latin typeface="Calibri" panose="020F0502020204030204" pitchFamily="34" charset="0"/>
                <a:ea typeface="Calibri" panose="020F0502020204030204" pitchFamily="34" charset="0"/>
                <a:cs typeface="Times New Roman" panose="02020603050405020304" pitchFamily="18" charset="0"/>
              </a:rPr>
              <a:t>Attendees are re-certified in DGLVR Program Administration for 3 years.</a:t>
            </a:r>
            <a:endParaRPr lang="en-US" kern="100">
              <a:latin typeface="Calibri" panose="020F0502020204030204" pitchFamily="34" charset="0"/>
              <a:cs typeface="Times New Roman" panose="02020603050405020304" pitchFamily="18" charset="0"/>
            </a:endParaRPr>
          </a:p>
        </p:txBody>
      </p:sp>
      <p:pic>
        <p:nvPicPr>
          <p:cNvPr id="18" name="Picture 17" descr="A picture containing vector graphics&#10;&#10;Description automatically generated">
            <a:extLst>
              <a:ext uri="{FF2B5EF4-FFF2-40B4-BE49-F238E27FC236}">
                <a16:creationId xmlns:a16="http://schemas.microsoft.com/office/drawing/2014/main" id="{D1D43C8F-80CF-59FC-F64A-C09A57F43E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6989" y="1868534"/>
            <a:ext cx="4186072" cy="3549576"/>
          </a:xfrm>
          <a:prstGeom prst="rect">
            <a:avLst/>
          </a:prstGeom>
        </p:spPr>
      </p:pic>
      <p:sp>
        <p:nvSpPr>
          <p:cNvPr id="19" name="TextBox 18">
            <a:extLst>
              <a:ext uri="{FF2B5EF4-FFF2-40B4-BE49-F238E27FC236}">
                <a16:creationId xmlns:a16="http://schemas.microsoft.com/office/drawing/2014/main" id="{D6A4725C-021B-D857-1549-35F159F4BCED}"/>
              </a:ext>
            </a:extLst>
          </p:cNvPr>
          <p:cNvSpPr txBox="1"/>
          <p:nvPr/>
        </p:nvSpPr>
        <p:spPr>
          <a:xfrm>
            <a:off x="6096000" y="6579262"/>
            <a:ext cx="6357376" cy="253916"/>
          </a:xfrm>
          <a:prstGeom prst="rect">
            <a:avLst/>
          </a:prstGeom>
          <a:noFill/>
        </p:spPr>
        <p:txBody>
          <a:bodyPr wrap="square" rtlCol="0">
            <a:spAutoFit/>
          </a:bodyPr>
          <a:lstStyle/>
          <a:p>
            <a:r>
              <a:rPr lang="en-US" sz="1050">
                <a:solidFill>
                  <a:srgbClr val="A6A6A6"/>
                </a:solidFill>
                <a:hlinkClick r:id="rId4">
                  <a:extLst>
                    <a:ext uri="{A12FA001-AC4F-418D-AE19-62706E023703}">
                      <ahyp:hlinkClr xmlns:ahyp="http://schemas.microsoft.com/office/drawing/2018/hyperlinkcolor" val="tx"/>
                    </a:ext>
                  </a:extLst>
                </a:hlinkClick>
              </a:rPr>
              <a:t>https://www.vhv.rs/download/TiwmRbR_graphic-picture-of-a-meeting-group-work-group/#google_vignette</a:t>
            </a:r>
            <a:r>
              <a:rPr lang="en-US" sz="1050">
                <a:solidFill>
                  <a:srgbClr val="A6A6A6"/>
                </a:solidFill>
              </a:rPr>
              <a:t> </a:t>
            </a:r>
          </a:p>
        </p:txBody>
      </p:sp>
      <p:pic>
        <p:nvPicPr>
          <p:cNvPr id="3" name="Picture 2">
            <a:extLst>
              <a:ext uri="{FF2B5EF4-FFF2-40B4-BE49-F238E27FC236}">
                <a16:creationId xmlns:a16="http://schemas.microsoft.com/office/drawing/2014/main" id="{CA523B20-426D-C34C-A4F6-400784366E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0A7EF31B-D4E8-C93C-43C7-A4EF3240490D}"/>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25267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u="sng">
                <a:solidFill>
                  <a:prstClr val="white"/>
                </a:solidFill>
                <a:latin typeface="Calibri Light" panose="020F0302020204030204"/>
                <a:cs typeface="Calibri Light"/>
              </a:rPr>
              <a:t>Advanced</a:t>
            </a:r>
            <a:r>
              <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rPr>
              <a:t> </a:t>
            </a: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Admin Training</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9" y="1215930"/>
            <a:ext cx="7374735"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sng" strike="noStrike" kern="1200" cap="none" spc="0" normalizeH="0" baseline="0" noProof="0">
                <a:ln>
                  <a:noFill/>
                </a:ln>
                <a:solidFill>
                  <a:prstClr val="black"/>
                </a:solidFill>
                <a:effectLst/>
                <a:uLnTx/>
                <a:uFillTx/>
                <a:latin typeface="Calibri" panose="020F0502020204030204"/>
                <a:ea typeface="+mn-ea"/>
                <a:cs typeface="+mn-cs"/>
              </a:rPr>
              <a:t>Agenda</a:t>
            </a: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1" u="none" strike="noStrike" kern="1200" cap="none" spc="0" normalizeH="0" baseline="0" noProof="0">
                <a:ln>
                  <a:noFill/>
                </a:ln>
                <a:solidFill>
                  <a:schemeClr val="accent1"/>
                </a:solidFill>
                <a:effectLst/>
                <a:uLnTx/>
                <a:uFillTx/>
                <a:latin typeface="Calibri" panose="020F0502020204030204"/>
                <a:ea typeface="+mn-ea"/>
                <a:cs typeface="+mn-cs"/>
              </a:rPr>
              <a:t>full agenda and logistics document on website</a:t>
            </a:r>
          </a:p>
          <a:p>
            <a:pPr>
              <a:defRPr/>
            </a:pPr>
            <a:r>
              <a:rPr lang="en-US">
                <a:solidFill>
                  <a:prstClr val="black"/>
                </a:solidFill>
                <a:latin typeface="Calibri" panose="020F0502020204030204"/>
              </a:rPr>
              <a:t>Focus on small group work and discussion</a:t>
            </a:r>
          </a:p>
          <a:p>
            <a:pPr>
              <a:defRPr/>
            </a:pPr>
            <a:r>
              <a:rPr lang="en-US">
                <a:solidFill>
                  <a:prstClr val="black"/>
                </a:solidFill>
                <a:latin typeface="Calibri" panose="020F0502020204030204"/>
              </a:rPr>
              <a:t>Includes:</a:t>
            </a:r>
          </a:p>
          <a:p>
            <a:pPr lvl="1">
              <a:defRPr/>
            </a:pPr>
            <a:r>
              <a:rPr lang="en-US" sz="2800">
                <a:solidFill>
                  <a:prstClr val="black"/>
                </a:solidFill>
                <a:latin typeface="Calibri" panose="020F0502020204030204"/>
              </a:rPr>
              <a:t>Policy trivia game</a:t>
            </a:r>
          </a:p>
          <a:p>
            <a:pPr lvl="1">
              <a:defRPr/>
            </a:pPr>
            <a:r>
              <a:rPr lang="en-US" sz="2800">
                <a:solidFill>
                  <a:prstClr val="black"/>
                </a:solidFill>
                <a:latin typeface="Calibri" panose="020F0502020204030204"/>
              </a:rPr>
              <a:t>Grant</a:t>
            </a:r>
            <a:r>
              <a:rPr lang="en-US" sz="2800" b="1">
                <a:solidFill>
                  <a:prstClr val="black"/>
                </a:solidFill>
                <a:latin typeface="Calibri" panose="020F0502020204030204"/>
              </a:rPr>
              <a:t> </a:t>
            </a:r>
            <a:r>
              <a:rPr kumimoji="0" lang="en-US" sz="2800" i="0" u="none" strike="noStrike" kern="1200" cap="none" spc="0" normalizeH="0" baseline="0" noProof="0">
                <a:ln>
                  <a:noFill/>
                </a:ln>
                <a:solidFill>
                  <a:prstClr val="black"/>
                </a:solidFill>
                <a:effectLst/>
                <a:uLnTx/>
                <a:uFillTx/>
                <a:latin typeface="Calibri" panose="020F0502020204030204"/>
                <a:ea typeface="+mn-ea"/>
                <a:cs typeface="+mn-cs"/>
              </a:rPr>
              <a:t>application review activity</a:t>
            </a:r>
          </a:p>
          <a:p>
            <a:pPr lvl="1">
              <a:defRPr/>
            </a:pPr>
            <a:r>
              <a:rPr lang="en-US" sz="2800">
                <a:solidFill>
                  <a:prstClr val="black"/>
                </a:solidFill>
                <a:latin typeface="Calibri" panose="020F0502020204030204"/>
              </a:rPr>
              <a:t>Project management presentation &amp; discussion</a:t>
            </a:r>
          </a:p>
          <a:p>
            <a:pPr lvl="1">
              <a:defRPr/>
            </a:pPr>
            <a:r>
              <a:rPr lang="en-US" sz="2800">
                <a:solidFill>
                  <a:prstClr val="black"/>
                </a:solidFill>
                <a:latin typeface="Calibri" panose="020F0502020204030204"/>
              </a:rPr>
              <a:t>Practice reviewing </a:t>
            </a:r>
            <a:r>
              <a:rPr kumimoji="0" lang="en-US" sz="2800" i="0" u="none" strike="noStrike" kern="1200" cap="none" spc="0" normalizeH="0" baseline="0" noProof="0">
                <a:ln>
                  <a:noFill/>
                </a:ln>
                <a:solidFill>
                  <a:prstClr val="black"/>
                </a:solidFill>
                <a:effectLst/>
                <a:uLnTx/>
                <a:uFillTx/>
                <a:latin typeface="Calibri" panose="020F0502020204030204"/>
                <a:ea typeface="+mn-ea"/>
                <a:cs typeface="+mn-cs"/>
              </a:rPr>
              <a:t>invoices and filling out completion report</a:t>
            </a:r>
          </a:p>
          <a:p>
            <a:pPr lvl="1">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415A48F-5923-2F96-ADF0-4CB796350D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6360" y="1344342"/>
            <a:ext cx="4008995" cy="4758745"/>
          </a:xfrm>
          <a:prstGeom prst="rect">
            <a:avLst/>
          </a:prstGeom>
          <a:ln>
            <a:solidFill>
              <a:schemeClr val="tx1"/>
            </a:solidFill>
          </a:ln>
        </p:spPr>
      </p:pic>
      <p:pic>
        <p:nvPicPr>
          <p:cNvPr id="3" name="Picture 2">
            <a:extLst>
              <a:ext uri="{FF2B5EF4-FFF2-40B4-BE49-F238E27FC236}">
                <a16:creationId xmlns:a16="http://schemas.microsoft.com/office/drawing/2014/main" id="{27A022DF-1C27-488A-9C10-834989BCF1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F27A43F9-498D-581D-78B3-EA3722CEACA5}"/>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
        <p:nvSpPr>
          <p:cNvPr id="8" name="Arrow: Right 7">
            <a:extLst>
              <a:ext uri="{FF2B5EF4-FFF2-40B4-BE49-F238E27FC236}">
                <a16:creationId xmlns:a16="http://schemas.microsoft.com/office/drawing/2014/main" id="{B922B203-A97F-2885-D7D6-3C5721EBC759}"/>
              </a:ext>
            </a:extLst>
          </p:cNvPr>
          <p:cNvSpPr/>
          <p:nvPr/>
        </p:nvSpPr>
        <p:spPr>
          <a:xfrm>
            <a:off x="7285661" y="1765004"/>
            <a:ext cx="716025" cy="3721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18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Admin Training</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42043" y="1214983"/>
            <a:ext cx="10112188"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7000"/>
              </a:lnSpc>
              <a:spcBef>
                <a:spcPts val="0"/>
              </a:spcBef>
              <a:spcAft>
                <a:spcPts val="0"/>
              </a:spcAft>
              <a:buNone/>
            </a:pPr>
            <a:r>
              <a:rPr lang="en-US" sz="3200" kern="100">
                <a:latin typeface="Calibri" panose="020F0502020204030204" pitchFamily="34" charset="0"/>
                <a:ea typeface="Calibri" panose="020F0502020204030204" pitchFamily="34" charset="0"/>
                <a:cs typeface="Times New Roman" panose="02020603050405020304" pitchFamily="18" charset="0"/>
              </a:rPr>
              <a:t>Is Advanced Admin Training replacing the current Admin Training?</a:t>
            </a:r>
          </a:p>
          <a:p>
            <a:pPr marL="0" marR="0" indent="0" algn="ctr">
              <a:lnSpc>
                <a:spcPct val="107000"/>
              </a:lnSpc>
              <a:spcBef>
                <a:spcPts val="0"/>
              </a:spcBef>
              <a:spcAft>
                <a:spcPts val="0"/>
              </a:spcAft>
              <a:buNone/>
            </a:pPr>
            <a:r>
              <a:rPr lang="en-US" sz="2400" kern="100">
                <a:latin typeface="Calibri" panose="020F0502020204030204" pitchFamily="34" charset="0"/>
                <a:ea typeface="Calibri" panose="020F0502020204030204" pitchFamily="34" charset="0"/>
                <a:cs typeface="Times New Roman" panose="02020603050405020304" pitchFamily="18" charset="0"/>
              </a:rPr>
              <a:t>   </a:t>
            </a:r>
          </a:p>
          <a:p>
            <a:pPr marL="228600" lvl="1" indent="0" algn="ctr">
              <a:lnSpc>
                <a:spcPct val="107000"/>
              </a:lnSpc>
              <a:spcBef>
                <a:spcPts val="0"/>
              </a:spcBef>
              <a:buNone/>
            </a:pPr>
            <a:r>
              <a:rPr lang="en-US" sz="3200" kern="100">
                <a:effectLst/>
                <a:latin typeface="Calibri" panose="020F0502020204030204" pitchFamily="34" charset="0"/>
                <a:ea typeface="Calibri" panose="020F0502020204030204" pitchFamily="34" charset="0"/>
                <a:cs typeface="Times New Roman" panose="02020603050405020304" pitchFamily="18" charset="0"/>
              </a:rPr>
              <a:t>No </a:t>
            </a:r>
            <a:r>
              <a:rPr lang="en-US" sz="3200" kern="100">
                <a:latin typeface="Calibri" panose="020F0502020204030204" pitchFamily="34" charset="0"/>
                <a:ea typeface="Calibri" panose="020F0502020204030204" pitchFamily="34" charset="0"/>
                <a:cs typeface="Times New Roman" panose="02020603050405020304" pitchFamily="18" charset="0"/>
              </a:rPr>
              <a:t>– </a:t>
            </a:r>
            <a:r>
              <a:rPr lang="en-US" sz="3200" kern="100">
                <a:effectLst/>
                <a:latin typeface="Calibri" panose="020F0502020204030204" pitchFamily="34" charset="0"/>
                <a:ea typeface="Calibri" panose="020F0502020204030204" pitchFamily="34" charset="0"/>
                <a:cs typeface="Times New Roman" panose="02020603050405020304" pitchFamily="18" charset="0"/>
              </a:rPr>
              <a:t>There are now </a:t>
            </a:r>
            <a:r>
              <a:rPr lang="en-US" sz="3200" b="1" u="sng" kern="100">
                <a:effectLst/>
                <a:latin typeface="Calibri" panose="020F0502020204030204" pitchFamily="34" charset="0"/>
                <a:ea typeface="Calibri" panose="020F0502020204030204" pitchFamily="34" charset="0"/>
                <a:cs typeface="Times New Roman" panose="02020603050405020304" pitchFamily="18" charset="0"/>
              </a:rPr>
              <a:t>2 types of Admin Training!</a:t>
            </a:r>
          </a:p>
          <a:p>
            <a:pPr marL="228600" lvl="1" indent="0" algn="ctr">
              <a:lnSpc>
                <a:spcPct val="107000"/>
              </a:lnSpc>
              <a:spcBef>
                <a:spcPts val="0"/>
              </a:spcBef>
              <a:buNone/>
            </a:pPr>
            <a:r>
              <a:rPr lang="en-US" sz="1600" b="1" u="sng" kern="100">
                <a:effectLst/>
                <a:latin typeface="Calibri" panose="020F0502020204030204" pitchFamily="34" charset="0"/>
                <a:ea typeface="Calibri" panose="020F0502020204030204" pitchFamily="34" charset="0"/>
                <a:cs typeface="Times New Roman" panose="02020603050405020304" pitchFamily="18" charset="0"/>
              </a:rPr>
              <a:t>   </a:t>
            </a:r>
          </a:p>
          <a:p>
            <a:pPr marL="228600" lvl="1" indent="0" algn="ctr">
              <a:lnSpc>
                <a:spcPct val="107000"/>
              </a:lnSpc>
              <a:spcBef>
                <a:spcPts val="0"/>
              </a:spcBef>
              <a:buNone/>
            </a:pPr>
            <a:r>
              <a:rPr lang="en-US" sz="3200" b="1" kern="100">
                <a:latin typeface="Calibri" panose="020F0502020204030204" pitchFamily="34" charset="0"/>
                <a:ea typeface="Calibri" panose="020F0502020204030204" pitchFamily="34" charset="0"/>
                <a:cs typeface="Times New Roman" panose="02020603050405020304" pitchFamily="18" charset="0"/>
              </a:rPr>
              <a:t>	Basic 				 Advanced</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erson giving a presentation to an audience&#10;&#10;Description automatically generated with medium confidence">
            <a:extLst>
              <a:ext uri="{FF2B5EF4-FFF2-40B4-BE49-F238E27FC236}">
                <a16:creationId xmlns:a16="http://schemas.microsoft.com/office/drawing/2014/main" id="{03550A28-D523-FFBB-9AE9-29EE03F005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837769" y="4057095"/>
            <a:ext cx="2436856" cy="2151930"/>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 name="Picture 3" descr="A picture containing vector graphics&#10;&#10;Description automatically generated">
            <a:extLst>
              <a:ext uri="{FF2B5EF4-FFF2-40B4-BE49-F238E27FC236}">
                <a16:creationId xmlns:a16="http://schemas.microsoft.com/office/drawing/2014/main" id="{5D0BE66C-51D6-6546-668F-A4C35F70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1196" y="4024918"/>
            <a:ext cx="2436855" cy="2066330"/>
          </a:xfrm>
          <a:prstGeom prst="rect">
            <a:avLst/>
          </a:prstGeom>
        </p:spPr>
      </p:pic>
      <p:pic>
        <p:nvPicPr>
          <p:cNvPr id="8" name="Picture 2">
            <a:extLst>
              <a:ext uri="{FF2B5EF4-FFF2-40B4-BE49-F238E27FC236}">
                <a16:creationId xmlns:a16="http://schemas.microsoft.com/office/drawing/2014/main" id="{62DEDF87-1A68-7A9B-D4FF-ADA370338D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9" name="Picture 8">
            <a:extLst>
              <a:ext uri="{FF2B5EF4-FFF2-40B4-BE49-F238E27FC236}">
                <a16:creationId xmlns:a16="http://schemas.microsoft.com/office/drawing/2014/main" id="{CB8019B6-C859-1213-9708-FE68F98BAA46}"/>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241944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Admin Training Requirements</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8" y="1215930"/>
            <a:ext cx="9435355"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b="1" u="sng" kern="100">
                <a:latin typeface="Calibri" panose="020F0502020204030204" pitchFamily="34" charset="0"/>
                <a:ea typeface="Calibri" panose="020F0502020204030204" pitchFamily="34" charset="0"/>
                <a:cs typeface="Times New Roman" panose="02020603050405020304" pitchFamily="18" charset="0"/>
              </a:rPr>
              <a:t>Unchanged</a:t>
            </a:r>
            <a:r>
              <a:rPr lang="en-US" kern="100">
                <a:latin typeface="Calibri" panose="020F0502020204030204" pitchFamily="34" charset="0"/>
                <a:ea typeface="Calibri" panose="020F0502020204030204" pitchFamily="34" charset="0"/>
                <a:cs typeface="Times New Roman" panose="02020603050405020304" pitchFamily="18" charset="0"/>
              </a:rPr>
              <a:t>: </a:t>
            </a:r>
            <a:r>
              <a:rPr lang="en-US" sz="2400" kern="100">
                <a:latin typeface="Calibri" panose="020F0502020204030204" pitchFamily="34" charset="0"/>
                <a:ea typeface="Calibri" panose="020F0502020204030204" pitchFamily="34" charset="0"/>
                <a:cs typeface="Times New Roman" panose="02020603050405020304" pitchFamily="18" charset="0"/>
              </a:rPr>
              <a:t>C</a:t>
            </a:r>
            <a:r>
              <a:rPr lang="en-US" sz="2400" kern="100">
                <a:effectLst/>
                <a:latin typeface="Calibri" panose="020F0502020204030204" pitchFamily="34" charset="0"/>
                <a:ea typeface="Calibri" panose="020F0502020204030204" pitchFamily="34" charset="0"/>
                <a:cs typeface="Times New Roman" panose="02020603050405020304" pitchFamily="18" charset="0"/>
              </a:rPr>
              <a:t>onservation district staff person(s) most directly responsible for administering the Program must attend maintain DGLVR Program Administration Training at least every 3 years</a:t>
            </a:r>
            <a:endParaRPr lang="en-US" sz="2400"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To </a:t>
            </a:r>
            <a:r>
              <a:rPr lang="en-US" u="sng" kern="100">
                <a:effectLst/>
                <a:latin typeface="Calibri" panose="020F0502020204030204" pitchFamily="34" charset="0"/>
                <a:ea typeface="Calibri" panose="020F0502020204030204" pitchFamily="34" charset="0"/>
                <a:cs typeface="Times New Roman" panose="02020603050405020304" pitchFamily="18" charset="0"/>
              </a:rPr>
              <a:t>become certified</a:t>
            </a:r>
            <a:r>
              <a:rPr lang="en-US" kern="100">
                <a:effectLst/>
                <a:latin typeface="Calibri" panose="020F0502020204030204" pitchFamily="34" charset="0"/>
                <a:ea typeface="Calibri" panose="020F0502020204030204" pitchFamily="34" charset="0"/>
                <a:cs typeface="Times New Roman" panose="02020603050405020304" pitchFamily="18" charset="0"/>
              </a:rPr>
              <a:t> in DGLVR Program Administration:</a:t>
            </a:r>
          </a:p>
          <a:p>
            <a:pPr lvl="1">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 district staff must attend Basic Admin Training</a:t>
            </a:r>
          </a:p>
          <a:p>
            <a:pPr lvl="1">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To </a:t>
            </a:r>
            <a:r>
              <a:rPr lang="en-US" u="sng" kern="100">
                <a:latin typeface="Calibri" panose="020F0502020204030204" pitchFamily="34" charset="0"/>
                <a:ea typeface="Calibri" panose="020F0502020204030204" pitchFamily="34" charset="0"/>
                <a:cs typeface="Times New Roman" panose="02020603050405020304" pitchFamily="18" charset="0"/>
              </a:rPr>
              <a:t>renew certification</a:t>
            </a:r>
            <a:r>
              <a:rPr lang="en-US" kern="100">
                <a:latin typeface="Calibri" panose="020F0502020204030204" pitchFamily="34" charset="0"/>
                <a:ea typeface="Calibri" panose="020F0502020204030204" pitchFamily="34" charset="0"/>
                <a:cs typeface="Times New Roman" panose="02020603050405020304" pitchFamily="18" charset="0"/>
              </a:rPr>
              <a:t> in DGLVR Program Administration:</a:t>
            </a:r>
          </a:p>
          <a:p>
            <a:pPr lvl="1">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District staff may attend Basic Admin Training</a:t>
            </a:r>
          </a:p>
          <a:p>
            <a:pPr lvl="1">
              <a:lnSpc>
                <a:spcPct val="107000"/>
              </a:lnSpc>
              <a:spcBef>
                <a:spcPts val="0"/>
              </a:spcBef>
            </a:pPr>
            <a:r>
              <a:rPr lang="en-US" b="1"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District staff may attend Advanced Admin Training</a:t>
            </a:r>
          </a:p>
          <a:p>
            <a:pPr lvl="1">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400" b="1" i="1" u="sng"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Only new addition</a:t>
            </a:r>
            <a:r>
              <a:rPr lang="en-US" sz="2400" i="1"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 is option of Advanced Admin Training for recert</a:t>
            </a:r>
            <a:endParaRPr lang="en-US" sz="2400" i="1"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CA27411-34E7-B21E-3699-F4ABDEE2F2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32322" y="2181208"/>
            <a:ext cx="3021711" cy="3909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a:extLst>
              <a:ext uri="{FF2B5EF4-FFF2-40B4-BE49-F238E27FC236}">
                <a16:creationId xmlns:a16="http://schemas.microsoft.com/office/drawing/2014/main" id="{5F6B314E-40F1-FC5F-8042-D70E95A90B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6D75D4FF-88CC-FFD8-BEE0-9B0DD36D811A}"/>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202129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AE724D00-A68F-3816-3520-EA63ED71F9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3315" y="1702847"/>
            <a:ext cx="2017985" cy="21326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Financial Training</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9" y="1215930"/>
            <a:ext cx="9327822" cy="5030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prstClr val="black"/>
                </a:solidFill>
                <a:latin typeface="Calibri" panose="020F0502020204030204"/>
              </a:rPr>
              <a:t>Geared towards district staff involved in DGLVR finances</a:t>
            </a:r>
          </a:p>
          <a:p>
            <a:pPr lvl="1">
              <a:defRPr/>
            </a:pPr>
            <a:r>
              <a:rPr lang="en-US">
                <a:solidFill>
                  <a:prstClr val="black"/>
                </a:solidFill>
                <a:latin typeface="Calibri" panose="020F0502020204030204"/>
              </a:rPr>
              <a:t>Highly recommended for at least one staff at each CD who is responsible for DGLVR finances</a:t>
            </a:r>
          </a:p>
          <a:p>
            <a:pPr lvl="1">
              <a:defRPr/>
            </a:pPr>
            <a:r>
              <a:rPr lang="en-US">
                <a:solidFill>
                  <a:prstClr val="black"/>
                </a:solidFill>
                <a:latin typeface="Calibri" panose="020F0502020204030204"/>
              </a:rPr>
              <a:t>Any district staff involved in the DGLVR Program are welcome to attend!</a:t>
            </a:r>
          </a:p>
          <a:p>
            <a:pPr marL="457200" lvl="1" indent="0">
              <a:buNone/>
              <a:defRPr/>
            </a:pPr>
            <a:r>
              <a:rPr lang="en-US" sz="1000">
                <a:solidFill>
                  <a:prstClr val="black"/>
                </a:solidFill>
                <a:latin typeface="Calibri" panose="020F0502020204030204"/>
              </a:rPr>
              <a:t>    </a:t>
            </a:r>
          </a:p>
          <a:p>
            <a:pPr>
              <a:defRPr/>
            </a:pPr>
            <a:r>
              <a:rPr lang="en-US">
                <a:solidFill>
                  <a:prstClr val="black"/>
                </a:solidFill>
                <a:latin typeface="Calibri" panose="020F0502020204030204"/>
              </a:rPr>
              <a:t>Covers:</a:t>
            </a:r>
          </a:p>
          <a:p>
            <a:pPr lvl="1">
              <a:defRPr/>
            </a:pPr>
            <a:r>
              <a:rPr lang="en-US">
                <a:solidFill>
                  <a:prstClr val="black"/>
                </a:solidFill>
                <a:latin typeface="Calibri" panose="020F0502020204030204"/>
              </a:rPr>
              <a:t>DGLVR financial policy, tracking funds, GIS financial tools</a:t>
            </a:r>
          </a:p>
          <a:p>
            <a:pPr lvl="1">
              <a:defRPr/>
            </a:pPr>
            <a:r>
              <a:rPr lang="en-US">
                <a:solidFill>
                  <a:prstClr val="black"/>
                </a:solidFill>
                <a:latin typeface="Calibri" panose="020F0502020204030204"/>
              </a:rPr>
              <a:t>Reconciling the GIS and conservation district DGLVR account balances</a:t>
            </a:r>
          </a:p>
          <a:p>
            <a:pPr lvl="1">
              <a:defRPr/>
            </a:pPr>
            <a:r>
              <a:rPr lang="en-US">
                <a:solidFill>
                  <a:prstClr val="black"/>
                </a:solidFill>
                <a:latin typeface="Calibri" panose="020F0502020204030204"/>
              </a:rPr>
              <a:t>Budgeting and spending requirements</a:t>
            </a:r>
          </a:p>
          <a:p>
            <a:pPr lvl="1">
              <a:defRPr/>
            </a:pPr>
            <a:r>
              <a:rPr lang="en-US">
                <a:solidFill>
                  <a:prstClr val="black"/>
                </a:solidFill>
                <a:latin typeface="Calibri" panose="020F0502020204030204"/>
              </a:rPr>
              <a:t>The financial portion of Quality Assurance / Quality Control visits (QAQCs)</a:t>
            </a:r>
          </a:p>
          <a:p>
            <a:pPr marL="457200" lvl="1" indent="0">
              <a:buNone/>
              <a:defRPr/>
            </a:pPr>
            <a:r>
              <a:rPr lang="en-US" sz="1100">
                <a:solidFill>
                  <a:prstClr val="black"/>
                </a:solidFill>
                <a:latin typeface="Calibri" panose="020F0502020204030204"/>
              </a:rPr>
              <a:t>    </a:t>
            </a:r>
          </a:p>
          <a:p>
            <a:pPr marL="228600" marR="0">
              <a:lnSpc>
                <a:spcPct val="107000"/>
              </a:lnSpc>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14">
            <a:extLst>
              <a:ext uri="{FF2B5EF4-FFF2-40B4-BE49-F238E27FC236}">
                <a16:creationId xmlns:a16="http://schemas.microsoft.com/office/drawing/2014/main" id="{792EF725-DC7D-D171-2481-9376F9CB2FD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5197"/>
          <a:stretch/>
        </p:blipFill>
        <p:spPr bwMode="auto">
          <a:xfrm>
            <a:off x="10178041" y="3883163"/>
            <a:ext cx="2006518" cy="2228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AFD447-3870-5051-08D9-8C1C93AD452F}"/>
              </a:ext>
            </a:extLst>
          </p:cNvPr>
          <p:cNvSpPr txBox="1"/>
          <p:nvPr/>
        </p:nvSpPr>
        <p:spPr>
          <a:xfrm>
            <a:off x="6553049" y="6488293"/>
            <a:ext cx="5638951" cy="369332"/>
          </a:xfrm>
          <a:prstGeom prst="rect">
            <a:avLst/>
          </a:prstGeom>
          <a:noFill/>
        </p:spPr>
        <p:txBody>
          <a:bodyPr wrap="square" rtlCol="0">
            <a:spAutoFit/>
          </a:bodyPr>
          <a:lstStyle/>
          <a:p>
            <a:r>
              <a:rPr lang="en-US" sz="900">
                <a:solidFill>
                  <a:srgbClr val="A6A6A6"/>
                </a:solidFill>
                <a:hlinkClick r:id="rId5">
                  <a:extLst>
                    <a:ext uri="{A12FA001-AC4F-418D-AE19-62706E023703}">
                      <ahyp:hlinkClr xmlns:ahyp="http://schemas.microsoft.com/office/drawing/2018/hyperlinkcolor" val="tx"/>
                    </a:ext>
                  </a:extLst>
                </a:hlinkClick>
              </a:rPr>
              <a:t>https://en.wikipedia.org/wiki/File:Happy_Man_Throwing_Money_Cartoon.svg</a:t>
            </a:r>
            <a:r>
              <a:rPr lang="en-US" sz="900">
                <a:solidFill>
                  <a:srgbClr val="A6A6A6"/>
                </a:solidFill>
              </a:rPr>
              <a:t> </a:t>
            </a:r>
            <a:r>
              <a:rPr lang="en-US" sz="900">
                <a:solidFill>
                  <a:srgbClr val="A6A6A6"/>
                </a:solidFill>
                <a:hlinkClick r:id="rId6">
                  <a:extLst>
                    <a:ext uri="{A12FA001-AC4F-418D-AE19-62706E023703}">
                      <ahyp:hlinkClr xmlns:ahyp="http://schemas.microsoft.com/office/drawing/2018/hyperlinkcolor" val="tx"/>
                    </a:ext>
                  </a:extLst>
                </a:hlinkClick>
              </a:rPr>
              <a:t>https://commons.wikimedia.org/wiki/File:Cartoon_Woman_Looking_Enjoying_The_Flying_Money_Around_Her.svg</a:t>
            </a:r>
            <a:endParaRPr lang="en-US" sz="900">
              <a:solidFill>
                <a:srgbClr val="A6A6A6"/>
              </a:solidFill>
            </a:endParaRPr>
          </a:p>
        </p:txBody>
      </p:sp>
      <p:pic>
        <p:nvPicPr>
          <p:cNvPr id="8" name="Picture 2">
            <a:extLst>
              <a:ext uri="{FF2B5EF4-FFF2-40B4-BE49-F238E27FC236}">
                <a16:creationId xmlns:a16="http://schemas.microsoft.com/office/drawing/2014/main" id="{A738168B-A29B-1121-181F-C77A682679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9" name="Picture 8">
            <a:extLst>
              <a:ext uri="{FF2B5EF4-FFF2-40B4-BE49-F238E27FC236}">
                <a16:creationId xmlns:a16="http://schemas.microsoft.com/office/drawing/2014/main" id="{80EAF76F-1E89-013B-1EFA-A7E92ED140A4}"/>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84121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334F-4524-F7A7-EBAC-1938E294D59F}"/>
            </a:ext>
          </a:extLst>
        </p:cNvPr>
        <p:cNvGrpSpPr/>
        <p:nvPr/>
      </p:nvGrpSpPr>
      <p:grpSpPr>
        <a:xfrm>
          <a:off x="0" y="0"/>
          <a:ext cx="0" cy="0"/>
          <a:chOff x="0" y="0"/>
          <a:chExt cx="0" cy="0"/>
        </a:xfrm>
      </p:grpSpPr>
      <p:pic>
        <p:nvPicPr>
          <p:cNvPr id="4" name="Picture 3" descr="A snow covered road with trees in the background&#10;&#10;Description automatically generated">
            <a:extLst>
              <a:ext uri="{FF2B5EF4-FFF2-40B4-BE49-F238E27FC236}">
                <a16:creationId xmlns:a16="http://schemas.microsoft.com/office/drawing/2014/main" id="{031E7B0E-2396-A368-0C71-73F0DB22AEF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6237281" y="903281"/>
            <a:ext cx="6857999" cy="5051439"/>
          </a:xfrm>
          <a:prstGeom prst="rect">
            <a:avLst/>
          </a:prstGeom>
        </p:spPr>
      </p:pic>
      <p:sp>
        <p:nvSpPr>
          <p:cNvPr id="6" name="Rectangle 5">
            <a:extLst>
              <a:ext uri="{FF2B5EF4-FFF2-40B4-BE49-F238E27FC236}">
                <a16:creationId xmlns:a16="http://schemas.microsoft.com/office/drawing/2014/main" id="{38D7571F-B083-89FE-C2E0-5C133DE31259}"/>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A3B9AF8C-3E5A-0462-5AE0-A9015B855B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F8B4C8AE-4C72-36C7-1A9B-D8EE26E518A5}"/>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AA79465-1988-CA5E-D88B-08724ED2DA7B}"/>
              </a:ext>
            </a:extLst>
          </p:cNvPr>
          <p:cNvSpPr txBox="1"/>
          <p:nvPr/>
        </p:nvSpPr>
        <p:spPr>
          <a:xfrm>
            <a:off x="430350"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latin typeface="Calibri" panose="020F0502020204030204"/>
                <a:ea typeface="+mn-ea"/>
                <a:cs typeface="+mn-cs"/>
              </a:rPr>
              <a:t>2025 Program Updates</a:t>
            </a:r>
            <a:endParaRPr kumimoji="0" lang="en-US" sz="3600" b="1" i="0" u="none" strike="noStrike" kern="0" cap="none" spc="0" normalizeH="0" baseline="0" noProof="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A50CDE85-6682-C74B-228C-78AB22F2FB5A}"/>
              </a:ext>
            </a:extLst>
          </p:cNvPr>
          <p:cNvSpPr txBox="1">
            <a:spLocks/>
          </p:cNvSpPr>
          <p:nvPr/>
        </p:nvSpPr>
        <p:spPr>
          <a:xfrm>
            <a:off x="286966" y="836970"/>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1200"/>
              </a:spcAft>
              <a:buFont typeface="Arial" panose="020B0604020202020204" pitchFamily="34" charset="0"/>
              <a:buChar char="•"/>
            </a:pPr>
            <a:r>
              <a:rPr lang="en-US" sz="3600" b="1"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2025 Training Opportunities</a:t>
            </a:r>
          </a:p>
          <a:p>
            <a:pPr>
              <a:lnSpc>
                <a:spcPct val="107000"/>
              </a:lnSpc>
              <a:spcBef>
                <a:spcPts val="0"/>
              </a:spcBef>
              <a:spcAft>
                <a:spcPts val="1200"/>
              </a:spcAft>
              <a:buFont typeface="Arial" panose="020B0604020202020204" pitchFamily="34" charset="0"/>
              <a:buChar char="•"/>
            </a:pPr>
            <a:r>
              <a:rPr lang="en-US" sz="3600" kern="100">
                <a:solidFill>
                  <a:schemeClr val="bg1"/>
                </a:solidFill>
                <a:latin typeface="Calibri" panose="020F0502020204030204" pitchFamily="34" charset="0"/>
                <a:ea typeface="Calibri" panose="020F0502020204030204" pitchFamily="34" charset="0"/>
                <a:cs typeface="Times New Roman" panose="02020603050405020304" pitchFamily="18" charset="0"/>
              </a:rPr>
              <a:t>2025 QAQCs</a:t>
            </a:r>
          </a:p>
          <a:p>
            <a:pPr>
              <a:lnSpc>
                <a:spcPct val="107000"/>
              </a:lnSpc>
              <a:spcBef>
                <a:spcPts val="0"/>
              </a:spcBef>
              <a:spcAft>
                <a:spcPts val="1200"/>
              </a:spcAft>
              <a:buFont typeface="Arial" panose="020B0604020202020204" pitchFamily="34" charset="0"/>
              <a:buChar char="•"/>
            </a:pPr>
            <a:r>
              <a:rPr lang="en-US" sz="3600" kern="100">
                <a:solidFill>
                  <a:schemeClr val="bg1"/>
                </a:solidFill>
                <a:latin typeface="Calibri" panose="020F0502020204030204" pitchFamily="34" charset="0"/>
                <a:ea typeface="Calibri" panose="020F0502020204030204" pitchFamily="34" charset="0"/>
                <a:cs typeface="Times New Roman" panose="02020603050405020304" pitchFamily="18" charset="0"/>
              </a:rPr>
              <a:t>Program Policy Update</a:t>
            </a:r>
          </a:p>
          <a:p>
            <a:pPr>
              <a:lnSpc>
                <a:spcPct val="107000"/>
              </a:lnSpc>
              <a:spcBef>
                <a:spcPts val="0"/>
              </a:spcBef>
              <a:spcAft>
                <a:spcPts val="1200"/>
              </a:spcAft>
              <a:buFont typeface="Arial" panose="020B0604020202020204" pitchFamily="34" charset="0"/>
              <a:buChar char="•"/>
            </a:pPr>
            <a:r>
              <a:rPr lang="en-US" sz="3600" kern="100">
                <a:solidFill>
                  <a:schemeClr val="bg1"/>
                </a:solidFill>
                <a:latin typeface="Calibri" panose="020F0502020204030204" pitchFamily="34" charset="0"/>
                <a:ea typeface="Calibri" panose="020F0502020204030204" pitchFamily="34" charset="0"/>
                <a:cs typeface="Times New Roman" panose="02020603050405020304" pitchFamily="18" charset="0"/>
              </a:rPr>
              <a:t>Program Spending Update</a:t>
            </a:r>
          </a:p>
          <a:p>
            <a:pPr>
              <a:lnSpc>
                <a:spcPct val="107000"/>
              </a:lnSpc>
              <a:spcBef>
                <a:spcPts val="0"/>
              </a:spcBef>
              <a:spcAft>
                <a:spcPts val="1200"/>
              </a:spcAft>
              <a:buFont typeface="Arial" panose="020B0604020202020204" pitchFamily="34" charset="0"/>
              <a:buChar char="•"/>
            </a:pPr>
            <a:r>
              <a:rPr lang="en-US" sz="3600" kern="100">
                <a:solidFill>
                  <a:schemeClr val="bg1"/>
                </a:solidFill>
                <a:latin typeface="Calibri" panose="020F0502020204030204" pitchFamily="34" charset="0"/>
                <a:ea typeface="Calibri" panose="020F0502020204030204" pitchFamily="34" charset="0"/>
                <a:cs typeface="Times New Roman" panose="02020603050405020304" pitchFamily="18" charset="0"/>
              </a:rPr>
              <a:t>Program Funding Update</a:t>
            </a:r>
            <a:endParaRPr lang="en-US" sz="36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srgbClr val="FFFF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76C4B99-CA90-7762-4268-69BF826338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7DC29BBB-4535-2396-EFF8-EECFC7849C9D}"/>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12266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2025 Training Schedule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9" y="1215930"/>
            <a:ext cx="9327822" cy="1010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Advanced Admin and Financial Training scheduled back-to-back in 2025</a:t>
            </a:r>
          </a:p>
          <a:p>
            <a:pPr marL="0" marR="0">
              <a:lnSpc>
                <a:spcPct val="107000"/>
              </a:lnSpc>
              <a:spcBef>
                <a:spcPts val="0"/>
              </a:spcBef>
              <a:spcAft>
                <a:spcPts val="0"/>
              </a:spcAft>
            </a:pPr>
            <a:r>
              <a:rPr lang="en-US" sz="2400" kern="100">
                <a:latin typeface="Calibri" panose="020F0502020204030204" pitchFamily="34" charset="0"/>
                <a:ea typeface="Calibri" panose="020F0502020204030204" pitchFamily="34" charset="0"/>
                <a:cs typeface="Times New Roman" panose="02020603050405020304" pitchFamily="18" charset="0"/>
              </a:rPr>
              <a:t>Can attend one or both days</a:t>
            </a:r>
          </a:p>
          <a:p>
            <a:pPr marL="0" marR="0" indent="0">
              <a:lnSpc>
                <a:spcPct val="107000"/>
              </a:lnSpc>
              <a:spcBef>
                <a:spcPts val="0"/>
              </a:spcBef>
              <a:spcAft>
                <a:spcPts val="0"/>
              </a:spcAft>
              <a:buNone/>
            </a:pPr>
            <a:endParaRPr lang="en-US" sz="2400" b="1"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Symbol" panose="05050102010706020507" pitchFamily="18" charset="2"/>
              <a:buChar char=""/>
            </a:pP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8A62CE4A-B975-68EE-13EE-C809F1EA19B9}"/>
              </a:ext>
            </a:extLst>
          </p:cNvPr>
          <p:cNvGrpSpPr/>
          <p:nvPr/>
        </p:nvGrpSpPr>
        <p:grpSpPr>
          <a:xfrm>
            <a:off x="3521301" y="3301899"/>
            <a:ext cx="5149398" cy="2890845"/>
            <a:chOff x="6977849" y="3064636"/>
            <a:chExt cx="5149398" cy="2890845"/>
          </a:xfrm>
        </p:grpSpPr>
        <p:pic>
          <p:nvPicPr>
            <p:cNvPr id="4" name="Picture 3">
              <a:extLst>
                <a:ext uri="{FF2B5EF4-FFF2-40B4-BE49-F238E27FC236}">
                  <a16:creationId xmlns:a16="http://schemas.microsoft.com/office/drawing/2014/main" id="{6BAA3FCD-16AD-E86A-88FC-205BC8EB25E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77849" y="3064636"/>
              <a:ext cx="5149398" cy="2890845"/>
            </a:xfrm>
            <a:prstGeom prst="rect">
              <a:avLst/>
            </a:prstGeom>
          </p:spPr>
        </p:pic>
        <p:sp>
          <p:nvSpPr>
            <p:cNvPr id="8" name="Star: 5 Points 7">
              <a:extLst>
                <a:ext uri="{FF2B5EF4-FFF2-40B4-BE49-F238E27FC236}">
                  <a16:creationId xmlns:a16="http://schemas.microsoft.com/office/drawing/2014/main" id="{37439DEE-B89B-CD2F-0792-D8A0BFE92596}"/>
                </a:ext>
              </a:extLst>
            </p:cNvPr>
            <p:cNvSpPr/>
            <p:nvPr/>
          </p:nvSpPr>
          <p:spPr>
            <a:xfrm>
              <a:off x="10613428" y="4687409"/>
              <a:ext cx="248575" cy="25319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0446160-56F0-E1F9-E850-3E17C9B522B5}"/>
                </a:ext>
              </a:extLst>
            </p:cNvPr>
            <p:cNvSpPr/>
            <p:nvPr/>
          </p:nvSpPr>
          <p:spPr>
            <a:xfrm>
              <a:off x="7852297" y="4577468"/>
              <a:ext cx="248575" cy="25319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5CC3F442-4900-9D54-6944-475BF7509D99}"/>
                </a:ext>
              </a:extLst>
            </p:cNvPr>
            <p:cNvSpPr/>
            <p:nvPr/>
          </p:nvSpPr>
          <p:spPr>
            <a:xfrm>
              <a:off x="9223896" y="4450873"/>
              <a:ext cx="248575" cy="25319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D6575C0-EFE7-7666-70C7-A8025A44F86F}"/>
              </a:ext>
            </a:extLst>
          </p:cNvPr>
          <p:cNvSpPr txBox="1"/>
          <p:nvPr/>
        </p:nvSpPr>
        <p:spPr>
          <a:xfrm>
            <a:off x="8654643" y="2446001"/>
            <a:ext cx="3452965" cy="2081788"/>
          </a:xfrm>
          <a:prstGeom prst="rect">
            <a:avLst/>
          </a:prstGeom>
          <a:noFill/>
          <a:ln w="38100">
            <a:solidFill>
              <a:srgbClr val="00B050"/>
            </a:solidFill>
          </a:ln>
        </p:spPr>
        <p:txBody>
          <a:bodyPr wrap="square" rtlCol="0">
            <a:spAutoFit/>
          </a:bodyPr>
          <a:lstStyle/>
          <a:p>
            <a:pPr marL="0" marR="0">
              <a:lnSpc>
                <a:spcPct val="107000"/>
              </a:lnSpc>
              <a:spcBef>
                <a:spcPts val="0"/>
              </a:spcBef>
              <a:spcAft>
                <a:spcPts val="0"/>
              </a:spcAft>
            </a:pPr>
            <a:r>
              <a:rPr lang="en-US" sz="2400" u="sng" kern="100">
                <a:effectLst/>
                <a:latin typeface="Calibri" panose="020F0502020204030204" pitchFamily="34" charset="0"/>
                <a:ea typeface="Calibri" panose="020F0502020204030204" pitchFamily="34" charset="0"/>
                <a:cs typeface="Times New Roman" panose="02020603050405020304" pitchFamily="18" charset="0"/>
              </a:rPr>
              <a:t>Schuylkill CCD office</a:t>
            </a:r>
          </a:p>
          <a:p>
            <a:pPr marL="342900" indent="-342900">
              <a:lnSpc>
                <a:spcPct val="107000"/>
              </a:lnSpc>
              <a:buFont typeface="Arial" panose="020B0604020202020204" pitchFamily="34" charset="0"/>
              <a:buChar char="•"/>
            </a:pPr>
            <a:r>
              <a:rPr lang="en-US" sz="2000" kern="100">
                <a:latin typeface="Calibri" panose="020F0502020204030204" pitchFamily="34" charset="0"/>
                <a:ea typeface="Calibri" panose="020F0502020204030204" pitchFamily="34" charset="0"/>
                <a:cs typeface="Times New Roman" panose="02020603050405020304" pitchFamily="18" charset="0"/>
              </a:rPr>
              <a:t>Tues 6/24/25: </a:t>
            </a:r>
          </a:p>
          <a:p>
            <a:pPr lvl="1">
              <a:lnSpc>
                <a:spcPct val="107000"/>
              </a:lnSpc>
            </a:pPr>
            <a:r>
              <a:rPr lang="en-US" sz="2000" kern="100">
                <a:latin typeface="Calibri" panose="020F0502020204030204" pitchFamily="34" charset="0"/>
                <a:ea typeface="Calibri" panose="020F0502020204030204" pitchFamily="34" charset="0"/>
                <a:cs typeface="Times New Roman" panose="02020603050405020304" pitchFamily="18" charset="0"/>
              </a:rPr>
              <a:t>Advanced Admin Training</a:t>
            </a:r>
          </a:p>
          <a:p>
            <a:pPr marL="342900" indent="-342900">
              <a:lnSpc>
                <a:spcPct val="107000"/>
              </a:lnSpc>
              <a:buFont typeface="Arial" panose="020B0604020202020204" pitchFamily="34" charset="0"/>
              <a:buChar char="•"/>
            </a:pPr>
            <a:r>
              <a:rPr lang="en-US" sz="2000" kern="100">
                <a:latin typeface="Calibri" panose="020F0502020204030204" pitchFamily="34" charset="0"/>
                <a:ea typeface="Calibri" panose="020F0502020204030204" pitchFamily="34" charset="0"/>
                <a:cs typeface="Times New Roman" panose="02020603050405020304" pitchFamily="18" charset="0"/>
              </a:rPr>
              <a:t>Wed 6/25/25: </a:t>
            </a:r>
          </a:p>
          <a:p>
            <a:pPr lvl="1">
              <a:lnSpc>
                <a:spcPct val="107000"/>
              </a:lnSpc>
            </a:pPr>
            <a:r>
              <a:rPr lang="en-US" sz="2000" kern="100">
                <a:latin typeface="Calibri" panose="020F0502020204030204" pitchFamily="34" charset="0"/>
                <a:ea typeface="Calibri" panose="020F0502020204030204" pitchFamily="34" charset="0"/>
                <a:cs typeface="Times New Roman" panose="02020603050405020304" pitchFamily="18" charset="0"/>
              </a:rPr>
              <a:t>Financial Training</a:t>
            </a:r>
          </a:p>
          <a:p>
            <a:endParaRPr lang="en-US"/>
          </a:p>
        </p:txBody>
      </p:sp>
      <p:sp>
        <p:nvSpPr>
          <p:cNvPr id="17" name="TextBox 16">
            <a:extLst>
              <a:ext uri="{FF2B5EF4-FFF2-40B4-BE49-F238E27FC236}">
                <a16:creationId xmlns:a16="http://schemas.microsoft.com/office/drawing/2014/main" id="{1A23C526-8105-BABB-D68C-B0F31212BFED}"/>
              </a:ext>
            </a:extLst>
          </p:cNvPr>
          <p:cNvSpPr txBox="1"/>
          <p:nvPr/>
        </p:nvSpPr>
        <p:spPr>
          <a:xfrm>
            <a:off x="135015" y="2388106"/>
            <a:ext cx="3452965" cy="2081788"/>
          </a:xfrm>
          <a:prstGeom prst="rect">
            <a:avLst/>
          </a:prstGeom>
          <a:noFill/>
          <a:ln w="38100">
            <a:solidFill>
              <a:schemeClr val="accent1"/>
            </a:solidFill>
          </a:ln>
        </p:spPr>
        <p:txBody>
          <a:bodyPr wrap="square" rtlCol="0">
            <a:spAutoFit/>
          </a:bodyPr>
          <a:lstStyle/>
          <a:p>
            <a:pPr marL="0" marR="0">
              <a:lnSpc>
                <a:spcPct val="107000"/>
              </a:lnSpc>
              <a:spcBef>
                <a:spcPts val="0"/>
              </a:spcBef>
              <a:spcAft>
                <a:spcPts val="0"/>
              </a:spcAft>
            </a:pPr>
            <a:r>
              <a:rPr lang="en-US" sz="2400" u="sng" kern="100">
                <a:effectLst/>
                <a:latin typeface="Calibri" panose="020F0502020204030204" pitchFamily="34" charset="0"/>
                <a:ea typeface="Calibri" panose="020F0502020204030204" pitchFamily="34" charset="0"/>
                <a:cs typeface="Times New Roman" panose="02020603050405020304" pitchFamily="18" charset="0"/>
              </a:rPr>
              <a:t>Armstrong CD office</a:t>
            </a:r>
          </a:p>
          <a:p>
            <a:pPr marL="342900" indent="-342900">
              <a:lnSpc>
                <a:spcPct val="107000"/>
              </a:lnSpc>
              <a:buFont typeface="Arial" panose="020B0604020202020204" pitchFamily="34" charset="0"/>
              <a:buChar char="•"/>
            </a:pPr>
            <a:r>
              <a:rPr lang="en-US" sz="2000" kern="100">
                <a:latin typeface="Calibri" panose="020F0502020204030204" pitchFamily="34" charset="0"/>
                <a:ea typeface="Calibri" panose="020F0502020204030204" pitchFamily="34" charset="0"/>
                <a:cs typeface="Times New Roman" panose="02020603050405020304" pitchFamily="18" charset="0"/>
              </a:rPr>
              <a:t>Tues 8/12/25: </a:t>
            </a:r>
          </a:p>
          <a:p>
            <a:pPr lvl="1">
              <a:lnSpc>
                <a:spcPct val="107000"/>
              </a:lnSpc>
            </a:pPr>
            <a:r>
              <a:rPr lang="en-US" sz="2000" kern="100">
                <a:latin typeface="Calibri" panose="020F0502020204030204" pitchFamily="34" charset="0"/>
                <a:ea typeface="Calibri" panose="020F0502020204030204" pitchFamily="34" charset="0"/>
                <a:cs typeface="Times New Roman" panose="02020603050405020304" pitchFamily="18" charset="0"/>
              </a:rPr>
              <a:t>Advanced Admin Training</a:t>
            </a:r>
          </a:p>
          <a:p>
            <a:pPr marL="342900" indent="-342900">
              <a:lnSpc>
                <a:spcPct val="107000"/>
              </a:lnSpc>
              <a:buFont typeface="Arial" panose="020B0604020202020204" pitchFamily="34" charset="0"/>
              <a:buChar char="•"/>
            </a:pPr>
            <a:r>
              <a:rPr lang="en-US" sz="2000" kern="100">
                <a:latin typeface="Calibri" panose="020F0502020204030204" pitchFamily="34" charset="0"/>
                <a:ea typeface="Calibri" panose="020F0502020204030204" pitchFamily="34" charset="0"/>
                <a:cs typeface="Times New Roman" panose="02020603050405020304" pitchFamily="18" charset="0"/>
              </a:rPr>
              <a:t>Wed 8/13/25: </a:t>
            </a:r>
          </a:p>
          <a:p>
            <a:pPr lvl="1">
              <a:lnSpc>
                <a:spcPct val="107000"/>
              </a:lnSpc>
            </a:pPr>
            <a:r>
              <a:rPr lang="en-US" sz="2000" kern="100">
                <a:latin typeface="Calibri" panose="020F0502020204030204" pitchFamily="34" charset="0"/>
                <a:ea typeface="Calibri" panose="020F0502020204030204" pitchFamily="34" charset="0"/>
                <a:cs typeface="Times New Roman" panose="02020603050405020304" pitchFamily="18" charset="0"/>
              </a:rPr>
              <a:t>Financial Training</a:t>
            </a:r>
          </a:p>
          <a:p>
            <a:endParaRPr lang="en-US"/>
          </a:p>
        </p:txBody>
      </p:sp>
      <p:sp>
        <p:nvSpPr>
          <p:cNvPr id="18" name="TextBox 17">
            <a:extLst>
              <a:ext uri="{FF2B5EF4-FFF2-40B4-BE49-F238E27FC236}">
                <a16:creationId xmlns:a16="http://schemas.microsoft.com/office/drawing/2014/main" id="{AD7B1FDC-F8E3-4BBE-6240-48FC625A4D1D}"/>
              </a:ext>
            </a:extLst>
          </p:cNvPr>
          <p:cNvSpPr txBox="1"/>
          <p:nvPr/>
        </p:nvSpPr>
        <p:spPr>
          <a:xfrm>
            <a:off x="3877680" y="2058577"/>
            <a:ext cx="4653153" cy="1131528"/>
          </a:xfrm>
          <a:prstGeom prst="rect">
            <a:avLst/>
          </a:prstGeom>
          <a:noFill/>
          <a:ln w="38100">
            <a:solidFill>
              <a:schemeClr val="accent2"/>
            </a:solidFill>
          </a:ln>
        </p:spPr>
        <p:txBody>
          <a:bodyPr wrap="square" rtlCol="0">
            <a:spAutoFit/>
          </a:bodyPr>
          <a:lstStyle/>
          <a:p>
            <a:pPr marL="0" marR="0">
              <a:lnSpc>
                <a:spcPct val="107000"/>
              </a:lnSpc>
              <a:spcBef>
                <a:spcPts val="0"/>
              </a:spcBef>
              <a:spcAft>
                <a:spcPts val="0"/>
              </a:spcAft>
            </a:pPr>
            <a:r>
              <a:rPr lang="en-US" sz="2400" u="sng" kern="100">
                <a:effectLst/>
                <a:latin typeface="Calibri" panose="020F0502020204030204" pitchFamily="34" charset="0"/>
                <a:ea typeface="Calibri" panose="020F0502020204030204" pitchFamily="34" charset="0"/>
                <a:cs typeface="Times New Roman" panose="02020603050405020304" pitchFamily="18" charset="0"/>
              </a:rPr>
              <a:t>Hilton Garden Inn State College </a:t>
            </a:r>
          </a:p>
          <a:p>
            <a:pPr marL="342900" marR="0" indent="-342900">
              <a:lnSpc>
                <a:spcPct val="107000"/>
              </a:lnSpc>
              <a:spcBef>
                <a:spcPts val="0"/>
              </a:spcBef>
              <a:spcAft>
                <a:spcPts val="0"/>
              </a:spcAft>
              <a:buFont typeface="Arial" panose="020B0604020202020204" pitchFamily="34" charset="0"/>
              <a:buChar char="•"/>
            </a:pPr>
            <a:r>
              <a:rPr lang="en-US" sz="2000" kern="100">
                <a:latin typeface="Calibri" panose="020F0502020204030204" pitchFamily="34" charset="0"/>
                <a:ea typeface="Calibri" panose="020F0502020204030204" pitchFamily="34" charset="0"/>
                <a:cs typeface="Times New Roman" panose="02020603050405020304" pitchFamily="18" charset="0"/>
              </a:rPr>
              <a:t>Wed 11/5/25: Advanced Admin Training</a:t>
            </a:r>
          </a:p>
          <a:p>
            <a:pPr marL="342900" indent="-342900">
              <a:lnSpc>
                <a:spcPct val="107000"/>
              </a:lnSpc>
              <a:buFont typeface="Arial" panose="020B0604020202020204" pitchFamily="34" charset="0"/>
              <a:buChar char="•"/>
            </a:pPr>
            <a:r>
              <a:rPr lang="en-US" sz="2000" kern="100">
                <a:latin typeface="Calibri" panose="020F0502020204030204" pitchFamily="34" charset="0"/>
                <a:ea typeface="Calibri" panose="020F0502020204030204" pitchFamily="34" charset="0"/>
                <a:cs typeface="Times New Roman" panose="02020603050405020304" pitchFamily="18" charset="0"/>
              </a:rPr>
              <a:t>Thurs 11/6/25: Financial Training</a:t>
            </a:r>
          </a:p>
        </p:txBody>
      </p:sp>
      <p:cxnSp>
        <p:nvCxnSpPr>
          <p:cNvPr id="20" name="Straight Arrow Connector 19">
            <a:extLst>
              <a:ext uri="{FF2B5EF4-FFF2-40B4-BE49-F238E27FC236}">
                <a16:creationId xmlns:a16="http://schemas.microsoft.com/office/drawing/2014/main" id="{1E9E65A3-CBF3-838C-359F-069661D1EED0}"/>
              </a:ext>
            </a:extLst>
          </p:cNvPr>
          <p:cNvCxnSpPr>
            <a:cxnSpLocks/>
          </p:cNvCxnSpPr>
          <p:nvPr/>
        </p:nvCxnSpPr>
        <p:spPr>
          <a:xfrm flipH="1" flipV="1">
            <a:off x="3055512" y="4265536"/>
            <a:ext cx="1340237" cy="659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C28D8A-1202-6916-DFBD-E80C919D2B9C}"/>
              </a:ext>
            </a:extLst>
          </p:cNvPr>
          <p:cNvCxnSpPr>
            <a:cxnSpLocks/>
          </p:cNvCxnSpPr>
          <p:nvPr/>
        </p:nvCxnSpPr>
        <p:spPr>
          <a:xfrm flipH="1" flipV="1">
            <a:off x="5863105" y="3301899"/>
            <a:ext cx="31408" cy="133850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033FBF0-64ED-9AEB-8B92-6E0B35D00524}"/>
              </a:ext>
            </a:extLst>
          </p:cNvPr>
          <p:cNvCxnSpPr>
            <a:cxnSpLocks/>
          </p:cNvCxnSpPr>
          <p:nvPr/>
        </p:nvCxnSpPr>
        <p:spPr>
          <a:xfrm flipV="1">
            <a:off x="7431062" y="4103898"/>
            <a:ext cx="1161676" cy="92354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083B693-216A-6D33-0A3D-F85C34FDCD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243D59A3-4419-884A-0F49-4CE53E03E85D}"/>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82416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New Hires</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8" y="1215930"/>
            <a:ext cx="11352448" cy="5122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3200" b="1" i="1" u="sng"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Reach out</a:t>
            </a:r>
            <a:r>
              <a:rPr lang="en-US" sz="3200" b="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to notify the DGLVR Program of new conservation district staff getting involved in the DGLVR Program and to schedule </a:t>
            </a:r>
            <a:r>
              <a:rPr lang="en-US" sz="3200" b="1" kern="100">
                <a:solidFill>
                  <a:srgbClr val="4472C4"/>
                </a:solidFill>
                <a:latin typeface="Calibri" panose="020F0502020204030204" pitchFamily="34" charset="0"/>
                <a:ea typeface="Calibri" panose="020F0502020204030204" pitchFamily="34" charset="0"/>
                <a:cs typeface="Times New Roman" panose="02020603050405020304" pitchFamily="18" charset="0"/>
              </a:rPr>
              <a:t>Basic</a:t>
            </a:r>
            <a:r>
              <a:rPr lang="en-US" sz="3200" b="1" kern="1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Admin Training</a:t>
            </a:r>
          </a:p>
          <a:p>
            <a:pPr marL="0" indent="0" algn="ctr">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400" b="1" kern="100">
                <a:effectLst/>
                <a:latin typeface="Calibri" panose="020F0502020204030204" pitchFamily="34" charset="0"/>
                <a:ea typeface="Calibri" panose="020F0502020204030204" pitchFamily="34" charset="0"/>
                <a:cs typeface="Times New Roman" panose="02020603050405020304" pitchFamily="18" charset="0"/>
              </a:rPr>
              <a:t>Amy Lee Pifer</a:t>
            </a:r>
            <a:r>
              <a:rPr lang="en-US" sz="2400" kern="10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alp90@psu.edu</a:t>
            </a:r>
            <a:r>
              <a:rPr lang="en-US" sz="2400" kern="10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a:effectLst/>
                <a:latin typeface="Calibri" panose="020F0502020204030204" pitchFamily="34" charset="0"/>
                <a:ea typeface="Calibri" panose="020F0502020204030204" pitchFamily="34" charset="0"/>
                <a:cs typeface="Times New Roman" panose="02020603050405020304" pitchFamily="18" charset="0"/>
              </a:rPr>
              <a:t>or 814-863-9983</a:t>
            </a:r>
          </a:p>
          <a:p>
            <a:pPr marL="0" marR="0" indent="0" algn="ctr">
              <a:lnSpc>
                <a:spcPct val="107000"/>
              </a:lnSpc>
              <a:spcBef>
                <a:spcPts val="0"/>
              </a:spcBef>
              <a:spcAft>
                <a:spcPts val="0"/>
              </a:spcAft>
              <a:buNone/>
            </a:pPr>
            <a:r>
              <a:rPr lang="en-US" sz="2000" kern="100">
                <a:effectLst/>
                <a:latin typeface="Calibri" panose="020F0502020204030204" pitchFamily="34" charset="0"/>
                <a:ea typeface="Calibri" panose="020F0502020204030204" pitchFamily="34" charset="0"/>
                <a:cs typeface="Times New Roman" panose="02020603050405020304" pitchFamily="18" charset="0"/>
              </a:rPr>
              <a:t>Administrative Coordinator, Center for Dirt and Gravel Road Studies</a:t>
            </a:r>
          </a:p>
          <a:p>
            <a:pPr marL="0" indent="0" algn="ctr">
              <a:lnSpc>
                <a:spcPct val="107000"/>
              </a:lnSpc>
              <a:spcBef>
                <a:spcPts val="0"/>
              </a:spcBef>
              <a:buNone/>
            </a:pPr>
            <a:r>
              <a:rPr lang="en-US" sz="2000" i="1" kern="100">
                <a:effectLst/>
                <a:latin typeface="Calibri" panose="020F0502020204030204" pitchFamily="34" charset="0"/>
                <a:ea typeface="Calibri" panose="020F0502020204030204" pitchFamily="34" charset="0"/>
                <a:cs typeface="Times New Roman" panose="02020603050405020304" pitchFamily="18" charset="0"/>
              </a:rPr>
              <a:t>and</a:t>
            </a:r>
          </a:p>
          <a:p>
            <a:pPr marL="0" marR="0" indent="0" algn="ctr">
              <a:lnSpc>
                <a:spcPct val="107000"/>
              </a:lnSpc>
              <a:spcBef>
                <a:spcPts val="0"/>
              </a:spcBef>
              <a:spcAft>
                <a:spcPts val="0"/>
              </a:spcAft>
              <a:buNone/>
            </a:pPr>
            <a:r>
              <a:rPr lang="en-US" sz="2400" b="1" kern="100">
                <a:effectLst/>
                <a:latin typeface="Calibri" panose="020F0502020204030204" pitchFamily="34" charset="0"/>
                <a:ea typeface="Calibri" panose="020F0502020204030204" pitchFamily="34" charset="0"/>
                <a:cs typeface="Times New Roman" panose="02020603050405020304" pitchFamily="18" charset="0"/>
              </a:rPr>
              <a:t>Sherri Law</a:t>
            </a:r>
            <a:r>
              <a:rPr lang="en-US" sz="2400" kern="10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shlaw@pa.gov</a:t>
            </a:r>
            <a:r>
              <a:rPr lang="en-US" sz="2400" kern="10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a:effectLst/>
                <a:latin typeface="Calibri" panose="020F0502020204030204" pitchFamily="34" charset="0"/>
                <a:ea typeface="Calibri" panose="020F0502020204030204" pitchFamily="34" charset="0"/>
                <a:cs typeface="Times New Roman" panose="02020603050405020304" pitchFamily="18" charset="0"/>
              </a:rPr>
              <a:t>or 223-666-2567</a:t>
            </a:r>
          </a:p>
          <a:p>
            <a:pPr marL="0" marR="0" indent="0" algn="ctr">
              <a:lnSpc>
                <a:spcPct val="107000"/>
              </a:lnSpc>
              <a:spcBef>
                <a:spcPts val="0"/>
              </a:spcBef>
              <a:spcAft>
                <a:spcPts val="0"/>
              </a:spcAft>
              <a:buNone/>
            </a:pPr>
            <a:r>
              <a:rPr lang="en-US" sz="2000" kern="100">
                <a:effectLst/>
                <a:latin typeface="Calibri" panose="020F0502020204030204" pitchFamily="34" charset="0"/>
                <a:ea typeface="Calibri" panose="020F0502020204030204" pitchFamily="34" charset="0"/>
                <a:cs typeface="Times New Roman" panose="02020603050405020304" pitchFamily="18" charset="0"/>
              </a:rPr>
              <a:t>Conservation Program Specialist I, State Conservation Commission</a:t>
            </a:r>
          </a:p>
          <a:p>
            <a:pPr marL="0" marR="0" indent="0">
              <a:lnSpc>
                <a:spcPct val="107000"/>
              </a:lnSpc>
              <a:spcBef>
                <a:spcPts val="0"/>
              </a:spcBef>
              <a:spcAft>
                <a:spcPts val="0"/>
              </a:spcAft>
              <a:buNone/>
            </a:pP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0CE10F-9C53-090B-1682-2500A34A2F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A3816A9F-2F7F-0EA0-F0F4-EE9976394488}"/>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68416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New Hires</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9" y="1215930"/>
            <a:ext cx="7216382" cy="5122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b="1"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Remember the New Hire Guide!</a:t>
            </a:r>
          </a:p>
          <a:p>
            <a:pPr marL="0" marR="0" indent="0">
              <a:lnSpc>
                <a:spcPct val="107000"/>
              </a:lnSpc>
              <a:spcBef>
                <a:spcPts val="0"/>
              </a:spcBef>
              <a:spcAft>
                <a:spcPts val="0"/>
              </a:spcAft>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r>
              <a:rPr lang="en-US" b="0" i="0" u="none" strike="noStrike" baseline="0">
                <a:solidFill>
                  <a:srgbClr val="000000"/>
                </a:solidFill>
                <a:latin typeface="Calibri" panose="020F0502020204030204" pitchFamily="34" charset="0"/>
              </a:rPr>
              <a:t>Geared towards technical conservation district staff new to running the DGLVR Program locally</a:t>
            </a:r>
          </a:p>
          <a:p>
            <a:endParaRPr lang="en-US" b="0" i="0" u="none" strike="noStrike" baseline="0">
              <a:solidFill>
                <a:srgbClr val="000000"/>
              </a:solidFill>
              <a:latin typeface="Calibri" panose="020F0502020204030204" pitchFamily="34" charset="0"/>
            </a:endParaRPr>
          </a:p>
          <a:p>
            <a:r>
              <a:rPr lang="en-US">
                <a:solidFill>
                  <a:srgbClr val="000000"/>
                </a:solidFill>
                <a:latin typeface="Calibri" panose="020F0502020204030204" pitchFamily="34" charset="0"/>
              </a:rPr>
              <a:t>Also a useful introduction for any other CD staff involved in the DGLVR Program</a:t>
            </a:r>
          </a:p>
          <a:p>
            <a:endParaRPr lang="en-US">
              <a:solidFill>
                <a:srgbClr val="000000"/>
              </a:solidFill>
              <a:latin typeface="Calibri" panose="020F0502020204030204" pitchFamily="34" charset="0"/>
            </a:endParaRPr>
          </a:p>
          <a:p>
            <a:r>
              <a:rPr lang="en-US">
                <a:hlinkClick r:id="rId3"/>
              </a:rPr>
              <a:t>Reference Material - Center for Dirt and Gravel Road Studies</a:t>
            </a:r>
            <a:endParaRPr lang="en-US">
              <a:solidFill>
                <a:srgbClr val="000000"/>
              </a:solidFill>
              <a:latin typeface="Calibri" panose="020F0502020204030204" pitchFamily="34"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E6596A6-FC61-BC2E-C62B-1E1265E75B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2913" y="1289281"/>
            <a:ext cx="4340148" cy="540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EC0CE10F-9C53-090B-1682-2500A34A2F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A3816A9F-2F7F-0EA0-F0F4-EE9976394488}"/>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6109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New Hires</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38" y="1215930"/>
            <a:ext cx="11022839"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3800" b="1" u="sng"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One-on-One New Hire Training is available!</a:t>
            </a:r>
          </a:p>
          <a:p>
            <a:r>
              <a:rPr lang="en-US" b="0" i="0" u="none" strike="noStrike" baseline="0">
                <a:solidFill>
                  <a:srgbClr val="000000"/>
                </a:solidFill>
                <a:latin typeface="Calibri" panose="020F0502020204030204" pitchFamily="34" charset="0"/>
              </a:rPr>
              <a:t>SCC and CDGRS visit to help new hires get a “jumpstart” to running the Program</a:t>
            </a:r>
          </a:p>
          <a:p>
            <a:r>
              <a:rPr lang="en-US">
                <a:solidFill>
                  <a:srgbClr val="000000"/>
                </a:solidFill>
                <a:latin typeface="Calibri" panose="020F0502020204030204" pitchFamily="34" charset="0"/>
              </a:rPr>
              <a:t>Office visit and/or f</a:t>
            </a:r>
            <a:r>
              <a:rPr lang="en-US" b="0" i="0" u="none" strike="noStrike" baseline="0">
                <a:solidFill>
                  <a:srgbClr val="000000"/>
                </a:solidFill>
                <a:latin typeface="Calibri" panose="020F0502020204030204" pitchFamily="34" charset="0"/>
              </a:rPr>
              <a:t>ield visit</a:t>
            </a:r>
          </a:p>
          <a:p>
            <a:r>
              <a:rPr lang="en-US">
                <a:solidFill>
                  <a:srgbClr val="000000"/>
                </a:solidFill>
                <a:latin typeface="Calibri" panose="020F0502020204030204" pitchFamily="34" charset="0"/>
              </a:rPr>
              <a:t>Tailored to whatever you need</a:t>
            </a:r>
          </a:p>
          <a:p>
            <a:endParaRPr lang="en-US">
              <a:solidFill>
                <a:srgbClr val="000000"/>
              </a:solidFill>
              <a:latin typeface="Calibri" panose="020F0502020204030204" pitchFamily="34" charset="0"/>
            </a:endParaRPr>
          </a:p>
          <a:p>
            <a:pPr marL="0" indent="0" algn="ctr">
              <a:buNone/>
            </a:pPr>
            <a:r>
              <a:rPr lang="en-US" sz="3600" b="1" i="1" u="none" strike="noStrike" baseline="0">
                <a:solidFill>
                  <a:srgbClr val="000000"/>
                </a:solidFill>
                <a:latin typeface="Calibri" panose="020F0502020204030204" pitchFamily="34" charset="0"/>
              </a:rPr>
              <a:t>If yo</a:t>
            </a:r>
            <a:r>
              <a:rPr lang="en-US" sz="3600" b="1" i="1">
                <a:solidFill>
                  <a:srgbClr val="000000"/>
                </a:solidFill>
                <a:latin typeface="Calibri" panose="020F0502020204030204" pitchFamily="34" charset="0"/>
              </a:rPr>
              <a:t>u don’t know what you need, </a:t>
            </a:r>
          </a:p>
          <a:p>
            <a:pPr marL="0" indent="0" algn="ctr">
              <a:buNone/>
            </a:pPr>
            <a:r>
              <a:rPr lang="en-US" sz="3600" b="1" i="1">
                <a:solidFill>
                  <a:srgbClr val="000000"/>
                </a:solidFill>
                <a:latin typeface="Calibri" panose="020F0502020204030204" pitchFamily="34" charset="0"/>
              </a:rPr>
              <a:t>still schedule a day of new hire training!</a:t>
            </a: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CD0E121-45CE-F3DF-4597-FD5D9F2648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E55BC80F-5B52-90EB-213C-294ABAD0DC8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5554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New Hires</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68940" y="1144181"/>
            <a:ext cx="9224376" cy="951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3800" b="1" u="sng"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One-on-One New Hire Training is available!</a:t>
            </a: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3FF0490-1C47-6D58-80DD-4FB8F4C8F0B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697972" y="1896207"/>
            <a:ext cx="4456901" cy="4961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1CD0E121-45CE-F3DF-4597-FD5D9F2648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E55BC80F-5B52-90EB-213C-294ABAD0DC8A}"/>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
        <p:nvSpPr>
          <p:cNvPr id="2" name="TextBox 1">
            <a:extLst>
              <a:ext uri="{FF2B5EF4-FFF2-40B4-BE49-F238E27FC236}">
                <a16:creationId xmlns:a16="http://schemas.microsoft.com/office/drawing/2014/main" id="{F08F2291-C2EA-EFEB-96E1-2C1178FB71DA}"/>
              </a:ext>
            </a:extLst>
          </p:cNvPr>
          <p:cNvSpPr txBox="1"/>
          <p:nvPr/>
        </p:nvSpPr>
        <p:spPr>
          <a:xfrm>
            <a:off x="153756" y="1961090"/>
            <a:ext cx="7395360" cy="4841775"/>
          </a:xfrm>
          <a:prstGeom prst="rect">
            <a:avLst/>
          </a:prstGeom>
          <a:noFill/>
        </p:spPr>
        <p:txBody>
          <a:bodyPr wrap="square" rtlCol="0">
            <a:spAutoFit/>
          </a:bodyPr>
          <a:lstStyle/>
          <a:p>
            <a:pPr marL="285750" indent="-285750">
              <a:buFont typeface="Arial" panose="020B0604020202020204" pitchFamily="34" charset="0"/>
              <a:buChar char="•"/>
            </a:pPr>
            <a:r>
              <a:rPr lang="en-US" sz="2800" b="0" i="0" u="none" strike="noStrike" baseline="0">
                <a:solidFill>
                  <a:srgbClr val="000000"/>
                </a:solidFill>
                <a:latin typeface="Calibri" panose="020F0502020204030204" pitchFamily="34" charset="0"/>
              </a:rPr>
              <a:t>Potential topics</a:t>
            </a:r>
            <a:r>
              <a:rPr lang="en-US" sz="2800">
                <a:solidFill>
                  <a:srgbClr val="000000"/>
                </a:solidFill>
                <a:latin typeface="Calibri" panose="020F0502020204030204" pitchFamily="34" charset="0"/>
              </a:rPr>
              <a:t>:</a:t>
            </a:r>
          </a:p>
          <a:p>
            <a:pPr marL="742950" lvl="1" indent="-285750">
              <a:buFont typeface="Arial" panose="020B0604020202020204" pitchFamily="34" charset="0"/>
              <a:buChar char="•"/>
            </a:pPr>
            <a:r>
              <a:rPr lang="en-US" sz="2800" b="0" u="none" strike="noStrike" baseline="0">
                <a:solidFill>
                  <a:srgbClr val="000000"/>
                </a:solidFill>
                <a:latin typeface="Calibri" panose="020F0502020204030204" pitchFamily="34" charset="0"/>
              </a:rPr>
              <a:t>Open contracts for DGLVR Projects</a:t>
            </a:r>
          </a:p>
          <a:p>
            <a:pPr marL="742950" lvl="1" indent="-285750">
              <a:buFont typeface="Arial" panose="020B0604020202020204" pitchFamily="34" charset="0"/>
              <a:buChar char="•"/>
            </a:pPr>
            <a:r>
              <a:rPr lang="en-US" sz="2800" b="0" u="none" strike="noStrike" baseline="0">
                <a:solidFill>
                  <a:srgbClr val="000000"/>
                </a:solidFill>
                <a:latin typeface="Calibri" panose="020F0502020204030204" pitchFamily="34" charset="0"/>
              </a:rPr>
              <a:t>Timeline: application due date, QAB meeting, CD board meeting</a:t>
            </a:r>
          </a:p>
          <a:p>
            <a:pPr marL="742950" lvl="1" indent="-285750">
              <a:buFont typeface="Arial" panose="020B0604020202020204" pitchFamily="34" charset="0"/>
              <a:buChar char="•"/>
            </a:pPr>
            <a:r>
              <a:rPr lang="en-US" sz="2800">
                <a:solidFill>
                  <a:srgbClr val="000000"/>
                </a:solidFill>
                <a:latin typeface="Calibri" panose="020F0502020204030204" pitchFamily="34" charset="0"/>
              </a:rPr>
              <a:t>Education and outreach ideas and assistance</a:t>
            </a:r>
          </a:p>
          <a:p>
            <a:pPr marL="742950" lvl="1" indent="-285750">
              <a:buFont typeface="Arial" panose="020B0604020202020204" pitchFamily="34" charset="0"/>
              <a:buChar char="•"/>
            </a:pPr>
            <a:r>
              <a:rPr lang="en-US" sz="2800">
                <a:solidFill>
                  <a:srgbClr val="000000"/>
                </a:solidFill>
                <a:latin typeface="Calibri" panose="020F0502020204030204" pitchFamily="34" charset="0"/>
              </a:rPr>
              <a:t>Review applications in progress</a:t>
            </a:r>
          </a:p>
          <a:p>
            <a:pPr marL="742950" lvl="1" indent="-285750">
              <a:buFont typeface="Arial" panose="020B0604020202020204" pitchFamily="34" charset="0"/>
              <a:buChar char="•"/>
            </a:pPr>
            <a:r>
              <a:rPr lang="en-US" sz="2800" b="0" u="none" strike="noStrike" baseline="0">
                <a:solidFill>
                  <a:srgbClr val="000000"/>
                </a:solidFill>
                <a:latin typeface="Calibri" panose="020F0502020204030204" pitchFamily="34" charset="0"/>
              </a:rPr>
              <a:t>Visit DGLVR sites</a:t>
            </a:r>
          </a:p>
          <a:p>
            <a:pPr marL="1200150" lvl="2" indent="-285750">
              <a:buFont typeface="Arial" panose="020B0604020202020204" pitchFamily="34" charset="0"/>
              <a:buChar char="•"/>
            </a:pPr>
            <a:r>
              <a:rPr lang="en-US" sz="2800">
                <a:solidFill>
                  <a:srgbClr val="000000"/>
                </a:solidFill>
                <a:latin typeface="Calibri" panose="020F0502020204030204" pitchFamily="34" charset="0"/>
              </a:rPr>
              <a:t>Potential, pre-application, funded, under construction, recently completed</a:t>
            </a:r>
          </a:p>
          <a:p>
            <a:pPr marL="742950" lvl="1" indent="-285750">
              <a:buFont typeface="Arial" panose="020B0604020202020204" pitchFamily="34" charset="0"/>
              <a:buChar char="•"/>
            </a:pPr>
            <a:r>
              <a:rPr lang="en-US" sz="2800" b="0" u="none" strike="noStrike" baseline="0">
                <a:solidFill>
                  <a:srgbClr val="000000"/>
                </a:solidFill>
                <a:latin typeface="Calibri" panose="020F0502020204030204" pitchFamily="34" charset="0"/>
              </a:rPr>
              <a:t>And more!</a:t>
            </a:r>
          </a:p>
          <a:p>
            <a:pPr marL="228600" marR="0">
              <a:lnSpc>
                <a:spcPct val="107000"/>
              </a:lnSpc>
              <a:spcBef>
                <a:spcPts val="0"/>
              </a:spcBef>
              <a:spcAft>
                <a:spcPts val="0"/>
              </a:spcAft>
            </a:pP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068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1CAD1F-AA0C-037C-E7FC-7AAE8D68C34A}"/>
              </a:ext>
            </a:extLst>
          </p:cNvPr>
          <p:cNvSpPr>
            <a:spLocks noGrp="1"/>
          </p:cNvSpPr>
          <p:nvPr>
            <p:ph type="sldNum" sz="quarter" idx="12"/>
          </p:nvPr>
        </p:nvSpPr>
        <p:spPr/>
        <p:txBody>
          <a:bodyPr/>
          <a:lstStyle/>
          <a:p>
            <a:fld id="{330EA680-D336-4FF7-8B7A-9848BB0A1C32}" type="slidenum">
              <a:rPr lang="en-US" smtClean="0"/>
              <a:t>25</a:t>
            </a:fld>
            <a:endParaRPr lang="en-US"/>
          </a:p>
        </p:txBody>
      </p:sp>
      <p:graphicFrame>
        <p:nvGraphicFramePr>
          <p:cNvPr id="13" name="Table 12">
            <a:extLst>
              <a:ext uri="{FF2B5EF4-FFF2-40B4-BE49-F238E27FC236}">
                <a16:creationId xmlns:a16="http://schemas.microsoft.com/office/drawing/2014/main" id="{10435062-97DB-2218-A2F8-43993C5EE46B}"/>
              </a:ext>
            </a:extLst>
          </p:cNvPr>
          <p:cNvGraphicFramePr>
            <a:graphicFrameLocks noGrp="1"/>
          </p:cNvGraphicFramePr>
          <p:nvPr>
            <p:extLst>
              <p:ext uri="{D42A27DB-BD31-4B8C-83A1-F6EECF244321}">
                <p14:modId xmlns:p14="http://schemas.microsoft.com/office/powerpoint/2010/main" val="3765448344"/>
              </p:ext>
            </p:extLst>
          </p:nvPr>
        </p:nvGraphicFramePr>
        <p:xfrm>
          <a:off x="268940" y="965101"/>
          <a:ext cx="11431569" cy="5892899"/>
        </p:xfrm>
        <a:graphic>
          <a:graphicData uri="http://schemas.openxmlformats.org/drawingml/2006/table">
            <a:tbl>
              <a:tblPr firstRow="1" bandRow="1">
                <a:tableStyleId>{5C22544A-7EE6-4342-B048-85BDC9FD1C3A}</a:tableStyleId>
              </a:tblPr>
              <a:tblGrid>
                <a:gridCol w="2337481">
                  <a:extLst>
                    <a:ext uri="{9D8B030D-6E8A-4147-A177-3AD203B41FA5}">
                      <a16:colId xmlns:a16="http://schemas.microsoft.com/office/drawing/2014/main" val="2024843030"/>
                    </a:ext>
                  </a:extLst>
                </a:gridCol>
                <a:gridCol w="2516523">
                  <a:extLst>
                    <a:ext uri="{9D8B030D-6E8A-4147-A177-3AD203B41FA5}">
                      <a16:colId xmlns:a16="http://schemas.microsoft.com/office/drawing/2014/main" val="2732208617"/>
                    </a:ext>
                  </a:extLst>
                </a:gridCol>
                <a:gridCol w="3346881">
                  <a:extLst>
                    <a:ext uri="{9D8B030D-6E8A-4147-A177-3AD203B41FA5}">
                      <a16:colId xmlns:a16="http://schemas.microsoft.com/office/drawing/2014/main" val="3513714147"/>
                    </a:ext>
                  </a:extLst>
                </a:gridCol>
                <a:gridCol w="3230684">
                  <a:extLst>
                    <a:ext uri="{9D8B030D-6E8A-4147-A177-3AD203B41FA5}">
                      <a16:colId xmlns:a16="http://schemas.microsoft.com/office/drawing/2014/main" val="3475135567"/>
                    </a:ext>
                  </a:extLst>
                </a:gridCol>
              </a:tblGrid>
              <a:tr h="831442">
                <a:tc>
                  <a:txBody>
                    <a:bodyPr/>
                    <a:lstStyle/>
                    <a:p>
                      <a:endParaRPr lang="en-US"/>
                    </a:p>
                  </a:txBody>
                  <a:tcPr anchor="ctr"/>
                </a:tc>
                <a:tc>
                  <a:txBody>
                    <a:bodyPr/>
                    <a:lstStyle/>
                    <a:p>
                      <a:pPr algn="ctr"/>
                      <a:r>
                        <a:rPr lang="en-US"/>
                        <a:t>Administration Certification</a:t>
                      </a:r>
                    </a:p>
                  </a:txBody>
                  <a:tcPr anchor="ctr"/>
                </a:tc>
                <a:tc>
                  <a:txBody>
                    <a:bodyPr/>
                    <a:lstStyle/>
                    <a:p>
                      <a:pPr algn="ctr"/>
                      <a:r>
                        <a:rPr lang="en-US"/>
                        <a:t>Environmentally Sensitive Maintenance (ESM) Certification</a:t>
                      </a:r>
                    </a:p>
                  </a:txBody>
                  <a:tcPr anchor="ctr"/>
                </a:tc>
                <a:tc>
                  <a:txBody>
                    <a:bodyPr/>
                    <a:lstStyle/>
                    <a:p>
                      <a:pPr algn="ctr"/>
                      <a:r>
                        <a:rPr lang="en-US"/>
                        <a:t>Stream Crossing Certification</a:t>
                      </a:r>
                    </a:p>
                  </a:txBody>
                  <a:tcPr anchor="ctr"/>
                </a:tc>
                <a:extLst>
                  <a:ext uri="{0D108BD9-81ED-4DB2-BD59-A6C34878D82A}">
                    <a16:rowId xmlns:a16="http://schemas.microsoft.com/office/drawing/2014/main" val="3964966934"/>
                  </a:ext>
                </a:extLst>
              </a:tr>
              <a:tr h="724182">
                <a:tc>
                  <a:txBody>
                    <a:bodyPr/>
                    <a:lstStyle/>
                    <a:p>
                      <a:pPr algn="ctr"/>
                      <a:r>
                        <a:rPr lang="en-US" b="1"/>
                        <a:t>Required for</a:t>
                      </a:r>
                    </a:p>
                  </a:txBody>
                  <a:tcPr anchor="ctr"/>
                </a:tc>
                <a:tc>
                  <a:txBody>
                    <a:bodyPr/>
                    <a:lstStyle/>
                    <a:p>
                      <a:pPr algn="ctr"/>
                      <a:r>
                        <a:rPr lang="en-US" sz="1800" kern="100">
                          <a:latin typeface="Calibri" panose="020F0502020204030204" pitchFamily="34" charset="0"/>
                          <a:ea typeface="Calibri" panose="020F0502020204030204" pitchFamily="34" charset="0"/>
                          <a:cs typeface="Times New Roman" panose="02020603050405020304" pitchFamily="18" charset="0"/>
                        </a:rPr>
                        <a:t>CD </a:t>
                      </a:r>
                      <a:r>
                        <a:rPr lang="en-US" sz="1800" kern="100">
                          <a:effectLst/>
                          <a:latin typeface="Calibri" panose="020F0502020204030204" pitchFamily="34" charset="0"/>
                          <a:ea typeface="Calibri" panose="020F0502020204030204" pitchFamily="34" charset="0"/>
                          <a:cs typeface="Times New Roman" panose="02020603050405020304" pitchFamily="18" charset="0"/>
                        </a:rPr>
                        <a:t>staff person(s) most directly responsible for administering the Program</a:t>
                      </a:r>
                      <a:endParaRPr lang="en-US"/>
                    </a:p>
                  </a:txBody>
                  <a:tcPr anchor="ctr"/>
                </a:tc>
                <a:tc>
                  <a:txBody>
                    <a:bodyPr/>
                    <a:lstStyle/>
                    <a:p>
                      <a:pPr marL="285750" indent="-285750" algn="l">
                        <a:buFont typeface="Arial" panose="020B0604020202020204" pitchFamily="34" charset="0"/>
                        <a:buChar char="•"/>
                      </a:pPr>
                      <a:r>
                        <a:rPr lang="en-US"/>
                        <a:t>CD staff most involved in the Program</a:t>
                      </a:r>
                    </a:p>
                    <a:p>
                      <a:pPr marL="285750" indent="-285750" algn="l">
                        <a:buFont typeface="Arial" panose="020B0604020202020204" pitchFamily="34" charset="0"/>
                        <a:buChar char="•"/>
                      </a:pPr>
                      <a:r>
                        <a:rPr lang="en-US"/>
                        <a:t>Grant applicants</a:t>
                      </a:r>
                    </a:p>
                    <a:p>
                      <a:pPr marL="285750" indent="-285750" algn="l">
                        <a:buFont typeface="Arial" panose="020B0604020202020204" pitchFamily="34" charset="0"/>
                        <a:buChar char="•"/>
                      </a:pPr>
                      <a:r>
                        <a:rPr lang="en-US"/>
                        <a:t>One CD-appointed QAB member </a:t>
                      </a:r>
                    </a:p>
                  </a:txBody>
                  <a:tcPr anchor="ctr"/>
                </a:tc>
                <a:tc>
                  <a:txBody>
                    <a:bodyPr/>
                    <a:lstStyle/>
                    <a:p>
                      <a:pPr algn="ctr"/>
                      <a:r>
                        <a:rPr lang="en-US"/>
                        <a:t>CD staff most involved in the Program if the CD wants to fund stream crossing replacements</a:t>
                      </a:r>
                    </a:p>
                  </a:txBody>
                  <a:tcPr anchor="ctr"/>
                </a:tc>
                <a:extLst>
                  <a:ext uri="{0D108BD9-81ED-4DB2-BD59-A6C34878D82A}">
                    <a16:rowId xmlns:a16="http://schemas.microsoft.com/office/drawing/2014/main" val="2039892336"/>
                  </a:ext>
                </a:extLst>
              </a:tr>
              <a:tr h="695151">
                <a:tc>
                  <a:txBody>
                    <a:bodyPr/>
                    <a:lstStyle/>
                    <a:p>
                      <a:pPr algn="ctr"/>
                      <a:r>
                        <a:rPr lang="en-US" b="1"/>
                        <a:t>Initial Certification</a:t>
                      </a:r>
                    </a:p>
                  </a:txBody>
                  <a:tcPr anchor="ctr"/>
                </a:tc>
                <a:tc>
                  <a:txBody>
                    <a:bodyPr/>
                    <a:lstStyle/>
                    <a:p>
                      <a:pPr algn="ctr"/>
                      <a:r>
                        <a:rPr lang="en-US"/>
                        <a:t>Basic Admin Training</a:t>
                      </a:r>
                    </a:p>
                  </a:txBody>
                  <a:tcPr anchor="ctr"/>
                </a:tc>
                <a:tc>
                  <a:txBody>
                    <a:bodyPr/>
                    <a:lstStyle/>
                    <a:p>
                      <a:pPr algn="ctr"/>
                      <a:r>
                        <a:rPr lang="en-US"/>
                        <a:t>2-day ESM Training</a:t>
                      </a:r>
                    </a:p>
                  </a:txBody>
                  <a:tcPr anchor="ctr"/>
                </a:tc>
                <a:tc>
                  <a:txBody>
                    <a:bodyPr/>
                    <a:lstStyle/>
                    <a:p>
                      <a:pPr algn="ctr"/>
                      <a:r>
                        <a:rPr lang="en-US"/>
                        <a:t>4-day Stream Crossing Certification Training for CDs</a:t>
                      </a:r>
                    </a:p>
                  </a:txBody>
                  <a:tcPr anchor="ctr"/>
                </a:tc>
                <a:extLst>
                  <a:ext uri="{0D108BD9-81ED-4DB2-BD59-A6C34878D82A}">
                    <a16:rowId xmlns:a16="http://schemas.microsoft.com/office/drawing/2014/main" val="3346233807"/>
                  </a:ext>
                </a:extLst>
              </a:tr>
              <a:tr h="695151">
                <a:tc>
                  <a:txBody>
                    <a:bodyPr/>
                    <a:lstStyle/>
                    <a:p>
                      <a:pPr algn="ctr"/>
                      <a:r>
                        <a:rPr lang="en-US" b="1"/>
                        <a:t>Re-Certification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Basic Admin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   </a:t>
                      </a:r>
                    </a:p>
                    <a:p>
                      <a:pPr algn="ctr"/>
                      <a:r>
                        <a:rPr lang="en-US"/>
                        <a:t>OR</a:t>
                      </a:r>
                    </a:p>
                    <a:p>
                      <a:pPr algn="ctr"/>
                      <a:r>
                        <a:rPr lang="en-US" sz="1200"/>
                        <a:t>   </a:t>
                      </a:r>
                    </a:p>
                    <a:p>
                      <a:pPr algn="ctr"/>
                      <a:r>
                        <a:rPr lang="en-US"/>
                        <a:t>Advanced Admin Training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2-day ESM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   </a:t>
                      </a:r>
                    </a:p>
                    <a:p>
                      <a:pPr algn="ctr"/>
                      <a:r>
                        <a:rPr lang="en-US"/>
                        <a:t>OR</a:t>
                      </a:r>
                    </a:p>
                    <a:p>
                      <a:pPr algn="ctr"/>
                      <a:r>
                        <a:rPr lang="en-US" sz="1100"/>
                        <a:t>   </a:t>
                      </a:r>
                    </a:p>
                    <a:p>
                      <a:pPr algn="ctr"/>
                      <a:r>
                        <a:rPr lang="en-US"/>
                        <a:t>Annual Maintenance Workshop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4-day Stream Crossing Certification Training for CDs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t>1.5-day Stream Crossing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t>Re-certification for CDs</a:t>
                      </a:r>
                    </a:p>
                  </a:txBody>
                  <a:tcPr anchor="ctr"/>
                </a:tc>
                <a:extLst>
                  <a:ext uri="{0D108BD9-81ED-4DB2-BD59-A6C34878D82A}">
                    <a16:rowId xmlns:a16="http://schemas.microsoft.com/office/drawing/2014/main" val="3182925983"/>
                  </a:ext>
                </a:extLst>
              </a:tr>
              <a:tr h="409795">
                <a:tc>
                  <a:txBody>
                    <a:bodyPr/>
                    <a:lstStyle/>
                    <a:p>
                      <a:pPr algn="ctr"/>
                      <a:r>
                        <a:rPr lang="en-US" b="1"/>
                        <a:t>Certification Length</a:t>
                      </a:r>
                    </a:p>
                  </a:txBody>
                  <a:tcPr anchor="ctr"/>
                </a:tc>
                <a:tc>
                  <a:txBody>
                    <a:bodyPr/>
                    <a:lstStyle/>
                    <a:p>
                      <a:pPr algn="ctr"/>
                      <a:r>
                        <a:rPr lang="en-US"/>
                        <a:t>3 years</a:t>
                      </a:r>
                    </a:p>
                  </a:txBody>
                  <a:tcPr anchor="ctr"/>
                </a:tc>
                <a:tc>
                  <a:txBody>
                    <a:bodyPr/>
                    <a:lstStyle/>
                    <a:p>
                      <a:pPr algn="ctr"/>
                      <a:r>
                        <a:rPr lang="en-US"/>
                        <a:t>5 years</a:t>
                      </a:r>
                    </a:p>
                  </a:txBody>
                  <a:tcPr anchor="ctr"/>
                </a:tc>
                <a:tc>
                  <a:txBody>
                    <a:bodyPr/>
                    <a:lstStyle/>
                    <a:p>
                      <a:pPr algn="ctr"/>
                      <a:r>
                        <a:rPr lang="en-US"/>
                        <a:t>3 years</a:t>
                      </a:r>
                    </a:p>
                  </a:txBody>
                  <a:tcPr anchor="ctr"/>
                </a:tc>
                <a:extLst>
                  <a:ext uri="{0D108BD9-81ED-4DB2-BD59-A6C34878D82A}">
                    <a16:rowId xmlns:a16="http://schemas.microsoft.com/office/drawing/2014/main" val="1068760046"/>
                  </a:ext>
                </a:extLst>
              </a:tr>
              <a:tr h="695151">
                <a:tc>
                  <a:txBody>
                    <a:bodyPr/>
                    <a:lstStyle/>
                    <a:p>
                      <a:pPr algn="ctr"/>
                      <a:r>
                        <a:rPr lang="en-US" b="1"/>
                        <a:t>Certification expiration date</a:t>
                      </a:r>
                    </a:p>
                  </a:txBody>
                  <a:tcPr anchor="ctr"/>
                </a:tc>
                <a:tc>
                  <a:txBody>
                    <a:bodyPr/>
                    <a:lstStyle/>
                    <a:p>
                      <a:pPr algn="ctr"/>
                      <a:r>
                        <a:rPr lang="en-US"/>
                        <a:t>Dec 31</a:t>
                      </a:r>
                      <a:r>
                        <a:rPr lang="en-US" baseline="30000"/>
                        <a:t>st</a:t>
                      </a:r>
                      <a:r>
                        <a:rPr lang="en-US"/>
                        <a:t> of the 3</a:t>
                      </a:r>
                      <a:r>
                        <a:rPr lang="en-US" baseline="30000"/>
                        <a:t>rd</a:t>
                      </a:r>
                      <a:r>
                        <a:rPr lang="en-US"/>
                        <a:t> year</a:t>
                      </a:r>
                    </a:p>
                  </a:txBody>
                  <a:tcPr anchor="ctr"/>
                </a:tc>
                <a:tc>
                  <a:txBody>
                    <a:bodyPr/>
                    <a:lstStyle/>
                    <a:p>
                      <a:pPr algn="ctr"/>
                      <a:r>
                        <a:rPr lang="en-US"/>
                        <a:t>Dec 31</a:t>
                      </a:r>
                      <a:r>
                        <a:rPr lang="en-US" baseline="30000"/>
                        <a:t>st</a:t>
                      </a:r>
                      <a:r>
                        <a:rPr lang="en-US"/>
                        <a:t>  of the 5</a:t>
                      </a:r>
                      <a:r>
                        <a:rPr lang="en-US" baseline="30000"/>
                        <a:t>th</a:t>
                      </a:r>
                      <a:r>
                        <a:rPr lang="en-US"/>
                        <a:t> year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Dec 31</a:t>
                      </a:r>
                      <a:r>
                        <a:rPr lang="en-US" baseline="30000"/>
                        <a:t>st</a:t>
                      </a:r>
                      <a:r>
                        <a:rPr lang="en-US"/>
                        <a:t> of the 3</a:t>
                      </a:r>
                      <a:r>
                        <a:rPr lang="en-US" baseline="30000"/>
                        <a:t>rd</a:t>
                      </a:r>
                      <a:r>
                        <a:rPr lang="en-US"/>
                        <a:t> year</a:t>
                      </a:r>
                    </a:p>
                  </a:txBody>
                  <a:tcPr anchor="ctr"/>
                </a:tc>
                <a:extLst>
                  <a:ext uri="{0D108BD9-81ED-4DB2-BD59-A6C34878D82A}">
                    <a16:rowId xmlns:a16="http://schemas.microsoft.com/office/drawing/2014/main" val="1677750132"/>
                  </a:ext>
                </a:extLst>
              </a:tr>
            </a:tbl>
          </a:graphicData>
        </a:graphic>
      </p:graphicFrame>
      <p:sp>
        <p:nvSpPr>
          <p:cNvPr id="5" name="Rectangle 4">
            <a:extLst>
              <a:ext uri="{FF2B5EF4-FFF2-40B4-BE49-F238E27FC236}">
                <a16:creationId xmlns:a16="http://schemas.microsoft.com/office/drawing/2014/main" id="{70A31F35-D925-5FEB-4510-4D44F061C97F}"/>
              </a:ext>
            </a:extLst>
          </p:cNvPr>
          <p:cNvSpPr/>
          <p:nvPr/>
        </p:nvSpPr>
        <p:spPr>
          <a:xfrm>
            <a:off x="268939" y="251011"/>
            <a:ext cx="11431569"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Title 1">
            <a:extLst>
              <a:ext uri="{FF2B5EF4-FFF2-40B4-BE49-F238E27FC236}">
                <a16:creationId xmlns:a16="http://schemas.microsoft.com/office/drawing/2014/main" id="{B9F1ABCE-D28D-4EF8-4BA6-B56231415F8A}"/>
              </a:ext>
            </a:extLst>
          </p:cNvPr>
          <p:cNvSpPr txBox="1">
            <a:spLocks/>
          </p:cNvSpPr>
          <p:nvPr/>
        </p:nvSpPr>
        <p:spPr>
          <a:xfrm>
            <a:off x="840778" y="164437"/>
            <a:ext cx="101675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DGLVR Training Requirements Summary</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Tree>
    <p:extLst>
      <p:ext uri="{BB962C8B-B14F-4D97-AF65-F5344CB8AC3E}">
        <p14:creationId xmlns:p14="http://schemas.microsoft.com/office/powerpoint/2010/main" val="341158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60FFE-124B-486D-2EFF-EC1EA156044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9AF95BD-E8D1-D604-C09D-15CCCB6244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443797"/>
          </a:xfrm>
          <a:prstGeom prst="rect">
            <a:avLst/>
          </a:prstGeom>
        </p:spPr>
      </p:pic>
      <p:sp>
        <p:nvSpPr>
          <p:cNvPr id="9" name="Arrow: Right 8">
            <a:extLst>
              <a:ext uri="{FF2B5EF4-FFF2-40B4-BE49-F238E27FC236}">
                <a16:creationId xmlns:a16="http://schemas.microsoft.com/office/drawing/2014/main" id="{8CAFF33D-5B4D-7C24-7BE0-96DC85FED7B2}"/>
              </a:ext>
            </a:extLst>
          </p:cNvPr>
          <p:cNvSpPr/>
          <p:nvPr/>
        </p:nvSpPr>
        <p:spPr>
          <a:xfrm>
            <a:off x="5118647" y="1556787"/>
            <a:ext cx="841828" cy="493485"/>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49D7C5-1BF1-469C-076B-2B0679313F51}"/>
              </a:ext>
            </a:extLst>
          </p:cNvPr>
          <p:cNvSpPr/>
          <p:nvPr/>
        </p:nvSpPr>
        <p:spPr>
          <a:xfrm>
            <a:off x="5960475" y="1556786"/>
            <a:ext cx="1630496" cy="5387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F0326D-166D-2E15-7972-0EF8871328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99771" y="-8286865"/>
            <a:ext cx="12192000" cy="6188757"/>
          </a:xfrm>
          <a:prstGeom prst="rect">
            <a:avLst/>
          </a:prstGeom>
        </p:spPr>
      </p:pic>
      <p:sp>
        <p:nvSpPr>
          <p:cNvPr id="6" name="Subtitle 2">
            <a:extLst>
              <a:ext uri="{FF2B5EF4-FFF2-40B4-BE49-F238E27FC236}">
                <a16:creationId xmlns:a16="http://schemas.microsoft.com/office/drawing/2014/main" id="{37BC553D-E7A7-F241-7663-B7BF24AEE41F}"/>
              </a:ext>
            </a:extLst>
          </p:cNvPr>
          <p:cNvSpPr txBox="1">
            <a:spLocks/>
          </p:cNvSpPr>
          <p:nvPr/>
        </p:nvSpPr>
        <p:spPr>
          <a:xfrm>
            <a:off x="1021773" y="317"/>
            <a:ext cx="4096874" cy="2223119"/>
          </a:xfrm>
          <a:prstGeom prst="rect">
            <a:avLst/>
          </a:prstGeom>
          <a:solidFill>
            <a:schemeClr val="bg1"/>
          </a:solidFill>
          <a:ln w="57150">
            <a:solidFill>
              <a:srgbClr val="FF0000"/>
            </a:solidFill>
          </a:ln>
        </p:spPr>
        <p:txBody>
          <a:bodyPr vert="horz" lIns="91440" tIns="45720" rIns="91440" bIns="45720" rtlCol="0">
            <a:normAutofit/>
          </a:bodyPr>
          <a:lstStyle>
            <a:defPPr>
              <a:defRPr lang="en-US"/>
            </a:defPPr>
            <a:lvl1pPr marR="0" lvl="0" indent="0" algn="ctr" fontAlgn="auto">
              <a:lnSpc>
                <a:spcPct val="90000"/>
              </a:lnSpc>
              <a:spcBef>
                <a:spcPts val="1000"/>
              </a:spcBef>
              <a:spcAft>
                <a:spcPts val="0"/>
              </a:spcAft>
              <a:buClrTx/>
              <a:buSzTx/>
              <a:buFont typeface="Arial" panose="020B0604020202020204" pitchFamily="34" charset="0"/>
              <a:buNone/>
              <a:tabLst/>
              <a:defRPr kumimoji="0" sz="1100" b="1" i="0" u="sng" strike="noStrike" cap="none" spc="0" normalizeH="0" baseline="0">
                <a:ln>
                  <a:noFill/>
                </a:ln>
                <a:solidFill>
                  <a:prstClr val="black"/>
                </a:solidFill>
                <a:effectLst/>
                <a:uLnTx/>
                <a:uFillTx/>
                <a:latin typeface="Calibri" panose="020F050202020403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a:p>
          <a:p>
            <a:r>
              <a:rPr lang="en-US" sz="2400"/>
              <a:t>Course Attendance Tracker</a:t>
            </a:r>
          </a:p>
          <a:p>
            <a:endParaRPr lang="en-US"/>
          </a:p>
          <a:p>
            <a:r>
              <a:rPr lang="en-US" sz="2400" u="none"/>
              <a:t>Search certifications for all attendees of ESM, Stream Trainings, and Admin trainings</a:t>
            </a:r>
          </a:p>
        </p:txBody>
      </p:sp>
      <p:sp>
        <p:nvSpPr>
          <p:cNvPr id="2" name="Rectangle 1">
            <a:extLst>
              <a:ext uri="{FF2B5EF4-FFF2-40B4-BE49-F238E27FC236}">
                <a16:creationId xmlns:a16="http://schemas.microsoft.com/office/drawing/2014/main" id="{FECBF1D5-B8B4-8483-EC21-8ECA780A8D00}"/>
              </a:ext>
            </a:extLst>
          </p:cNvPr>
          <p:cNvSpPr/>
          <p:nvPr/>
        </p:nvSpPr>
        <p:spPr>
          <a:xfrm>
            <a:off x="5960476" y="851137"/>
            <a:ext cx="1630496" cy="5387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993D4CD-7461-448E-DC34-04AC8684A18F}"/>
              </a:ext>
            </a:extLst>
          </p:cNvPr>
          <p:cNvSpPr/>
          <p:nvPr/>
        </p:nvSpPr>
        <p:spPr>
          <a:xfrm rot="10800000">
            <a:off x="7602110" y="896365"/>
            <a:ext cx="841828" cy="493485"/>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44D21792-E7F7-24E3-F8F4-D61C0D8F5EE6}"/>
              </a:ext>
            </a:extLst>
          </p:cNvPr>
          <p:cNvSpPr txBox="1">
            <a:spLocks/>
          </p:cNvSpPr>
          <p:nvPr/>
        </p:nvSpPr>
        <p:spPr>
          <a:xfrm>
            <a:off x="8445840" y="130179"/>
            <a:ext cx="3292849" cy="1965320"/>
          </a:xfrm>
          <a:prstGeom prst="rect">
            <a:avLst/>
          </a:prstGeom>
          <a:solidFill>
            <a:schemeClr val="bg1"/>
          </a:solidFill>
          <a:ln w="5715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1"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Course Registration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b="1">
              <a:solidFill>
                <a:prstClr val="black"/>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a:solidFill>
                  <a:prstClr val="black"/>
                </a:solidFill>
                <a:latin typeface="Calibri" panose="020F0502020204030204"/>
              </a:rPr>
              <a:t>View and register for upcoming courses</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31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9A3FB-113E-973F-9CC1-E55DCC11AD05}"/>
            </a:ext>
          </a:extLst>
        </p:cNvPr>
        <p:cNvGrpSpPr/>
        <p:nvPr/>
      </p:nvGrpSpPr>
      <p:grpSpPr>
        <a:xfrm>
          <a:off x="0" y="0"/>
          <a:ext cx="0" cy="0"/>
          <a:chOff x="0" y="0"/>
          <a:chExt cx="0" cy="0"/>
        </a:xfrm>
      </p:grpSpPr>
      <p:pic>
        <p:nvPicPr>
          <p:cNvPr id="4" name="Picture 3" descr="A snow covered road with trees in the background&#10;&#10;Description automatically generated">
            <a:extLst>
              <a:ext uri="{FF2B5EF4-FFF2-40B4-BE49-F238E27FC236}">
                <a16:creationId xmlns:a16="http://schemas.microsoft.com/office/drawing/2014/main" id="{E360E7DF-CFFE-82F4-713F-B00D20DEDA6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6237281" y="903281"/>
            <a:ext cx="6857999" cy="5051439"/>
          </a:xfrm>
          <a:prstGeom prst="rect">
            <a:avLst/>
          </a:prstGeom>
        </p:spPr>
      </p:pic>
      <p:sp>
        <p:nvSpPr>
          <p:cNvPr id="6" name="Rectangle 5">
            <a:extLst>
              <a:ext uri="{FF2B5EF4-FFF2-40B4-BE49-F238E27FC236}">
                <a16:creationId xmlns:a16="http://schemas.microsoft.com/office/drawing/2014/main" id="{A63BC37F-9099-735F-B530-B638AE442CBD}"/>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CD9BE3E0-108C-9C4C-D27D-620FF52C56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75E84461-7AA9-3DDF-82EA-737FAC39245A}"/>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2DBB729-2758-63DB-BD39-DE605449F814}"/>
              </a:ext>
            </a:extLst>
          </p:cNvPr>
          <p:cNvSpPr txBox="1"/>
          <p:nvPr/>
        </p:nvSpPr>
        <p:spPr>
          <a:xfrm>
            <a:off x="430350"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latin typeface="Calibri" panose="020F0502020204030204"/>
                <a:ea typeface="+mn-ea"/>
                <a:cs typeface="+mn-cs"/>
              </a:rPr>
              <a:t>2025 Program Updates</a:t>
            </a:r>
            <a:endParaRPr kumimoji="0" lang="en-US" sz="3600" b="1" i="0" u="none" strike="noStrike" kern="0" cap="none" spc="0" normalizeH="0" baseline="0" noProof="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0F16B043-30F7-9410-F412-ACD74C251286}"/>
              </a:ext>
            </a:extLst>
          </p:cNvPr>
          <p:cNvSpPr txBox="1">
            <a:spLocks/>
          </p:cNvSpPr>
          <p:nvPr/>
        </p:nvSpPr>
        <p:spPr>
          <a:xfrm>
            <a:off x="286966" y="836970"/>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i="0" u="none" strike="noStrike" kern="100" cap="none" spc="0" normalizeH="0" baseline="0" noProof="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2025 Training Opportunities</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b="1" i="0" u="none" strike="noStrike" kern="100" cap="none" spc="0" normalizeH="0" baseline="0" noProof="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2025 QAQCs</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b="0"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Program Policy Update</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b="0"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Program Spending Update</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b="0"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Program Funding Update</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09663FA-F569-D1EE-CF1D-46929A572B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A12B0694-E7D7-08E3-D0CB-D02D94A9524D}"/>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52855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02D0-24F4-3C74-4A48-E6F64EB5E02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AAC1D46-A197-9E24-2118-F6613441DABA}"/>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9646F44D-BBFE-D503-0788-79C202C07E33}"/>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prstClr val="white"/>
                </a:solidFill>
                <a:effectLst/>
                <a:uLnTx/>
                <a:uFillTx/>
                <a:latin typeface="Calibri Light" panose="020F0302020204030204"/>
                <a:ea typeface="+mj-ea"/>
                <a:cs typeface="Calibri Light"/>
              </a:rPr>
              <a:t>2025 QAQCs</a:t>
            </a:r>
          </a:p>
        </p:txBody>
      </p:sp>
      <p:sp>
        <p:nvSpPr>
          <p:cNvPr id="16" name="Rectangle 15">
            <a:extLst>
              <a:ext uri="{FF2B5EF4-FFF2-40B4-BE49-F238E27FC236}">
                <a16:creationId xmlns:a16="http://schemas.microsoft.com/office/drawing/2014/main" id="{D6628776-1544-2E65-7F27-EC38C0EC49C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C8D9BB43-A35E-EA5F-029E-0FC394D72C38}"/>
              </a:ext>
            </a:extLst>
          </p:cNvPr>
          <p:cNvSpPr txBox="1">
            <a:spLocks/>
          </p:cNvSpPr>
          <p:nvPr/>
        </p:nvSpPr>
        <p:spPr>
          <a:xfrm>
            <a:off x="230471" y="1137713"/>
            <a:ext cx="7784521"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Round 5 QAQC – 2024 Summary</a:t>
            </a:r>
          </a:p>
          <a:p>
            <a:pPr lvl="1">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21 QAQCs completed</a:t>
            </a:r>
          </a:p>
          <a:p>
            <a:pPr lvl="1">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Overall Findings</a:t>
            </a:r>
          </a:p>
          <a:p>
            <a:pPr lvl="2">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10 “Meets Expectations”</a:t>
            </a:r>
          </a:p>
          <a:p>
            <a:pPr lvl="2">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11 “Exceeds Expectations”</a:t>
            </a:r>
          </a:p>
          <a:p>
            <a:pPr marL="457200" lvl="1"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77019FD-6202-1869-0B31-251BB302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F679798E-C972-E055-090D-61074B00D97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graphicFrame>
        <p:nvGraphicFramePr>
          <p:cNvPr id="2" name="Table 1">
            <a:extLst>
              <a:ext uri="{FF2B5EF4-FFF2-40B4-BE49-F238E27FC236}">
                <a16:creationId xmlns:a16="http://schemas.microsoft.com/office/drawing/2014/main" id="{B3183457-6702-AC6D-FFA2-FA3451D0EE62}"/>
              </a:ext>
            </a:extLst>
          </p:cNvPr>
          <p:cNvGraphicFramePr>
            <a:graphicFrameLocks noGrp="1"/>
          </p:cNvGraphicFramePr>
          <p:nvPr>
            <p:extLst>
              <p:ext uri="{D42A27DB-BD31-4B8C-83A1-F6EECF244321}">
                <p14:modId xmlns:p14="http://schemas.microsoft.com/office/powerpoint/2010/main" val="1260457137"/>
              </p:ext>
            </p:extLst>
          </p:nvPr>
        </p:nvGraphicFramePr>
        <p:xfrm>
          <a:off x="230471" y="3928862"/>
          <a:ext cx="8521765" cy="2116826"/>
        </p:xfrm>
        <a:graphic>
          <a:graphicData uri="http://schemas.openxmlformats.org/drawingml/2006/table">
            <a:tbl>
              <a:tblPr/>
              <a:tblGrid>
                <a:gridCol w="1704353">
                  <a:extLst>
                    <a:ext uri="{9D8B030D-6E8A-4147-A177-3AD203B41FA5}">
                      <a16:colId xmlns:a16="http://schemas.microsoft.com/office/drawing/2014/main" val="879455271"/>
                    </a:ext>
                  </a:extLst>
                </a:gridCol>
                <a:gridCol w="1704353">
                  <a:extLst>
                    <a:ext uri="{9D8B030D-6E8A-4147-A177-3AD203B41FA5}">
                      <a16:colId xmlns:a16="http://schemas.microsoft.com/office/drawing/2014/main" val="2863522212"/>
                    </a:ext>
                  </a:extLst>
                </a:gridCol>
                <a:gridCol w="1704353">
                  <a:extLst>
                    <a:ext uri="{9D8B030D-6E8A-4147-A177-3AD203B41FA5}">
                      <a16:colId xmlns:a16="http://schemas.microsoft.com/office/drawing/2014/main" val="1303311165"/>
                    </a:ext>
                  </a:extLst>
                </a:gridCol>
                <a:gridCol w="1704353">
                  <a:extLst>
                    <a:ext uri="{9D8B030D-6E8A-4147-A177-3AD203B41FA5}">
                      <a16:colId xmlns:a16="http://schemas.microsoft.com/office/drawing/2014/main" val="1167551904"/>
                    </a:ext>
                  </a:extLst>
                </a:gridCol>
                <a:gridCol w="1704353">
                  <a:extLst>
                    <a:ext uri="{9D8B030D-6E8A-4147-A177-3AD203B41FA5}">
                      <a16:colId xmlns:a16="http://schemas.microsoft.com/office/drawing/2014/main" val="2284025499"/>
                    </a:ext>
                  </a:extLst>
                </a:gridCol>
              </a:tblGrid>
              <a:tr h="645522">
                <a:tc>
                  <a:txBody>
                    <a:bodyPr/>
                    <a:lstStyle/>
                    <a:p>
                      <a:pPr algn="ctr" fontAlgn="ctr"/>
                      <a:r>
                        <a:rPr lang="en-US" sz="1200" b="1" i="0" u="none" strike="noStrike">
                          <a:solidFill>
                            <a:srgbClr val="000000"/>
                          </a:solidFill>
                          <a:effectLst/>
                          <a:latin typeface="Calibri" panose="020F0502020204030204" pitchFamily="34" charset="0"/>
                        </a:rPr>
                        <a:t>QAQC Ratings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Calibri" panose="020F0502020204030204" pitchFamily="34" charset="0"/>
                        </a:rPr>
                        <a:t>Financial</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Calibri" panose="020F0502020204030204" pitchFamily="34" charset="0"/>
                        </a:rPr>
                        <a:t>Admin/Functionality</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Calibri" panose="020F0502020204030204" pitchFamily="34" charset="0"/>
                        </a:rPr>
                        <a:t>Projects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Calibri" panose="020F0502020204030204" pitchFamily="34" charset="0"/>
                        </a:rPr>
                        <a:t>Overall</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7407867"/>
                  </a:ext>
                </a:extLst>
              </a:tr>
              <a:tr h="282568">
                <a:tc>
                  <a:txBody>
                    <a:bodyPr/>
                    <a:lstStyle/>
                    <a:p>
                      <a:pPr algn="ctr" fontAlgn="b"/>
                      <a:r>
                        <a:rPr lang="en-US" sz="1100" b="1" i="0" u="none" strike="noStrike">
                          <a:solidFill>
                            <a:srgbClr val="000000"/>
                          </a:solidFill>
                          <a:effectLst/>
                          <a:latin typeface="Calibri" panose="020F0502020204030204" pitchFamily="34" charset="0"/>
                        </a:rPr>
                        <a:t>Does Not Meet Expect.</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593479"/>
                  </a:ext>
                </a:extLst>
              </a:tr>
              <a:tr h="282568">
                <a:tc>
                  <a:txBody>
                    <a:bodyPr/>
                    <a:lstStyle/>
                    <a:p>
                      <a:pPr algn="ctr" fontAlgn="b"/>
                      <a:r>
                        <a:rPr lang="en-US" sz="1100" b="1" i="0" u="none" strike="noStrike">
                          <a:solidFill>
                            <a:srgbClr val="000000"/>
                          </a:solidFill>
                          <a:effectLst/>
                          <a:latin typeface="Calibri" panose="020F0502020204030204" pitchFamily="34" charset="0"/>
                        </a:rPr>
                        <a:t>Needs Improvement</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0412481"/>
                  </a:ext>
                </a:extLst>
              </a:tr>
              <a:tr h="302056">
                <a:tc>
                  <a:txBody>
                    <a:bodyPr/>
                    <a:lstStyle/>
                    <a:p>
                      <a:pPr algn="ctr" fontAlgn="b"/>
                      <a:r>
                        <a:rPr lang="en-US" sz="1200" b="1" i="0" u="none" strike="noStrike">
                          <a:solidFill>
                            <a:srgbClr val="000000"/>
                          </a:solidFill>
                          <a:effectLst/>
                          <a:latin typeface="Calibri" panose="020F0502020204030204" pitchFamily="34" charset="0"/>
                        </a:rPr>
                        <a:t>Meets Expectations</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8</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9</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12</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10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7426924"/>
                  </a:ext>
                </a:extLst>
              </a:tr>
              <a:tr h="302056">
                <a:tc>
                  <a:txBody>
                    <a:bodyPr/>
                    <a:lstStyle/>
                    <a:p>
                      <a:pPr algn="ctr" fontAlgn="b"/>
                      <a:r>
                        <a:rPr lang="en-US" sz="1200" b="1" i="0" u="none" strike="noStrike">
                          <a:solidFill>
                            <a:srgbClr val="000000"/>
                          </a:solidFill>
                          <a:effectLst/>
                          <a:latin typeface="Calibri" panose="020F0502020204030204" pitchFamily="34" charset="0"/>
                        </a:rPr>
                        <a:t>Exceeds Expectations</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9</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8</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9</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11</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717608"/>
                  </a:ext>
                </a:extLst>
              </a:tr>
              <a:tr h="302056">
                <a:tc>
                  <a:txBody>
                    <a:bodyPr/>
                    <a:lstStyle/>
                    <a:p>
                      <a:pPr algn="ctr" fontAlgn="b"/>
                      <a:r>
                        <a:rPr lang="en-US" sz="1200" b="1" i="0" u="none" strike="noStrike">
                          <a:solidFill>
                            <a:srgbClr val="000000"/>
                          </a:solidFill>
                          <a:effectLst/>
                          <a:latin typeface="Calibri" panose="020F0502020204030204" pitchFamily="34" charset="0"/>
                        </a:rPr>
                        <a:t>Exceptional</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4</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2</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rPr>
                        <a:t>0</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9119695"/>
                  </a:ext>
                </a:extLst>
              </a:tr>
            </a:tbl>
          </a:graphicData>
        </a:graphic>
      </p:graphicFrame>
      <p:pic>
        <p:nvPicPr>
          <p:cNvPr id="8" name="Picture 7" descr="A picture containing text, sign, red, close&#10;&#10;Description automatically generated">
            <a:extLst>
              <a:ext uri="{FF2B5EF4-FFF2-40B4-BE49-F238E27FC236}">
                <a16:creationId xmlns:a16="http://schemas.microsoft.com/office/drawing/2014/main" id="{ABE41399-E2B0-5BCF-64D6-43EBDD5B6405}"/>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459150" y="1270324"/>
            <a:ext cx="2449571" cy="2508598"/>
          </a:xfrm>
          <a:prstGeom prst="rect">
            <a:avLst/>
          </a:prstGeom>
        </p:spPr>
      </p:pic>
      <p:sp>
        <p:nvSpPr>
          <p:cNvPr id="10" name="TextBox 9">
            <a:extLst>
              <a:ext uri="{FF2B5EF4-FFF2-40B4-BE49-F238E27FC236}">
                <a16:creationId xmlns:a16="http://schemas.microsoft.com/office/drawing/2014/main" id="{2DAF4897-1165-0F17-4B93-BDB2F606CFC8}"/>
              </a:ext>
            </a:extLst>
          </p:cNvPr>
          <p:cNvSpPr txBox="1"/>
          <p:nvPr/>
        </p:nvSpPr>
        <p:spPr>
          <a:xfrm>
            <a:off x="8936422" y="2886370"/>
            <a:ext cx="3255578" cy="1785104"/>
          </a:xfrm>
          <a:prstGeom prst="rect">
            <a:avLst/>
          </a:prstGeom>
          <a:noFill/>
        </p:spPr>
        <p:txBody>
          <a:bodyPr wrap="square" rtlCol="0">
            <a:spAutoFit/>
          </a:bodyPr>
          <a:lstStyle/>
          <a:p>
            <a:pPr algn="ctr"/>
            <a:r>
              <a:rPr lang="en-US" sz="2200" b="1" i="1" dirty="0"/>
              <a:t>The QAQC process is an opportunity for continued training and education. </a:t>
            </a:r>
          </a:p>
          <a:p>
            <a:pPr algn="ctr"/>
            <a:r>
              <a:rPr lang="en-US" sz="2200" b="1" i="1" dirty="0"/>
              <a:t>It is not something to stress over.</a:t>
            </a:r>
          </a:p>
        </p:txBody>
      </p:sp>
    </p:spTree>
    <p:extLst>
      <p:ext uri="{BB962C8B-B14F-4D97-AF65-F5344CB8AC3E}">
        <p14:creationId xmlns:p14="http://schemas.microsoft.com/office/powerpoint/2010/main" val="178554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02D0-24F4-3C74-4A48-E6F64EB5E02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AAC1D46-A197-9E24-2118-F6613441DABA}"/>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9646F44D-BBFE-D503-0788-79C202C07E33}"/>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prstClr val="white"/>
                </a:solidFill>
                <a:effectLst/>
                <a:uLnTx/>
                <a:uFillTx/>
                <a:latin typeface="Calibri Light" panose="020F0302020204030204"/>
                <a:ea typeface="+mj-ea"/>
                <a:cs typeface="Calibri Light"/>
              </a:rPr>
              <a:t>2025 QAQCs</a:t>
            </a:r>
          </a:p>
        </p:txBody>
      </p:sp>
      <p:sp>
        <p:nvSpPr>
          <p:cNvPr id="16" name="Rectangle 15">
            <a:extLst>
              <a:ext uri="{FF2B5EF4-FFF2-40B4-BE49-F238E27FC236}">
                <a16:creationId xmlns:a16="http://schemas.microsoft.com/office/drawing/2014/main" id="{D6628776-1544-2E65-7F27-EC38C0EC49C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C8D9BB43-A35E-EA5F-029E-0FC394D72C38}"/>
              </a:ext>
            </a:extLst>
          </p:cNvPr>
          <p:cNvSpPr txBox="1">
            <a:spLocks/>
          </p:cNvSpPr>
          <p:nvPr/>
        </p:nvSpPr>
        <p:spPr>
          <a:xfrm>
            <a:off x="230471" y="1137712"/>
            <a:ext cx="7784521" cy="57202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3000" b="1" i="1" kern="100" dirty="0">
                <a:effectLst/>
                <a:latin typeface="Calibri" panose="020F0502020204030204" pitchFamily="34" charset="0"/>
                <a:ea typeface="Calibri" panose="020F0502020204030204" pitchFamily="34" charset="0"/>
                <a:cs typeface="Times New Roman" panose="02020603050405020304" pitchFamily="18" charset="0"/>
              </a:rPr>
              <a:t>Some changes will be implemented to the QAQC process in 2025</a:t>
            </a:r>
          </a:p>
          <a:p>
            <a:pPr marL="0"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Pre-Visit</a:t>
            </a:r>
          </a:p>
          <a:p>
            <a:pPr lvl="1">
              <a:lnSpc>
                <a:spcPct val="107000"/>
              </a:lnSpc>
              <a:spcBef>
                <a:spcPts val="0"/>
              </a:spcBef>
            </a:pPr>
            <a:r>
              <a:rPr lang="en-US" sz="2600" kern="100" dirty="0">
                <a:latin typeface="Calibri" panose="020F0502020204030204" pitchFamily="34" charset="0"/>
                <a:ea typeface="Calibri" panose="020F0502020204030204" pitchFamily="34" charset="0"/>
                <a:cs typeface="Times New Roman" panose="02020603050405020304" pitchFamily="18" charset="0"/>
              </a:rPr>
              <a:t>Pre-Visit Letter &amp; Attachments A-D updated.</a:t>
            </a:r>
          </a:p>
          <a:p>
            <a:pPr lvl="2">
              <a:lnSpc>
                <a:spcPct val="107000"/>
              </a:lnSpc>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Will be available on Center’s website today</a:t>
            </a:r>
          </a:p>
          <a:p>
            <a:pPr lvl="2">
              <a:lnSpc>
                <a:spcPct val="107000"/>
              </a:lnSpc>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Letter, Attachments, Round 4 QAQC report, and email with additional details in process of being sent to 2025 counties</a:t>
            </a:r>
          </a:p>
          <a:p>
            <a:pPr lvl="1">
              <a:lnSpc>
                <a:spcPct val="107000"/>
              </a:lnSpc>
              <a:spcBef>
                <a:spcPts val="0"/>
              </a:spcBef>
            </a:pPr>
            <a:r>
              <a:rPr lang="en-US" sz="2600" kern="100" dirty="0">
                <a:latin typeface="Calibri" panose="020F0502020204030204" pitchFamily="34" charset="0"/>
                <a:ea typeface="Calibri" panose="020F0502020204030204" pitchFamily="34" charset="0"/>
                <a:cs typeface="Times New Roman" panose="02020603050405020304" pitchFamily="18" charset="0"/>
              </a:rPr>
              <a:t>Virtual pre-visit discussion/interviews will continue.</a:t>
            </a:r>
          </a:p>
          <a:p>
            <a:pPr lvl="2">
              <a:lnSpc>
                <a:spcPct val="107000"/>
              </a:lnSpc>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Some time will be spent discussing the district’s specific needs and how to address them.</a:t>
            </a:r>
          </a:p>
          <a:p>
            <a:pPr lvl="1">
              <a:lnSpc>
                <a:spcPct val="107000"/>
              </a:lnSpc>
              <a:spcBef>
                <a:spcPts val="0"/>
              </a:spcBef>
            </a:pPr>
            <a:r>
              <a:rPr lang="en-US" sz="2600" kern="100" dirty="0">
                <a:latin typeface="Calibri" panose="020F0502020204030204" pitchFamily="34" charset="0"/>
                <a:ea typeface="Calibri" panose="020F0502020204030204" pitchFamily="34" charset="0"/>
                <a:cs typeface="Times New Roman" panose="02020603050405020304" pitchFamily="18" charset="0"/>
              </a:rPr>
              <a:t>Financial reviews will continue remotely. </a:t>
            </a:r>
          </a:p>
          <a:p>
            <a:pPr lvl="2">
              <a:lnSpc>
                <a:spcPct val="107000"/>
              </a:lnSpc>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Sherri can attend in-person for financial review or assistance where necessary. </a:t>
            </a:r>
          </a:p>
          <a:p>
            <a:pPr lvl="1">
              <a:lnSpc>
                <a:spcPct val="107000"/>
              </a:lnSpc>
              <a:spcBef>
                <a:spcPts val="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77019FD-6202-1869-0B31-251BB302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F679798E-C972-E055-090D-61074B00D97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pic>
        <p:nvPicPr>
          <p:cNvPr id="11" name="Picture 10">
            <a:extLst>
              <a:ext uri="{FF2B5EF4-FFF2-40B4-BE49-F238E27FC236}">
                <a16:creationId xmlns:a16="http://schemas.microsoft.com/office/drawing/2014/main" id="{05C75C58-B826-E53C-E106-B39CB769E6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4992" y="1876065"/>
            <a:ext cx="4177008" cy="2305016"/>
          </a:xfrm>
          <a:prstGeom prst="rect">
            <a:avLst/>
          </a:prstGeom>
        </p:spPr>
      </p:pic>
      <p:pic>
        <p:nvPicPr>
          <p:cNvPr id="12" name="Picture 11">
            <a:extLst>
              <a:ext uri="{FF2B5EF4-FFF2-40B4-BE49-F238E27FC236}">
                <a16:creationId xmlns:a16="http://schemas.microsoft.com/office/drawing/2014/main" id="{91439E16-7F46-5A93-4E30-3A9DA44C158E}"/>
              </a:ext>
            </a:extLst>
          </p:cNvPr>
          <p:cNvPicPr>
            <a:picLocks noChangeAspect="1"/>
          </p:cNvPicPr>
          <p:nvPr/>
        </p:nvPicPr>
        <p:blipFill>
          <a:blip r:embed="rId6"/>
          <a:stretch>
            <a:fillRect/>
          </a:stretch>
        </p:blipFill>
        <p:spPr>
          <a:xfrm>
            <a:off x="6440994" y="3133318"/>
            <a:ext cx="1647930" cy="591363"/>
          </a:xfrm>
          <a:prstGeom prst="rect">
            <a:avLst/>
          </a:prstGeom>
        </p:spPr>
      </p:pic>
      <p:sp>
        <p:nvSpPr>
          <p:cNvPr id="13" name="TextBox 12">
            <a:extLst>
              <a:ext uri="{FF2B5EF4-FFF2-40B4-BE49-F238E27FC236}">
                <a16:creationId xmlns:a16="http://schemas.microsoft.com/office/drawing/2014/main" id="{86B82588-4AFF-3F1A-8511-33158A49EB35}"/>
              </a:ext>
            </a:extLst>
          </p:cNvPr>
          <p:cNvSpPr txBox="1"/>
          <p:nvPr/>
        </p:nvSpPr>
        <p:spPr>
          <a:xfrm>
            <a:off x="8842550" y="4612026"/>
            <a:ext cx="2944167" cy="1815882"/>
          </a:xfrm>
          <a:prstGeom prst="rect">
            <a:avLst/>
          </a:prstGeom>
          <a:noFill/>
        </p:spPr>
        <p:txBody>
          <a:bodyPr wrap="square" rtlCol="0">
            <a:spAutoFit/>
          </a:bodyPr>
          <a:lstStyle/>
          <a:p>
            <a:r>
              <a:rPr lang="en-US" sz="2800" b="1" i="1" dirty="0"/>
              <a:t>Quality assurance should be an ongoing and active process.</a:t>
            </a:r>
          </a:p>
        </p:txBody>
      </p:sp>
    </p:spTree>
    <p:extLst>
      <p:ext uri="{BB962C8B-B14F-4D97-AF65-F5344CB8AC3E}">
        <p14:creationId xmlns:p14="http://schemas.microsoft.com/office/powerpoint/2010/main" val="98620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63A9C-556F-C5F8-2D1E-9FF2575427D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E16AEF2-3EC2-5CDC-1A77-20509ECA1E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443797"/>
          </a:xfrm>
          <a:prstGeom prst="rect">
            <a:avLst/>
          </a:prstGeom>
        </p:spPr>
      </p:pic>
      <p:sp>
        <p:nvSpPr>
          <p:cNvPr id="8" name="Arrow: Right 7">
            <a:extLst>
              <a:ext uri="{FF2B5EF4-FFF2-40B4-BE49-F238E27FC236}">
                <a16:creationId xmlns:a16="http://schemas.microsoft.com/office/drawing/2014/main" id="{62A20C58-C42D-C390-19C7-F30DF2344670}"/>
              </a:ext>
            </a:extLst>
          </p:cNvPr>
          <p:cNvSpPr/>
          <p:nvPr/>
        </p:nvSpPr>
        <p:spPr>
          <a:xfrm>
            <a:off x="5040993" y="0"/>
            <a:ext cx="841828" cy="493485"/>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8AAC3F6-654C-E934-8B6A-3A89EB9AF218}"/>
              </a:ext>
            </a:extLst>
          </p:cNvPr>
          <p:cNvSpPr/>
          <p:nvPr/>
        </p:nvSpPr>
        <p:spPr>
          <a:xfrm>
            <a:off x="5118647" y="1556787"/>
            <a:ext cx="841828" cy="493485"/>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D7473D-5C73-E7E9-8AD1-0169F20962F3}"/>
              </a:ext>
            </a:extLst>
          </p:cNvPr>
          <p:cNvSpPr/>
          <p:nvPr/>
        </p:nvSpPr>
        <p:spPr>
          <a:xfrm>
            <a:off x="5960475" y="1556786"/>
            <a:ext cx="1630496" cy="5387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CBD5F7B-BE51-BA12-C05C-DF982E4E38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99771" y="-8286865"/>
            <a:ext cx="12192000" cy="6188757"/>
          </a:xfrm>
          <a:prstGeom prst="rect">
            <a:avLst/>
          </a:prstGeom>
        </p:spPr>
      </p:pic>
      <p:sp>
        <p:nvSpPr>
          <p:cNvPr id="6" name="Subtitle 2">
            <a:extLst>
              <a:ext uri="{FF2B5EF4-FFF2-40B4-BE49-F238E27FC236}">
                <a16:creationId xmlns:a16="http://schemas.microsoft.com/office/drawing/2014/main" id="{DDEC4DCA-EB5B-4521-8814-04BFDAB27950}"/>
              </a:ext>
            </a:extLst>
          </p:cNvPr>
          <p:cNvSpPr txBox="1">
            <a:spLocks/>
          </p:cNvSpPr>
          <p:nvPr/>
        </p:nvSpPr>
        <p:spPr>
          <a:xfrm>
            <a:off x="1021773" y="317"/>
            <a:ext cx="4096874" cy="2223119"/>
          </a:xfrm>
          <a:prstGeom prst="rect">
            <a:avLst/>
          </a:prstGeom>
          <a:solidFill>
            <a:schemeClr val="bg1"/>
          </a:solidFill>
          <a:ln w="57150">
            <a:solidFill>
              <a:srgbClr val="FF0000"/>
            </a:solidFill>
          </a:ln>
        </p:spPr>
        <p:txBody>
          <a:bodyPr vert="horz" lIns="91440" tIns="45720" rIns="91440" bIns="45720" rtlCol="0">
            <a:normAutofit/>
          </a:bodyPr>
          <a:lstStyle>
            <a:defPPr>
              <a:defRPr lang="en-US"/>
            </a:defPPr>
            <a:lvl1pPr marR="0" lvl="0" indent="0" algn="ctr" fontAlgn="auto">
              <a:lnSpc>
                <a:spcPct val="90000"/>
              </a:lnSpc>
              <a:spcBef>
                <a:spcPts val="1000"/>
              </a:spcBef>
              <a:spcAft>
                <a:spcPts val="0"/>
              </a:spcAft>
              <a:buClrTx/>
              <a:buSzTx/>
              <a:buFont typeface="Arial" panose="020B0604020202020204" pitchFamily="34" charset="0"/>
              <a:buNone/>
              <a:tabLst/>
              <a:defRPr kumimoji="0" sz="1100" b="1" i="0" u="sng" strike="noStrike" cap="none" spc="0" normalizeH="0" baseline="0">
                <a:ln>
                  <a:noFill/>
                </a:ln>
                <a:solidFill>
                  <a:prstClr val="black"/>
                </a:solidFill>
                <a:effectLst/>
                <a:uLnTx/>
                <a:uFillTx/>
                <a:latin typeface="Calibri" panose="020F050202020403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a:p>
          <a:p>
            <a:r>
              <a:rPr lang="en-US" sz="2400"/>
              <a:t>Course Attendance Tracker</a:t>
            </a:r>
          </a:p>
          <a:p>
            <a:endParaRPr lang="en-US"/>
          </a:p>
          <a:p>
            <a:r>
              <a:rPr lang="en-US" sz="2400" u="none"/>
              <a:t>Search certifications for all attendees of ESM, Stream Trainings, and Admin trainings</a:t>
            </a:r>
          </a:p>
        </p:txBody>
      </p:sp>
    </p:spTree>
    <p:extLst>
      <p:ext uri="{BB962C8B-B14F-4D97-AF65-F5344CB8AC3E}">
        <p14:creationId xmlns:p14="http://schemas.microsoft.com/office/powerpoint/2010/main" val="292887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02D0-24F4-3C74-4A48-E6F64EB5E02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AAC1D46-A197-9E24-2118-F6613441DABA}"/>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9646F44D-BBFE-D503-0788-79C202C07E33}"/>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prstClr val="white"/>
                </a:solidFill>
                <a:effectLst/>
                <a:uLnTx/>
                <a:uFillTx/>
                <a:latin typeface="Calibri Light" panose="020F0302020204030204"/>
                <a:ea typeface="+mj-ea"/>
                <a:cs typeface="Calibri Light"/>
              </a:rPr>
              <a:t>2025 QAQCs</a:t>
            </a:r>
          </a:p>
        </p:txBody>
      </p:sp>
      <p:sp>
        <p:nvSpPr>
          <p:cNvPr id="16" name="Rectangle 15">
            <a:extLst>
              <a:ext uri="{FF2B5EF4-FFF2-40B4-BE49-F238E27FC236}">
                <a16:creationId xmlns:a16="http://schemas.microsoft.com/office/drawing/2014/main" id="{D6628776-1544-2E65-7F27-EC38C0EC49C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C8D9BB43-A35E-EA5F-029E-0FC394D72C38}"/>
              </a:ext>
            </a:extLst>
          </p:cNvPr>
          <p:cNvSpPr txBox="1">
            <a:spLocks/>
          </p:cNvSpPr>
          <p:nvPr/>
        </p:nvSpPr>
        <p:spPr>
          <a:xfrm>
            <a:off x="230471" y="1137713"/>
            <a:ext cx="9003964"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In-Person Visit</a:t>
            </a:r>
          </a:p>
          <a:p>
            <a:pPr lvl="1">
              <a:lnSpc>
                <a:spcPct val="107000"/>
              </a:lnSpc>
              <a:spcBef>
                <a:spcPts val="0"/>
              </a:spcBef>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All QAQC visits are planned for either 1 day or 2 days.</a:t>
            </a:r>
          </a:p>
          <a:p>
            <a:pPr lvl="1">
              <a:lnSpc>
                <a:spcPct val="107000"/>
              </a:lnSpc>
              <a:spcBef>
                <a:spcPts val="0"/>
              </a:spcBef>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Increased Focus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on review of open contracts.</a:t>
            </a:r>
          </a:p>
          <a:p>
            <a:pPr lvl="1">
              <a:lnSpc>
                <a:spcPct val="107000"/>
              </a:lnSpc>
              <a:spcBef>
                <a:spcPts val="0"/>
              </a:spcBef>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New: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If necessary, some time will be spent providing administrative assistance.</a:t>
            </a:r>
          </a:p>
          <a:p>
            <a:pPr lvl="1">
              <a:lnSpc>
                <a:spcPct val="107000"/>
              </a:lnSpc>
              <a:spcBef>
                <a:spcPts val="0"/>
              </a:spcBef>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Project Site Visits: </a:t>
            </a:r>
            <a:endParaRPr lang="en-US" sz="2600" kern="1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Completed sites</a:t>
            </a:r>
          </a:p>
          <a:p>
            <a:pPr lvl="2">
              <a:lnSpc>
                <a:spcPct val="107000"/>
              </a:lnSpc>
              <a:spcBef>
                <a:spcPts val="0"/>
              </a:spcBef>
            </a:pPr>
            <a:r>
              <a:rPr lang="en-US" sz="2200" u="sng" kern="100" dirty="0">
                <a:latin typeface="Calibri" panose="020F0502020204030204" pitchFamily="34" charset="0"/>
                <a:ea typeface="Calibri" panose="020F0502020204030204" pitchFamily="34" charset="0"/>
                <a:cs typeface="Times New Roman" panose="02020603050405020304" pitchFamily="18" charset="0"/>
              </a:rPr>
              <a:t>Active contracts</a:t>
            </a:r>
          </a:p>
          <a:p>
            <a:pPr lvl="2">
              <a:lnSpc>
                <a:spcPct val="107000"/>
              </a:lnSpc>
              <a:spcBef>
                <a:spcPts val="0"/>
              </a:spcBef>
            </a:pPr>
            <a:r>
              <a:rPr lang="en-US" sz="2200" u="sng" kern="100" dirty="0">
                <a:effectLst/>
                <a:latin typeface="Calibri" panose="020F0502020204030204" pitchFamily="34" charset="0"/>
                <a:ea typeface="Calibri" panose="020F0502020204030204" pitchFamily="34" charset="0"/>
                <a:cs typeface="Times New Roman" panose="02020603050405020304" pitchFamily="18" charset="0"/>
              </a:rPr>
              <a:t>Potential </a:t>
            </a:r>
            <a:r>
              <a:rPr lang="en-US" sz="2200" u="sng" kern="100" dirty="0">
                <a:latin typeface="Calibri" panose="020F0502020204030204" pitchFamily="34" charset="0"/>
                <a:ea typeface="Calibri" panose="020F0502020204030204" pitchFamily="34" charset="0"/>
                <a:cs typeface="Times New Roman" panose="02020603050405020304" pitchFamily="18" charset="0"/>
              </a:rPr>
              <a:t>sites</a:t>
            </a:r>
            <a:endParaRPr lang="en-US" sz="22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77019FD-6202-1869-0B31-251BB302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F679798E-C972-E055-090D-61074B00D97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
        <p:nvSpPr>
          <p:cNvPr id="2" name="TextBox 1">
            <a:extLst>
              <a:ext uri="{FF2B5EF4-FFF2-40B4-BE49-F238E27FC236}">
                <a16:creationId xmlns:a16="http://schemas.microsoft.com/office/drawing/2014/main" id="{D17BC84D-3C89-553C-124A-6D9724326315}"/>
              </a:ext>
            </a:extLst>
          </p:cNvPr>
          <p:cNvSpPr txBox="1"/>
          <p:nvPr/>
        </p:nvSpPr>
        <p:spPr>
          <a:xfrm>
            <a:off x="-36238" y="5815241"/>
            <a:ext cx="7397953" cy="769441"/>
          </a:xfrm>
          <a:prstGeom prst="rect">
            <a:avLst/>
          </a:prstGeom>
          <a:noFill/>
        </p:spPr>
        <p:txBody>
          <a:bodyPr wrap="square" rtlCol="0">
            <a:spAutoFit/>
          </a:bodyPr>
          <a:lstStyle/>
          <a:p>
            <a:pPr algn="ctr"/>
            <a:r>
              <a:rPr lang="en-US" sz="2200" b="1" i="1" dirty="0"/>
              <a:t>An SCC &amp; Center staff member and your DEP Field Rep will typically attend the visit.</a:t>
            </a:r>
          </a:p>
        </p:txBody>
      </p:sp>
      <p:pic>
        <p:nvPicPr>
          <p:cNvPr id="8" name="Picture 7" descr="A road with trees on the side&#10;&#10;Description automatically generated with low confidence">
            <a:extLst>
              <a:ext uri="{FF2B5EF4-FFF2-40B4-BE49-F238E27FC236}">
                <a16:creationId xmlns:a16="http://schemas.microsoft.com/office/drawing/2014/main" id="{0E4592CD-7F87-7BE7-D029-27EE7A4F18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1715" y="3429000"/>
            <a:ext cx="4830285" cy="3622714"/>
          </a:xfrm>
          <a:prstGeom prst="rect">
            <a:avLst/>
          </a:prstGeom>
        </p:spPr>
      </p:pic>
    </p:spTree>
    <p:extLst>
      <p:ext uri="{BB962C8B-B14F-4D97-AF65-F5344CB8AC3E}">
        <p14:creationId xmlns:p14="http://schemas.microsoft.com/office/powerpoint/2010/main" val="269121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02D0-24F4-3C74-4A48-E6F64EB5E02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AAC1D46-A197-9E24-2118-F6613441DABA}"/>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9646F44D-BBFE-D503-0788-79C202C07E33}"/>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prstClr val="white"/>
                </a:solidFill>
                <a:effectLst/>
                <a:uLnTx/>
                <a:uFillTx/>
                <a:latin typeface="Calibri Light" panose="020F0302020204030204"/>
                <a:ea typeface="+mj-ea"/>
                <a:cs typeface="Calibri Light"/>
              </a:rPr>
              <a:t>2025 QAQCs</a:t>
            </a:r>
          </a:p>
        </p:txBody>
      </p:sp>
      <p:sp>
        <p:nvSpPr>
          <p:cNvPr id="16" name="Rectangle 15">
            <a:extLst>
              <a:ext uri="{FF2B5EF4-FFF2-40B4-BE49-F238E27FC236}">
                <a16:creationId xmlns:a16="http://schemas.microsoft.com/office/drawing/2014/main" id="{D6628776-1544-2E65-7F27-EC38C0EC49C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C8D9BB43-A35E-EA5F-029E-0FC394D72C38}"/>
              </a:ext>
            </a:extLst>
          </p:cNvPr>
          <p:cNvSpPr txBox="1">
            <a:spLocks/>
          </p:cNvSpPr>
          <p:nvPr/>
        </p:nvSpPr>
        <p:spPr>
          <a:xfrm>
            <a:off x="230471" y="1137713"/>
            <a:ext cx="7784521"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QAQC Reports</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Shorter reports and quicker report turn-around times</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3–4-page summary for District Board &amp; QAB </a:t>
            </a:r>
          </a:p>
          <a:p>
            <a:pPr lvl="2">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Cover Letter, Ratings, Summary of Findings, All Commendations, Major Recommendations, Major Required Actions</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For District Staff: </a:t>
            </a:r>
          </a:p>
          <a:p>
            <a:pPr lvl="2">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More in-depth recommendations, required actions, and narrative about the QAQC findings, summary of project themes, shorter &amp; simplified project review write-ups, project assistance summaries</a:t>
            </a:r>
          </a:p>
          <a:p>
            <a:pPr>
              <a:lnSpc>
                <a:spcPct val="107000"/>
              </a:lnSpc>
              <a:spcBef>
                <a:spcPts val="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77019FD-6202-1869-0B31-251BB302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F679798E-C972-E055-090D-61074B00D97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
        <p:nvSpPr>
          <p:cNvPr id="2" name="TextBox 1">
            <a:extLst>
              <a:ext uri="{FF2B5EF4-FFF2-40B4-BE49-F238E27FC236}">
                <a16:creationId xmlns:a16="http://schemas.microsoft.com/office/drawing/2014/main" id="{62866C12-BB57-01F1-07BD-AB02621A83BE}"/>
              </a:ext>
            </a:extLst>
          </p:cNvPr>
          <p:cNvSpPr txBox="1"/>
          <p:nvPr/>
        </p:nvSpPr>
        <p:spPr>
          <a:xfrm>
            <a:off x="230471" y="5858189"/>
            <a:ext cx="11731058" cy="461665"/>
          </a:xfrm>
          <a:prstGeom prst="rect">
            <a:avLst/>
          </a:prstGeom>
          <a:noFill/>
        </p:spPr>
        <p:txBody>
          <a:bodyPr wrap="square" rtlCol="0">
            <a:spAutoFit/>
          </a:bodyPr>
          <a:lstStyle/>
          <a:p>
            <a:pPr algn="ctr"/>
            <a:r>
              <a:rPr lang="en-US" sz="2400" b="1" i="1" dirty="0"/>
              <a:t>District staff are encouraged to provide any feedback on the QAQC preliminary report</a:t>
            </a:r>
          </a:p>
        </p:txBody>
      </p:sp>
      <p:pic>
        <p:nvPicPr>
          <p:cNvPr id="11" name="Picture 10">
            <a:extLst>
              <a:ext uri="{FF2B5EF4-FFF2-40B4-BE49-F238E27FC236}">
                <a16:creationId xmlns:a16="http://schemas.microsoft.com/office/drawing/2014/main" id="{C9E964E9-18B8-CD2B-7996-F7704B159F26}"/>
              </a:ext>
            </a:extLst>
          </p:cNvPr>
          <p:cNvPicPr>
            <a:picLocks noChangeAspect="1"/>
          </p:cNvPicPr>
          <p:nvPr/>
        </p:nvPicPr>
        <p:blipFill>
          <a:blip r:embed="rId5"/>
          <a:stretch>
            <a:fillRect/>
          </a:stretch>
        </p:blipFill>
        <p:spPr>
          <a:xfrm rot="2100000">
            <a:off x="7938601" y="2231488"/>
            <a:ext cx="4432571" cy="2872849"/>
          </a:xfrm>
          <a:prstGeom prst="rect">
            <a:avLst/>
          </a:prstGeom>
        </p:spPr>
      </p:pic>
    </p:spTree>
    <p:extLst>
      <p:ext uri="{BB962C8B-B14F-4D97-AF65-F5344CB8AC3E}">
        <p14:creationId xmlns:p14="http://schemas.microsoft.com/office/powerpoint/2010/main" val="684080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02D0-24F4-3C74-4A48-E6F64EB5E02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AAC1D46-A197-9E24-2118-F6613441DABA}"/>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9646F44D-BBFE-D503-0788-79C202C07E33}"/>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prstClr val="white"/>
                </a:solidFill>
                <a:effectLst/>
                <a:uLnTx/>
                <a:uFillTx/>
                <a:latin typeface="Calibri Light" panose="020F0302020204030204"/>
                <a:ea typeface="+mj-ea"/>
                <a:cs typeface="Calibri Light"/>
              </a:rPr>
              <a:t>2025 QAQCs</a:t>
            </a:r>
          </a:p>
        </p:txBody>
      </p:sp>
      <p:sp>
        <p:nvSpPr>
          <p:cNvPr id="16" name="Rectangle 15">
            <a:extLst>
              <a:ext uri="{FF2B5EF4-FFF2-40B4-BE49-F238E27FC236}">
                <a16:creationId xmlns:a16="http://schemas.microsoft.com/office/drawing/2014/main" id="{D6628776-1544-2E65-7F27-EC38C0EC49C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C8D9BB43-A35E-EA5F-029E-0FC394D72C38}"/>
              </a:ext>
            </a:extLst>
          </p:cNvPr>
          <p:cNvSpPr txBox="1">
            <a:spLocks/>
          </p:cNvSpPr>
          <p:nvPr/>
        </p:nvSpPr>
        <p:spPr>
          <a:xfrm>
            <a:off x="230471" y="1137713"/>
            <a:ext cx="7784521"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Preparing for the QAQC</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(Still officially every 3 years)</a:t>
            </a:r>
          </a:p>
          <a:p>
            <a:pPr lvl="1">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Review the Pre-Visit Attachments </a:t>
            </a:r>
          </a:p>
          <a:p>
            <a:pPr lvl="2">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What is working well and what isn’t?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Do</a:t>
            </a:r>
            <a:r>
              <a:rPr lang="en-US" kern="100" dirty="0">
                <a:latin typeface="Calibri" panose="020F0502020204030204" pitchFamily="34" charset="0"/>
                <a:ea typeface="Calibri" panose="020F0502020204030204" pitchFamily="34" charset="0"/>
                <a:cs typeface="Times New Roman" panose="02020603050405020304" pitchFamily="18" charset="0"/>
              </a:rPr>
              <a:t>n’t wait to review or send financial documentation.</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Review your District’s Round 4 QAQ</a:t>
            </a:r>
            <a:r>
              <a:rPr lang="en-US" kern="100" dirty="0">
                <a:latin typeface="Calibri" panose="020F0502020204030204" pitchFamily="34" charset="0"/>
                <a:ea typeface="Calibri" panose="020F0502020204030204" pitchFamily="34" charset="0"/>
                <a:cs typeface="Times New Roman" panose="02020603050405020304" pitchFamily="18" charset="0"/>
              </a:rPr>
              <a:t>C report.</a:t>
            </a:r>
          </a:p>
          <a:p>
            <a:pPr lvl="1">
              <a:lnSpc>
                <a:spcPct val="107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Review your local QAB policy (send suggested changes)</a:t>
            </a:r>
          </a:p>
          <a:p>
            <a:pPr lvl="1">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Think about your project sites </a:t>
            </a:r>
          </a:p>
          <a:p>
            <a:pPr lvl="2">
              <a:lnSpc>
                <a:spcPct val="107000"/>
              </a:lnSpc>
              <a:spcBef>
                <a:spcPts val="0"/>
              </a:spcBef>
            </a:pPr>
            <a:r>
              <a:rPr lang="en-US" kern="100" dirty="0">
                <a:effectLst/>
                <a:latin typeface="Calibri" panose="020F0502020204030204" pitchFamily="34" charset="0"/>
                <a:ea typeface="Calibri" panose="020F0502020204030204" pitchFamily="34" charset="0"/>
                <a:cs typeface="Times New Roman" panose="02020603050405020304" pitchFamily="18" charset="0"/>
              </a:rPr>
              <a:t>Recommend a variety of completed sites. What help do you need with current contracts? Are there any difficult sites in the pipeline?</a:t>
            </a:r>
          </a:p>
          <a:p>
            <a:pPr marL="457200" lvl="1" indent="0">
              <a:lnSpc>
                <a:spcPct val="107000"/>
              </a:lnSpc>
              <a:spcBef>
                <a:spcPts val="0"/>
              </a:spcBef>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77019FD-6202-1869-0B31-251BB302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F679798E-C972-E055-090D-61074B00D97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
        <p:nvSpPr>
          <p:cNvPr id="2" name="TextBox 1">
            <a:extLst>
              <a:ext uri="{FF2B5EF4-FFF2-40B4-BE49-F238E27FC236}">
                <a16:creationId xmlns:a16="http://schemas.microsoft.com/office/drawing/2014/main" id="{62866C12-BB57-01F1-07BD-AB02621A83BE}"/>
              </a:ext>
            </a:extLst>
          </p:cNvPr>
          <p:cNvSpPr txBox="1"/>
          <p:nvPr/>
        </p:nvSpPr>
        <p:spPr>
          <a:xfrm>
            <a:off x="107226" y="6145324"/>
            <a:ext cx="11977547" cy="461665"/>
          </a:xfrm>
          <a:prstGeom prst="rect">
            <a:avLst/>
          </a:prstGeom>
          <a:noFill/>
        </p:spPr>
        <p:txBody>
          <a:bodyPr wrap="square" rtlCol="0">
            <a:spAutoFit/>
          </a:bodyPr>
          <a:lstStyle/>
          <a:p>
            <a:pPr algn="ctr"/>
            <a:r>
              <a:rPr lang="en-US" sz="2400" b="1" i="1" dirty="0"/>
              <a:t>We’re here to help your program and improve project outcomes. Let us know what you need.</a:t>
            </a:r>
          </a:p>
        </p:txBody>
      </p:sp>
      <p:pic>
        <p:nvPicPr>
          <p:cNvPr id="12" name="Picture 11" descr="Icon&#10;&#10;Description automatically generated">
            <a:extLst>
              <a:ext uri="{FF2B5EF4-FFF2-40B4-BE49-F238E27FC236}">
                <a16:creationId xmlns:a16="http://schemas.microsoft.com/office/drawing/2014/main" id="{CBA19450-0E15-2D91-5818-FC1A4FE546F0}"/>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014992" y="1928090"/>
            <a:ext cx="3708781" cy="2332411"/>
          </a:xfrm>
          <a:prstGeom prst="rect">
            <a:avLst/>
          </a:prstGeom>
        </p:spPr>
      </p:pic>
    </p:spTree>
    <p:extLst>
      <p:ext uri="{BB962C8B-B14F-4D97-AF65-F5344CB8AC3E}">
        <p14:creationId xmlns:p14="http://schemas.microsoft.com/office/powerpoint/2010/main" val="3919767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A737C-2031-F71E-D862-8AC4C04FDA90}"/>
            </a:ext>
          </a:extLst>
        </p:cNvPr>
        <p:cNvGrpSpPr/>
        <p:nvPr/>
      </p:nvGrpSpPr>
      <p:grpSpPr>
        <a:xfrm>
          <a:off x="0" y="0"/>
          <a:ext cx="0" cy="0"/>
          <a:chOff x="0" y="0"/>
          <a:chExt cx="0" cy="0"/>
        </a:xfrm>
      </p:grpSpPr>
      <p:pic>
        <p:nvPicPr>
          <p:cNvPr id="4" name="Picture 3" descr="A snow covered road with trees in the background&#10;&#10;Description automatically generated">
            <a:extLst>
              <a:ext uri="{FF2B5EF4-FFF2-40B4-BE49-F238E27FC236}">
                <a16:creationId xmlns:a16="http://schemas.microsoft.com/office/drawing/2014/main" id="{1A81FEE5-0D32-E2D4-E588-677DDC095A3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6237281" y="903281"/>
            <a:ext cx="6857999" cy="5051439"/>
          </a:xfrm>
          <a:prstGeom prst="rect">
            <a:avLst/>
          </a:prstGeom>
        </p:spPr>
      </p:pic>
      <p:sp>
        <p:nvSpPr>
          <p:cNvPr id="6" name="Rectangle 5">
            <a:extLst>
              <a:ext uri="{FF2B5EF4-FFF2-40B4-BE49-F238E27FC236}">
                <a16:creationId xmlns:a16="http://schemas.microsoft.com/office/drawing/2014/main" id="{CBC394E5-34BC-DD4F-B118-25B497B1A8EC}"/>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C5916353-3AA7-6D04-C47F-AD65085FD2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907CDF04-B204-3298-3F83-C6766208A1FC}"/>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59F7257-FF22-50E4-D87C-E504F6C6103C}"/>
              </a:ext>
            </a:extLst>
          </p:cNvPr>
          <p:cNvSpPr txBox="1"/>
          <p:nvPr/>
        </p:nvSpPr>
        <p:spPr>
          <a:xfrm>
            <a:off x="430350"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l"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latin typeface="Calibri" panose="020F0502020204030204"/>
                <a:ea typeface="+mn-ea"/>
                <a:cs typeface="+mn-cs"/>
              </a:rPr>
              <a:t>2025 Program Updates</a:t>
            </a:r>
            <a:endParaRPr kumimoji="0" lang="en-US" sz="3600" b="1" i="0" u="none" strike="noStrike" kern="0" cap="none" spc="0" normalizeH="0" baseline="0" noProof="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62F9ECFC-D2B1-8466-D674-8DAA2A70C6A9}"/>
              </a:ext>
            </a:extLst>
          </p:cNvPr>
          <p:cNvSpPr txBox="1">
            <a:spLocks/>
          </p:cNvSpPr>
          <p:nvPr/>
        </p:nvSpPr>
        <p:spPr>
          <a:xfrm>
            <a:off x="286966" y="836970"/>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i="0" u="none" strike="noStrike" kern="100" cap="none" spc="0" normalizeH="0" baseline="0" noProof="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2025 Training Opportunities</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i="0" u="none" strike="noStrike" kern="100" cap="none" spc="0" normalizeH="0" baseline="0" noProof="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2025 QAQCs</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b="1" i="0" u="none" strike="noStrike" kern="100" cap="none" spc="0" normalizeH="0" baseline="0" noProof="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Program Policy Update</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b="0"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Program Spending Update</a:t>
            </a: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600" b="0"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Program Funding Update</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0F07430-0446-3822-45C3-2CBEACF10C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9E44BF1-E919-8953-7CD4-458282BBC848}"/>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545408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02D0-24F4-3C74-4A48-E6F64EB5E02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AAC1D46-A197-9E24-2118-F6613441DABA}"/>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9646F44D-BBFE-D503-0788-79C202C07E33}"/>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DGLVR Policy Updates</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D6628776-1544-2E65-7F27-EC38C0EC49C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C8D9BB43-A35E-EA5F-029E-0FC394D72C38}"/>
              </a:ext>
            </a:extLst>
          </p:cNvPr>
          <p:cNvSpPr txBox="1">
            <a:spLocks/>
          </p:cNvSpPr>
          <p:nvPr/>
        </p:nvSpPr>
        <p:spPr>
          <a:xfrm>
            <a:off x="230471" y="1137713"/>
            <a:ext cx="9473824"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Advisory Workgroup met in November 2024.</a:t>
            </a: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CDs on workgroup working on “suggested edits” to DGLVR Policy and admin manual.</a:t>
            </a: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CDs on workgroup meeting regularly to discuss.</a:t>
            </a: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Will bring suggestions back to full workgroup when finished.</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77019FD-6202-1869-0B31-251BB302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F679798E-C972-E055-090D-61074B00D97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422783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7273-8A86-A3EC-85A2-D40E671ADE8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4FCE53A-C4B2-E13A-57FF-0B0A5280D40E}"/>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0EB7E89A-DB6E-096F-DCDD-C15AAF5737B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DGLVR Policy Updates</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DB1A0A78-1CBE-A3A7-2B24-85512370AE10}"/>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3091A684-4AF3-1F3D-940D-4674D6CD6780}"/>
              </a:ext>
            </a:extLst>
          </p:cNvPr>
          <p:cNvSpPr txBox="1">
            <a:spLocks/>
          </p:cNvSpPr>
          <p:nvPr/>
        </p:nvSpPr>
        <p:spPr>
          <a:xfrm>
            <a:off x="230470" y="1137713"/>
            <a:ext cx="10843929" cy="555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Timeline: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none set</a:t>
            </a:r>
          </a:p>
          <a:p>
            <a:pPr lvl="1">
              <a:lnSpc>
                <a:spcPct val="107000"/>
              </a:lnSpc>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CDs provide suggestions.</a:t>
            </a:r>
          </a:p>
          <a:p>
            <a:pPr lvl="1">
              <a:lnSpc>
                <a:spcPct val="107000"/>
              </a:lnSpc>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CDGRS and SCC provide suggestions.</a:t>
            </a:r>
          </a:p>
          <a:p>
            <a:pPr lvl="1">
              <a:lnSpc>
                <a:spcPct val="107000"/>
              </a:lnSpc>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Workgroup works through all suggestions.</a:t>
            </a:r>
          </a:p>
          <a:p>
            <a:pPr lvl="1">
              <a:lnSpc>
                <a:spcPct val="107000"/>
              </a:lnSpc>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Present proposed changes </a:t>
            </a:r>
            <a:r>
              <a:rPr lang="en-US" sz="2800" kern="100">
                <a:latin typeface="Calibri" panose="020F0502020204030204" pitchFamily="34" charset="0"/>
                <a:ea typeface="Calibri" panose="020F0502020204030204" pitchFamily="34" charset="0"/>
                <a:cs typeface="Times New Roman" panose="02020603050405020304" pitchFamily="18" charset="0"/>
              </a:rPr>
              <a:t>and send </a:t>
            </a:r>
            <a:r>
              <a:rPr lang="en-US" sz="2800" kern="100" dirty="0">
                <a:latin typeface="Calibri" panose="020F0502020204030204" pitchFamily="34" charset="0"/>
                <a:ea typeface="Calibri" panose="020F0502020204030204" pitchFamily="34" charset="0"/>
                <a:cs typeface="Times New Roman" panose="02020603050405020304" pitchFamily="18" charset="0"/>
              </a:rPr>
              <a:t>out to all CDs for review.</a:t>
            </a:r>
          </a:p>
          <a:p>
            <a:pPr lvl="1">
              <a:lnSpc>
                <a:spcPct val="107000"/>
              </a:lnSpc>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Any final changes go through workgroup.</a:t>
            </a:r>
          </a:p>
          <a:p>
            <a:pPr lvl="1">
              <a:lnSpc>
                <a:spcPct val="107000"/>
              </a:lnSpc>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SCC policy and legal review.</a:t>
            </a:r>
          </a:p>
          <a:p>
            <a:pPr lvl="1">
              <a:lnSpc>
                <a:spcPct val="107000"/>
              </a:lnSpc>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SCC action for approval.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538FFAB7-7B72-BCC5-F41E-B235971E22C1}"/>
              </a:ext>
            </a:extLst>
          </p:cNvPr>
          <p:cNvSpPr/>
          <p:nvPr/>
        </p:nvSpPr>
        <p:spPr>
          <a:xfrm rot="5400000">
            <a:off x="6117771" y="2409372"/>
            <a:ext cx="391886" cy="4354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A4CA4F6-E5F0-8E76-A87A-4DA9D8502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5A8A392B-8AB9-9D38-E32A-2DC06075DC8D}"/>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2387566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49D0E-38C6-F695-38A9-AFA44A442FFC}"/>
            </a:ext>
          </a:extLst>
        </p:cNvPr>
        <p:cNvGrpSpPr/>
        <p:nvPr/>
      </p:nvGrpSpPr>
      <p:grpSpPr>
        <a:xfrm>
          <a:off x="0" y="0"/>
          <a:ext cx="0" cy="0"/>
          <a:chOff x="0" y="0"/>
          <a:chExt cx="0" cy="0"/>
        </a:xfrm>
      </p:grpSpPr>
      <p:pic>
        <p:nvPicPr>
          <p:cNvPr id="4" name="Picture 3" descr="A snow covered road with trees in the background&#10;&#10;Description automatically generated">
            <a:extLst>
              <a:ext uri="{FF2B5EF4-FFF2-40B4-BE49-F238E27FC236}">
                <a16:creationId xmlns:a16="http://schemas.microsoft.com/office/drawing/2014/main" id="{18420E70-1FA6-FBA0-A04B-EAD745E8D05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6237281" y="903281"/>
            <a:ext cx="6857999" cy="5051439"/>
          </a:xfrm>
          <a:prstGeom prst="rect">
            <a:avLst/>
          </a:prstGeom>
        </p:spPr>
      </p:pic>
      <p:sp>
        <p:nvSpPr>
          <p:cNvPr id="6" name="Rectangle 5">
            <a:extLst>
              <a:ext uri="{FF2B5EF4-FFF2-40B4-BE49-F238E27FC236}">
                <a16:creationId xmlns:a16="http://schemas.microsoft.com/office/drawing/2014/main" id="{4637CDA4-94F8-A009-519C-DAD9BA17E7BF}"/>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A7CBAEC5-1966-317E-D935-EBD997219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73A1C2D2-A688-E4CA-06C3-A98AB8B1835C}"/>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DE7E6-54A9-4128-BE26-B8228BFE6736}"/>
              </a:ext>
            </a:extLst>
          </p:cNvPr>
          <p:cNvSpPr txBox="1"/>
          <p:nvPr/>
        </p:nvSpPr>
        <p:spPr>
          <a:xfrm>
            <a:off x="430350"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latin typeface="Calibri" panose="020F0502020204030204"/>
                <a:ea typeface="+mn-ea"/>
                <a:cs typeface="+mn-cs"/>
              </a:rPr>
              <a:t>2025 Program Updates</a:t>
            </a:r>
            <a:endParaRPr kumimoji="0" lang="en-US" sz="3600" b="1" i="0" u="none" strike="noStrike" kern="0" cap="none" spc="0" normalizeH="0" baseline="0" noProof="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D206972A-251E-A171-53AC-41749A999E8A}"/>
              </a:ext>
            </a:extLst>
          </p:cNvPr>
          <p:cNvSpPr txBox="1">
            <a:spLocks/>
          </p:cNvSpPr>
          <p:nvPr/>
        </p:nvSpPr>
        <p:spPr>
          <a:xfrm>
            <a:off x="286966" y="836970"/>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1200"/>
              </a:spcAft>
              <a:buFont typeface="Arial" panose="020B0604020202020204" pitchFamily="34" charset="0"/>
              <a:buChar char="•"/>
            </a:pPr>
            <a:r>
              <a:rPr lang="en-US" sz="3600" kern="1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2025 Training Opportunities</a:t>
            </a:r>
          </a:p>
          <a:p>
            <a:pPr>
              <a:lnSpc>
                <a:spcPct val="107000"/>
              </a:lnSpc>
              <a:spcBef>
                <a:spcPts val="0"/>
              </a:spcBef>
              <a:spcAft>
                <a:spcPts val="1200"/>
              </a:spcAft>
              <a:buFont typeface="Arial" panose="020B0604020202020204" pitchFamily="34" charset="0"/>
              <a:buChar char="•"/>
            </a:pPr>
            <a:r>
              <a:rPr lang="en-US" sz="3600" kern="10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2025 QAQCs</a:t>
            </a:r>
          </a:p>
          <a:p>
            <a:pPr>
              <a:lnSpc>
                <a:spcPct val="107000"/>
              </a:lnSpc>
              <a:spcBef>
                <a:spcPts val="0"/>
              </a:spcBef>
              <a:spcAft>
                <a:spcPts val="1200"/>
              </a:spcAft>
              <a:buFont typeface="Arial" panose="020B0604020202020204" pitchFamily="34" charset="0"/>
              <a:buChar char="•"/>
            </a:pPr>
            <a:r>
              <a:rPr lang="en-US" sz="3600" kern="10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Program Policy Update</a:t>
            </a:r>
          </a:p>
          <a:p>
            <a:pPr>
              <a:lnSpc>
                <a:spcPct val="107000"/>
              </a:lnSpc>
              <a:spcBef>
                <a:spcPts val="0"/>
              </a:spcBef>
              <a:spcAft>
                <a:spcPts val="1200"/>
              </a:spcAft>
              <a:buFont typeface="Arial" panose="020B0604020202020204" pitchFamily="34" charset="0"/>
              <a:buChar char="•"/>
            </a:pPr>
            <a:r>
              <a:rPr lang="en-US" sz="3600" b="1" kern="100">
                <a:solidFill>
                  <a:srgbClr val="FFFF00"/>
                </a:solidFill>
                <a:latin typeface="Calibri" panose="020F0502020204030204" pitchFamily="34" charset="0"/>
                <a:ea typeface="Calibri" panose="020F0502020204030204" pitchFamily="34" charset="0"/>
                <a:cs typeface="Times New Roman" panose="02020603050405020304" pitchFamily="18" charset="0"/>
              </a:rPr>
              <a:t>Program Spending Update</a:t>
            </a:r>
          </a:p>
          <a:p>
            <a:pPr>
              <a:lnSpc>
                <a:spcPct val="107000"/>
              </a:lnSpc>
              <a:spcBef>
                <a:spcPts val="0"/>
              </a:spcBef>
              <a:spcAft>
                <a:spcPts val="1200"/>
              </a:spcAft>
              <a:buFont typeface="Arial" panose="020B0604020202020204" pitchFamily="34" charset="0"/>
              <a:buChar char="•"/>
            </a:pPr>
            <a:r>
              <a:rPr lang="en-US" sz="3600" kern="100">
                <a:solidFill>
                  <a:schemeClr val="bg1"/>
                </a:solidFill>
                <a:latin typeface="Calibri" panose="020F0502020204030204" pitchFamily="34" charset="0"/>
                <a:ea typeface="Calibri" panose="020F0502020204030204" pitchFamily="34" charset="0"/>
                <a:cs typeface="Times New Roman" panose="02020603050405020304" pitchFamily="18" charset="0"/>
              </a:rPr>
              <a:t>Program Funding Update</a:t>
            </a:r>
            <a:endParaRPr lang="en-US" sz="36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srgbClr val="FFFF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80A6FBC-51DD-3F79-C4F3-4845F9A4AA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78EB53EB-DEBA-22B5-C75A-289F0426D6CD}"/>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227851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Spending Requirement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30470" y="1137713"/>
            <a:ext cx="10739373"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We are over halfway through the current Fiscal Year (7/1/24-6/30/25) </a:t>
            </a:r>
          </a:p>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Districts must spend DGLVR funds within 2 years to be eligible for the next DGLVR allocations</a:t>
            </a:r>
          </a:p>
          <a:p>
            <a:pPr lvl="1">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Actually have 33 months to meet 2-year spending.</a:t>
            </a: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1F478BD7-D3C9-9CFC-F95A-68B0057D3E8A}"/>
              </a:ext>
            </a:extLst>
          </p:cNvPr>
          <p:cNvGrpSpPr/>
          <p:nvPr/>
        </p:nvGrpSpPr>
        <p:grpSpPr>
          <a:xfrm>
            <a:off x="2102285" y="3554067"/>
            <a:ext cx="8278841" cy="2628862"/>
            <a:chOff x="1038689" y="2434856"/>
            <a:chExt cx="8278841" cy="2628862"/>
          </a:xfrm>
        </p:grpSpPr>
        <p:grpSp>
          <p:nvGrpSpPr>
            <p:cNvPr id="30" name="Group 29">
              <a:extLst>
                <a:ext uri="{FF2B5EF4-FFF2-40B4-BE49-F238E27FC236}">
                  <a16:creationId xmlns:a16="http://schemas.microsoft.com/office/drawing/2014/main" id="{F610D24D-483F-3C53-55D4-B9569E6C4B82}"/>
                </a:ext>
              </a:extLst>
            </p:cNvPr>
            <p:cNvGrpSpPr/>
            <p:nvPr/>
          </p:nvGrpSpPr>
          <p:grpSpPr>
            <a:xfrm>
              <a:off x="1038689" y="2434856"/>
              <a:ext cx="5903650" cy="1920976"/>
              <a:chOff x="1022670" y="2572457"/>
              <a:chExt cx="5903650" cy="1920976"/>
            </a:xfrm>
          </p:grpSpPr>
          <p:sp>
            <p:nvSpPr>
              <p:cNvPr id="38" name="TextBox 37">
                <a:extLst>
                  <a:ext uri="{FF2B5EF4-FFF2-40B4-BE49-F238E27FC236}">
                    <a16:creationId xmlns:a16="http://schemas.microsoft.com/office/drawing/2014/main" id="{07897984-9FB7-87C5-A645-EBE53DC5E8E3}"/>
                  </a:ext>
                </a:extLst>
              </p:cNvPr>
              <p:cNvSpPr txBox="1"/>
              <p:nvPr/>
            </p:nvSpPr>
            <p:spPr>
              <a:xfrm>
                <a:off x="1022670" y="2572457"/>
                <a:ext cx="5903650" cy="369332"/>
              </a:xfrm>
              <a:prstGeom prst="rect">
                <a:avLst/>
              </a:prstGeom>
              <a:noFill/>
            </p:spPr>
            <p:txBody>
              <a:bodyPr wrap="square" rtlCol="0">
                <a:spAutoFit/>
              </a:bodyPr>
              <a:lstStyle/>
              <a:p>
                <a:pPr>
                  <a:defRPr/>
                </a:pPr>
                <a:r>
                  <a:rPr lang="en-US" b="1">
                    <a:solidFill>
                      <a:prstClr val="black"/>
                    </a:solidFill>
                    <a:latin typeface="Calibri"/>
                  </a:rPr>
                  <a:t>2023                     2024                       2025                       2026</a:t>
                </a:r>
              </a:p>
            </p:txBody>
          </p:sp>
          <p:cxnSp>
            <p:nvCxnSpPr>
              <p:cNvPr id="39" name="Straight Connector 38">
                <a:extLst>
                  <a:ext uri="{FF2B5EF4-FFF2-40B4-BE49-F238E27FC236}">
                    <a16:creationId xmlns:a16="http://schemas.microsoft.com/office/drawing/2014/main" id="{0CEB558D-1F20-40EB-2190-145A30D979FF}"/>
                  </a:ext>
                </a:extLst>
              </p:cNvPr>
              <p:cNvCxnSpPr>
                <a:cxnSpLocks/>
              </p:cNvCxnSpPr>
              <p:nvPr/>
            </p:nvCxnSpPr>
            <p:spPr>
              <a:xfrm>
                <a:off x="1300392" y="2895617"/>
                <a:ext cx="0" cy="1597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27D235-863F-FB62-DEA1-FBCD69C667C1}"/>
                  </a:ext>
                </a:extLst>
              </p:cNvPr>
              <p:cNvCxnSpPr>
                <a:cxnSpLocks/>
              </p:cNvCxnSpPr>
              <p:nvPr/>
            </p:nvCxnSpPr>
            <p:spPr>
              <a:xfrm>
                <a:off x="2899409" y="2895617"/>
                <a:ext cx="0" cy="1597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1B8D69-D280-A82F-79B4-F536E69A2734}"/>
                  </a:ext>
                </a:extLst>
              </p:cNvPr>
              <p:cNvCxnSpPr>
                <a:cxnSpLocks/>
              </p:cNvCxnSpPr>
              <p:nvPr/>
            </p:nvCxnSpPr>
            <p:spPr>
              <a:xfrm>
                <a:off x="4560569" y="2895617"/>
                <a:ext cx="0" cy="1597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D95B5D-C582-A00D-AC1C-63537F114348}"/>
                  </a:ext>
                </a:extLst>
              </p:cNvPr>
              <p:cNvCxnSpPr>
                <a:cxnSpLocks/>
              </p:cNvCxnSpPr>
              <p:nvPr/>
            </p:nvCxnSpPr>
            <p:spPr>
              <a:xfrm>
                <a:off x="6221729" y="2895617"/>
                <a:ext cx="0" cy="1597816"/>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8DCC319C-7F26-C088-D5B0-A212919E4741}"/>
                </a:ext>
              </a:extLst>
            </p:cNvPr>
            <p:cNvCxnSpPr>
              <a:cxnSpLocks/>
            </p:cNvCxnSpPr>
            <p:nvPr/>
          </p:nvCxnSpPr>
          <p:spPr>
            <a:xfrm flipH="1">
              <a:off x="5151220" y="3150978"/>
              <a:ext cx="1356112" cy="3690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0867BBB-06E0-CCA6-2077-EF61BD60E1FE}"/>
                </a:ext>
              </a:extLst>
            </p:cNvPr>
            <p:cNvSpPr txBox="1"/>
            <p:nvPr/>
          </p:nvSpPr>
          <p:spPr>
            <a:xfrm>
              <a:off x="6539092" y="2766501"/>
              <a:ext cx="2778438" cy="923330"/>
            </a:xfrm>
            <a:prstGeom prst="rect">
              <a:avLst/>
            </a:prstGeom>
            <a:noFill/>
          </p:spPr>
          <p:txBody>
            <a:bodyPr wrap="square" rtlCol="0">
              <a:spAutoFit/>
            </a:bodyPr>
            <a:lstStyle/>
            <a:p>
              <a:r>
                <a:rPr lang="en-US"/>
                <a:t>3/31/2025: check to see if districts met 6/30/2024 spending requirement</a:t>
              </a:r>
            </a:p>
          </p:txBody>
        </p:sp>
        <p:grpSp>
          <p:nvGrpSpPr>
            <p:cNvPr id="33" name="Group 32">
              <a:extLst>
                <a:ext uri="{FF2B5EF4-FFF2-40B4-BE49-F238E27FC236}">
                  <a16:creationId xmlns:a16="http://schemas.microsoft.com/office/drawing/2014/main" id="{1817C2F0-8601-A542-6F28-EDA722F9B135}"/>
                </a:ext>
              </a:extLst>
            </p:cNvPr>
            <p:cNvGrpSpPr/>
            <p:nvPr/>
          </p:nvGrpSpPr>
          <p:grpSpPr>
            <a:xfrm>
              <a:off x="1515001" y="2504157"/>
              <a:ext cx="3051530" cy="2500641"/>
              <a:chOff x="4553211" y="2873489"/>
              <a:chExt cx="3051530" cy="2500641"/>
            </a:xfrm>
          </p:grpSpPr>
          <p:cxnSp>
            <p:nvCxnSpPr>
              <p:cNvPr id="36" name="Straight Connector 35">
                <a:extLst>
                  <a:ext uri="{FF2B5EF4-FFF2-40B4-BE49-F238E27FC236}">
                    <a16:creationId xmlns:a16="http://schemas.microsoft.com/office/drawing/2014/main" id="{D96E7EC7-ACD4-47F8-4043-910A6204E198}"/>
                  </a:ext>
                </a:extLst>
              </p:cNvPr>
              <p:cNvCxnSpPr>
                <a:cxnSpLocks/>
              </p:cNvCxnSpPr>
              <p:nvPr/>
            </p:nvCxnSpPr>
            <p:spPr>
              <a:xfrm>
                <a:off x="6763016" y="2873489"/>
                <a:ext cx="0" cy="1748247"/>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B481E10-E2E7-AC95-BCED-6970351FC135}"/>
                  </a:ext>
                </a:extLst>
              </p:cNvPr>
              <p:cNvSpPr txBox="1"/>
              <p:nvPr/>
            </p:nvSpPr>
            <p:spPr>
              <a:xfrm>
                <a:off x="4553211" y="4666244"/>
                <a:ext cx="3051530" cy="707886"/>
              </a:xfrm>
              <a:prstGeom prst="rect">
                <a:avLst/>
              </a:prstGeom>
              <a:noFill/>
            </p:spPr>
            <p:txBody>
              <a:bodyPr wrap="square" rtlCol="0">
                <a:spAutoFit/>
              </a:bodyPr>
              <a:lstStyle/>
              <a:p>
                <a:pPr algn="ctr"/>
                <a:r>
                  <a:rPr lang="en-US" sz="2000" b="1">
                    <a:solidFill>
                      <a:srgbClr val="FF0000"/>
                    </a:solidFill>
                  </a:rPr>
                  <a:t>Actual 2-year spending requirement</a:t>
                </a:r>
              </a:p>
            </p:txBody>
          </p:sp>
        </p:grpSp>
        <p:cxnSp>
          <p:nvCxnSpPr>
            <p:cNvPr id="34" name="Straight Connector 33">
              <a:extLst>
                <a:ext uri="{FF2B5EF4-FFF2-40B4-BE49-F238E27FC236}">
                  <a16:creationId xmlns:a16="http://schemas.microsoft.com/office/drawing/2014/main" id="{215D8624-AEA7-1C39-5757-1C62C1CFCFED}"/>
                </a:ext>
              </a:extLst>
            </p:cNvPr>
            <p:cNvCxnSpPr>
              <a:cxnSpLocks/>
            </p:cNvCxnSpPr>
            <p:nvPr/>
          </p:nvCxnSpPr>
          <p:spPr>
            <a:xfrm>
              <a:off x="5076929" y="2504157"/>
              <a:ext cx="0" cy="1714120"/>
            </a:xfrm>
            <a:prstGeom prst="line">
              <a:avLst/>
            </a:prstGeom>
            <a:ln w="57150">
              <a:solidFill>
                <a:srgbClr val="CC66FF"/>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F25FD0D-00F9-C32D-EDD8-7AE75C62EC58}"/>
                </a:ext>
              </a:extLst>
            </p:cNvPr>
            <p:cNvSpPr txBox="1"/>
            <p:nvPr/>
          </p:nvSpPr>
          <p:spPr>
            <a:xfrm>
              <a:off x="4537860" y="4355832"/>
              <a:ext cx="3451240" cy="707886"/>
            </a:xfrm>
            <a:prstGeom prst="rect">
              <a:avLst/>
            </a:prstGeom>
            <a:noFill/>
          </p:spPr>
          <p:txBody>
            <a:bodyPr wrap="square" rtlCol="0">
              <a:spAutoFit/>
            </a:bodyPr>
            <a:lstStyle/>
            <a:p>
              <a:pPr algn="ctr"/>
              <a:r>
                <a:rPr lang="en-US" sz="2000" b="1">
                  <a:solidFill>
                    <a:srgbClr val="CC66FF"/>
                  </a:solidFill>
                </a:rPr>
                <a:t>When we check the 2-year spending requirement</a:t>
              </a:r>
            </a:p>
          </p:txBody>
        </p:sp>
      </p:grpSp>
      <p:pic>
        <p:nvPicPr>
          <p:cNvPr id="3" name="Picture 2">
            <a:extLst>
              <a:ext uri="{FF2B5EF4-FFF2-40B4-BE49-F238E27FC236}">
                <a16:creationId xmlns:a16="http://schemas.microsoft.com/office/drawing/2014/main" id="{0FCB39F2-428B-C66F-9807-AB3627C882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BF222623-A328-942B-4A5B-5645954472D3}"/>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552835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Spending Requirement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30471" y="1137713"/>
            <a:ext cx="9473824"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6/30/2024 was the spending deadline for the previous 5-year agreement</a:t>
            </a: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Almost all conservation districts met the 6/30/2024 spending requirement and are eligible for 2025-26 DGLVR allocations</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CB7575B-C77F-5F14-76C3-3942DE99BB4A}"/>
              </a:ext>
            </a:extLst>
          </p:cNvPr>
          <p:cNvSpPr/>
          <p:nvPr/>
        </p:nvSpPr>
        <p:spPr>
          <a:xfrm>
            <a:off x="3007672" y="3802835"/>
            <a:ext cx="5845445" cy="1323439"/>
          </a:xfrm>
          <a:prstGeom prst="rect">
            <a:avLst/>
          </a:prstGeom>
          <a:noFill/>
        </p:spPr>
        <p:txBody>
          <a:bodyPr wrap="square" lIns="91440" tIns="45720" rIns="91440" bIns="45720">
            <a:spAutoFit/>
          </a:bodyPr>
          <a:lstStyle/>
          <a:p>
            <a:pPr algn="ctr"/>
            <a:r>
              <a:rPr lang="en-US" sz="8000" b="1" kern="100" cap="none" spc="0">
                <a:ln w="13462">
                  <a:solidFill>
                    <a:schemeClr val="bg1"/>
                  </a:solidFill>
                  <a:prstDash val="solid"/>
                </a:ln>
                <a:solidFill>
                  <a:srgbClr val="0070C0"/>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rPr>
              <a:t>GREAT JOB!!</a:t>
            </a:r>
            <a:endParaRPr lang="en-US" sz="8000" b="1" cap="none" spc="0">
              <a:ln w="13462">
                <a:solidFill>
                  <a:schemeClr val="bg1"/>
                </a:solidFill>
                <a:prstDash val="solid"/>
              </a:ln>
              <a:solidFill>
                <a:srgbClr val="0070C0"/>
              </a:solidFill>
              <a:effectLst>
                <a:outerShdw dist="38100" dir="2700000" algn="bl" rotWithShape="0">
                  <a:schemeClr val="accent5"/>
                </a:outerShdw>
              </a:effectLst>
            </a:endParaRPr>
          </a:p>
        </p:txBody>
      </p:sp>
      <p:pic>
        <p:nvPicPr>
          <p:cNvPr id="5" name="Graphic 4" descr="Fireworks with solid fill">
            <a:extLst>
              <a:ext uri="{FF2B5EF4-FFF2-40B4-BE49-F238E27FC236}">
                <a16:creationId xmlns:a16="http://schemas.microsoft.com/office/drawing/2014/main" id="{57C3747B-A2D4-F60B-281C-8856E02E1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937" y="3578720"/>
            <a:ext cx="914400" cy="914400"/>
          </a:xfrm>
          <a:prstGeom prst="rect">
            <a:avLst/>
          </a:prstGeom>
        </p:spPr>
      </p:pic>
      <p:pic>
        <p:nvPicPr>
          <p:cNvPr id="9" name="Graphic 8" descr="Fireworks outline">
            <a:extLst>
              <a:ext uri="{FF2B5EF4-FFF2-40B4-BE49-F238E27FC236}">
                <a16:creationId xmlns:a16="http://schemas.microsoft.com/office/drawing/2014/main" id="{9D1FE756-C611-5211-3254-09F04B92CC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2873" y="5503015"/>
            <a:ext cx="757521" cy="757521"/>
          </a:xfrm>
          <a:prstGeom prst="rect">
            <a:avLst/>
          </a:prstGeom>
        </p:spPr>
      </p:pic>
      <p:pic>
        <p:nvPicPr>
          <p:cNvPr id="11" name="Graphic 10" descr="Fireworks with solid fill">
            <a:extLst>
              <a:ext uri="{FF2B5EF4-FFF2-40B4-BE49-F238E27FC236}">
                <a16:creationId xmlns:a16="http://schemas.microsoft.com/office/drawing/2014/main" id="{1E31535C-880D-E615-BC47-D8529FCABF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697953" y="4271775"/>
            <a:ext cx="1302143" cy="1353931"/>
          </a:xfrm>
          <a:prstGeom prst="rect">
            <a:avLst/>
          </a:prstGeom>
        </p:spPr>
      </p:pic>
      <p:pic>
        <p:nvPicPr>
          <p:cNvPr id="13" name="Graphic 12" descr="Fireworks outline">
            <a:extLst>
              <a:ext uri="{FF2B5EF4-FFF2-40B4-BE49-F238E27FC236}">
                <a16:creationId xmlns:a16="http://schemas.microsoft.com/office/drawing/2014/main" id="{59533746-DC85-8D36-A937-2ACED4AB84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258043" y="3928979"/>
            <a:ext cx="725595" cy="685592"/>
          </a:xfrm>
          <a:prstGeom prst="rect">
            <a:avLst/>
          </a:prstGeom>
        </p:spPr>
      </p:pic>
      <p:pic>
        <p:nvPicPr>
          <p:cNvPr id="15" name="Graphic 14" descr="Fireworks outline">
            <a:extLst>
              <a:ext uri="{FF2B5EF4-FFF2-40B4-BE49-F238E27FC236}">
                <a16:creationId xmlns:a16="http://schemas.microsoft.com/office/drawing/2014/main" id="{01A4D78F-9BE1-9E88-4B15-655C16A875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4661" y="5029788"/>
            <a:ext cx="1068100" cy="1068100"/>
          </a:xfrm>
          <a:prstGeom prst="rect">
            <a:avLst/>
          </a:prstGeom>
        </p:spPr>
      </p:pic>
      <p:pic>
        <p:nvPicPr>
          <p:cNvPr id="17" name="Graphic 16" descr="Fireworks outline">
            <a:extLst>
              <a:ext uri="{FF2B5EF4-FFF2-40B4-BE49-F238E27FC236}">
                <a16:creationId xmlns:a16="http://schemas.microsoft.com/office/drawing/2014/main" id="{CD352DFE-01C0-9628-3D60-DBF96804F0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70709" y="3358998"/>
            <a:ext cx="729926" cy="729926"/>
          </a:xfrm>
          <a:prstGeom prst="rect">
            <a:avLst/>
          </a:prstGeom>
        </p:spPr>
      </p:pic>
      <p:pic>
        <p:nvPicPr>
          <p:cNvPr id="18" name="Graphic 17" descr="Fireworks with solid fill">
            <a:extLst>
              <a:ext uri="{FF2B5EF4-FFF2-40B4-BE49-F238E27FC236}">
                <a16:creationId xmlns:a16="http://schemas.microsoft.com/office/drawing/2014/main" id="{72529BF9-FB98-80A7-FE60-A44520359B9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57225" y="5110212"/>
            <a:ext cx="990449" cy="990449"/>
          </a:xfrm>
          <a:prstGeom prst="rect">
            <a:avLst/>
          </a:prstGeom>
        </p:spPr>
      </p:pic>
      <p:pic>
        <p:nvPicPr>
          <p:cNvPr id="19" name="Graphic 18" descr="Fireworks with solid fill">
            <a:extLst>
              <a:ext uri="{FF2B5EF4-FFF2-40B4-BE49-F238E27FC236}">
                <a16:creationId xmlns:a16="http://schemas.microsoft.com/office/drawing/2014/main" id="{C1C08BDE-622A-301D-8951-8FB16D35EA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19177" y="3103468"/>
            <a:ext cx="1048439" cy="1048439"/>
          </a:xfrm>
          <a:prstGeom prst="rect">
            <a:avLst/>
          </a:prstGeom>
        </p:spPr>
      </p:pic>
      <p:pic>
        <p:nvPicPr>
          <p:cNvPr id="20" name="Graphic 19" descr="Fireworks with solid fill">
            <a:extLst>
              <a:ext uri="{FF2B5EF4-FFF2-40B4-BE49-F238E27FC236}">
                <a16:creationId xmlns:a16="http://schemas.microsoft.com/office/drawing/2014/main" id="{2D85DC1F-DAC7-A1F2-8951-A1ED11A7CD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23656" y="4851145"/>
            <a:ext cx="1169893" cy="1169893"/>
          </a:xfrm>
          <a:prstGeom prst="rect">
            <a:avLst/>
          </a:prstGeom>
        </p:spPr>
      </p:pic>
      <p:pic>
        <p:nvPicPr>
          <p:cNvPr id="21" name="Graphic 20" descr="Fireworks with solid fill">
            <a:extLst>
              <a:ext uri="{FF2B5EF4-FFF2-40B4-BE49-F238E27FC236}">
                <a16:creationId xmlns:a16="http://schemas.microsoft.com/office/drawing/2014/main" id="{4FB82659-F22C-FCA4-53C0-DC72C5133B6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00127" y="2944186"/>
            <a:ext cx="1269067" cy="1269067"/>
          </a:xfrm>
          <a:prstGeom prst="rect">
            <a:avLst/>
          </a:prstGeom>
        </p:spPr>
      </p:pic>
      <p:pic>
        <p:nvPicPr>
          <p:cNvPr id="22" name="Graphic 21" descr="Fireworks outline">
            <a:extLst>
              <a:ext uri="{FF2B5EF4-FFF2-40B4-BE49-F238E27FC236}">
                <a16:creationId xmlns:a16="http://schemas.microsoft.com/office/drawing/2014/main" id="{CCEAACCD-2B09-ECA4-4A90-672A9BD61E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53117" y="5525783"/>
            <a:ext cx="729926" cy="729926"/>
          </a:xfrm>
          <a:prstGeom prst="rect">
            <a:avLst/>
          </a:prstGeom>
        </p:spPr>
      </p:pic>
      <p:pic>
        <p:nvPicPr>
          <p:cNvPr id="23" name="Graphic 22" descr="Fireworks with solid fill">
            <a:extLst>
              <a:ext uri="{FF2B5EF4-FFF2-40B4-BE49-F238E27FC236}">
                <a16:creationId xmlns:a16="http://schemas.microsoft.com/office/drawing/2014/main" id="{1B0D8A8D-4B35-BB67-6821-D712443405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27592" y="3556154"/>
            <a:ext cx="595753" cy="595753"/>
          </a:xfrm>
          <a:prstGeom prst="rect">
            <a:avLst/>
          </a:prstGeom>
        </p:spPr>
      </p:pic>
      <p:pic>
        <p:nvPicPr>
          <p:cNvPr id="24" name="Graphic 23" descr="Fireworks with solid fill">
            <a:extLst>
              <a:ext uri="{FF2B5EF4-FFF2-40B4-BE49-F238E27FC236}">
                <a16:creationId xmlns:a16="http://schemas.microsoft.com/office/drawing/2014/main" id="{C8F471FF-9C35-6DAA-41F1-927E2D1EDB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99731" y="5085639"/>
            <a:ext cx="935399" cy="935399"/>
          </a:xfrm>
          <a:prstGeom prst="rect">
            <a:avLst/>
          </a:prstGeom>
        </p:spPr>
      </p:pic>
      <p:pic>
        <p:nvPicPr>
          <p:cNvPr id="4" name="Picture 2">
            <a:extLst>
              <a:ext uri="{FF2B5EF4-FFF2-40B4-BE49-F238E27FC236}">
                <a16:creationId xmlns:a16="http://schemas.microsoft.com/office/drawing/2014/main" id="{8B0DF884-E130-BAA3-D266-F05F2A9638B5}"/>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8" name="Picture 7">
            <a:extLst>
              <a:ext uri="{FF2B5EF4-FFF2-40B4-BE49-F238E27FC236}">
                <a16:creationId xmlns:a16="http://schemas.microsoft.com/office/drawing/2014/main" id="{49D9C15A-01F9-B8F3-E47D-9E3CD1A3BC26}"/>
              </a:ext>
            </a:extLst>
          </p:cNvPr>
          <p:cNvPicPr>
            <a:picLocks noChangeAspect="1"/>
          </p:cNvPicPr>
          <p:nvPr/>
        </p:nvPicPr>
        <p:blipFill rotWithShape="1">
          <a:blip r:embed="rId2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28026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90"/>
                                          </p:val>
                                        </p:tav>
                                        <p:tav tm="100000">
                                          <p:val>
                                            <p:fltVal val="0"/>
                                          </p:val>
                                        </p:tav>
                                      </p:tavLst>
                                    </p:anim>
                                    <p:animEffect transition="in" filter="fade">
                                      <p:cBhvr>
                                        <p:cTn id="23" dur="5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 calcmode="lin" valueType="num">
                                      <p:cBhvr>
                                        <p:cTn id="28" dur="500" fill="hold"/>
                                        <p:tgtEl>
                                          <p:spTgt spid="23"/>
                                        </p:tgtEl>
                                        <p:attrNameLst>
                                          <p:attrName>style.rotation</p:attrName>
                                        </p:attrNameLst>
                                      </p:cBhvr>
                                      <p:tavLst>
                                        <p:tav tm="0">
                                          <p:val>
                                            <p:fltVal val="90"/>
                                          </p:val>
                                        </p:tav>
                                        <p:tav tm="100000">
                                          <p:val>
                                            <p:fltVal val="0"/>
                                          </p:val>
                                        </p:tav>
                                      </p:tavLst>
                                    </p:anim>
                                    <p:animEffect transition="in" filter="fade">
                                      <p:cBhvr>
                                        <p:cTn id="29" dur="500"/>
                                        <p:tgtEl>
                                          <p:spTgt spid="23"/>
                                        </p:tgtEl>
                                      </p:cBhvr>
                                    </p:animEffect>
                                  </p:childTnLst>
                                </p:cTn>
                              </p:par>
                              <p:par>
                                <p:cTn id="30" presetID="3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90"/>
                                          </p:val>
                                        </p:tav>
                                        <p:tav tm="100000">
                                          <p:val>
                                            <p:fltVal val="0"/>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 calcmode="lin" valueType="num">
                                      <p:cBhvr>
                                        <p:cTn id="42" dur="500" fill="hold"/>
                                        <p:tgtEl>
                                          <p:spTgt spid="19"/>
                                        </p:tgtEl>
                                        <p:attrNameLst>
                                          <p:attrName>style.rotation</p:attrName>
                                        </p:attrNameLst>
                                      </p:cBhvr>
                                      <p:tavLst>
                                        <p:tav tm="0">
                                          <p:val>
                                            <p:fltVal val="90"/>
                                          </p:val>
                                        </p:tav>
                                        <p:tav tm="100000">
                                          <p:val>
                                            <p:fltVal val="0"/>
                                          </p:val>
                                        </p:tav>
                                      </p:tavLst>
                                    </p:anim>
                                    <p:animEffect transition="in" filter="fade">
                                      <p:cBhvr>
                                        <p:cTn id="43" dur="500"/>
                                        <p:tgtEl>
                                          <p:spTgt spid="19"/>
                                        </p:tgtEl>
                                      </p:cBhvr>
                                    </p:animEffect>
                                  </p:childTnLst>
                                </p:cTn>
                              </p:par>
                              <p:par>
                                <p:cTn id="44" presetID="31"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par>
                                <p:cTn id="50" presetID="3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style.rotation</p:attrName>
                                        </p:attrNameLst>
                                      </p:cBhvr>
                                      <p:tavLst>
                                        <p:tav tm="0">
                                          <p:val>
                                            <p:fltVal val="90"/>
                                          </p:val>
                                        </p:tav>
                                        <p:tav tm="100000">
                                          <p:val>
                                            <p:fltVal val="0"/>
                                          </p:val>
                                        </p:tav>
                                      </p:tavLst>
                                    </p:anim>
                                    <p:animEffect transition="in" filter="fade">
                                      <p:cBhvr>
                                        <p:cTn id="55" dur="500"/>
                                        <p:tgtEl>
                                          <p:spTgt spid="18"/>
                                        </p:tgtEl>
                                      </p:cBhvr>
                                    </p:animEffect>
                                  </p:childTnLst>
                                </p:cTn>
                              </p:par>
                              <p:par>
                                <p:cTn id="56" presetID="31"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 calcmode="lin" valueType="num">
                                      <p:cBhvr>
                                        <p:cTn id="60" dur="500" fill="hold"/>
                                        <p:tgtEl>
                                          <p:spTgt spid="22"/>
                                        </p:tgtEl>
                                        <p:attrNameLst>
                                          <p:attrName>style.rotation</p:attrName>
                                        </p:attrNameLst>
                                      </p:cBhvr>
                                      <p:tavLst>
                                        <p:tav tm="0">
                                          <p:val>
                                            <p:fltVal val="90"/>
                                          </p:val>
                                        </p:tav>
                                        <p:tav tm="100000">
                                          <p:val>
                                            <p:fltVal val="0"/>
                                          </p:val>
                                        </p:tav>
                                      </p:tavLst>
                                    </p:anim>
                                    <p:animEffect transition="in" filter="fade">
                                      <p:cBhvr>
                                        <p:cTn id="61" dur="500"/>
                                        <p:tgtEl>
                                          <p:spTgt spid="22"/>
                                        </p:tgtEl>
                                      </p:cBhvr>
                                    </p:animEffect>
                                  </p:childTnLst>
                                </p:cTn>
                              </p:par>
                              <p:par>
                                <p:cTn id="62" presetID="31"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90"/>
                                          </p:val>
                                        </p:tav>
                                        <p:tav tm="100000">
                                          <p:val>
                                            <p:fltVal val="0"/>
                                          </p:val>
                                        </p:tav>
                                      </p:tavLst>
                                    </p:anim>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 calcmode="lin" valueType="num">
                                      <p:cBhvr>
                                        <p:cTn id="74" dur="500" fill="hold"/>
                                        <p:tgtEl>
                                          <p:spTgt spid="17"/>
                                        </p:tgtEl>
                                        <p:attrNameLst>
                                          <p:attrName>style.rotation</p:attrName>
                                        </p:attrNameLst>
                                      </p:cBhvr>
                                      <p:tavLst>
                                        <p:tav tm="0">
                                          <p:val>
                                            <p:fltVal val="90"/>
                                          </p:val>
                                        </p:tav>
                                        <p:tav tm="100000">
                                          <p:val>
                                            <p:fltVal val="0"/>
                                          </p:val>
                                        </p:tav>
                                      </p:tavLst>
                                    </p:anim>
                                    <p:animEffect transition="in" filter="fade">
                                      <p:cBhvr>
                                        <p:cTn id="75" dur="500"/>
                                        <p:tgtEl>
                                          <p:spTgt spid="17"/>
                                        </p:tgtEl>
                                      </p:cBhvr>
                                    </p:animEffect>
                                  </p:childTnLst>
                                </p:cTn>
                              </p:par>
                              <p:par>
                                <p:cTn id="76" presetID="31"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 calcmode="lin" valueType="num">
                                      <p:cBhvr>
                                        <p:cTn id="80" dur="500" fill="hold"/>
                                        <p:tgtEl>
                                          <p:spTgt spid="24"/>
                                        </p:tgtEl>
                                        <p:attrNameLst>
                                          <p:attrName>style.rotation</p:attrName>
                                        </p:attrNameLst>
                                      </p:cBhvr>
                                      <p:tavLst>
                                        <p:tav tm="0">
                                          <p:val>
                                            <p:fltVal val="90"/>
                                          </p:val>
                                        </p:tav>
                                        <p:tav tm="100000">
                                          <p:val>
                                            <p:fltVal val="0"/>
                                          </p:val>
                                        </p:tav>
                                      </p:tavLst>
                                    </p:anim>
                                    <p:animEffect transition="in" filter="fade">
                                      <p:cBhvr>
                                        <p:cTn id="81" dur="500"/>
                                        <p:tgtEl>
                                          <p:spTgt spid="24"/>
                                        </p:tgtEl>
                                      </p:cBhvr>
                                    </p:animEffect>
                                  </p:childTnLst>
                                </p:cTn>
                              </p:par>
                              <p:par>
                                <p:cTn id="82" presetID="31"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 calcmode="lin" valueType="num">
                                      <p:cBhvr>
                                        <p:cTn id="86" dur="500" fill="hold"/>
                                        <p:tgtEl>
                                          <p:spTgt spid="15"/>
                                        </p:tgtEl>
                                        <p:attrNameLst>
                                          <p:attrName>style.rotation</p:attrName>
                                        </p:attrNameLst>
                                      </p:cBhvr>
                                      <p:tavLst>
                                        <p:tav tm="0">
                                          <p:val>
                                            <p:fltVal val="90"/>
                                          </p:val>
                                        </p:tav>
                                        <p:tav tm="100000">
                                          <p:val>
                                            <p:fltVal val="0"/>
                                          </p:val>
                                        </p:tav>
                                      </p:tavLst>
                                    </p:anim>
                                    <p:animEffect transition="in" filter="fade">
                                      <p:cBhvr>
                                        <p:cTn id="87" dur="500"/>
                                        <p:tgtEl>
                                          <p:spTgt spid="15"/>
                                        </p:tgtEl>
                                      </p:cBhvr>
                                    </p:animEffect>
                                  </p:childTnLst>
                                </p:cTn>
                              </p:par>
                              <p:par>
                                <p:cTn id="88" presetID="31"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Spending Requirement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30471" y="1137713"/>
            <a:ext cx="7690785"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Goal now is to </a:t>
            </a:r>
            <a:r>
              <a:rPr lang="en-US" b="1" kern="100">
                <a:effectLst/>
                <a:latin typeface="Calibri" panose="020F0502020204030204" pitchFamily="34" charset="0"/>
                <a:ea typeface="Calibri" panose="020F0502020204030204" pitchFamily="34" charset="0"/>
                <a:cs typeface="Times New Roman" panose="02020603050405020304" pitchFamily="18" charset="0"/>
              </a:rPr>
              <a:t>keep up with spending requirements by running an effective annual grant program</a:t>
            </a:r>
          </a:p>
          <a:p>
            <a:pPr marL="0" indent="0">
              <a:lnSpc>
                <a:spcPct val="107000"/>
              </a:lnSpc>
              <a:spcBef>
                <a:spcPts val="0"/>
              </a:spcBef>
              <a:buNone/>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Have you allocated your 2024 funds to projects yet?</a:t>
            </a:r>
          </a:p>
          <a:p>
            <a:pPr lvl="1">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If not, accept applications and fund projects ASAP</a:t>
            </a:r>
          </a:p>
          <a:p>
            <a:pPr lvl="1">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Reach out to CDGRS and SCC for assistance in finding projects, understanding spending requirements, budgeting, etc.</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A1A8479-007B-30C0-DD4D-2007150ADE0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58837" y="3523906"/>
            <a:ext cx="2526080" cy="3225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5" name="Group 14">
            <a:extLst>
              <a:ext uri="{FF2B5EF4-FFF2-40B4-BE49-F238E27FC236}">
                <a16:creationId xmlns:a16="http://schemas.microsoft.com/office/drawing/2014/main" id="{CFB5C84E-DBF6-22E2-D940-482EF37D0857}"/>
              </a:ext>
            </a:extLst>
          </p:cNvPr>
          <p:cNvGrpSpPr/>
          <p:nvPr/>
        </p:nvGrpSpPr>
        <p:grpSpPr>
          <a:xfrm>
            <a:off x="8195461" y="1407369"/>
            <a:ext cx="2905948" cy="1515113"/>
            <a:chOff x="9144150" y="1370990"/>
            <a:chExt cx="2905948" cy="1515113"/>
          </a:xfrm>
        </p:grpSpPr>
        <p:pic>
          <p:nvPicPr>
            <p:cNvPr id="8" name="Graphic 7" descr="Money outline">
              <a:extLst>
                <a:ext uri="{FF2B5EF4-FFF2-40B4-BE49-F238E27FC236}">
                  <a16:creationId xmlns:a16="http://schemas.microsoft.com/office/drawing/2014/main" id="{2D194D92-22DA-996A-15C5-7B186ECEEE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652773">
              <a:off x="9910753" y="1370990"/>
              <a:ext cx="1365682" cy="1365682"/>
            </a:xfrm>
            <a:prstGeom prst="rect">
              <a:avLst/>
            </a:prstGeom>
          </p:spPr>
        </p:pic>
        <p:pic>
          <p:nvPicPr>
            <p:cNvPr id="9" name="Graphic 8" descr="Money outline">
              <a:extLst>
                <a:ext uri="{FF2B5EF4-FFF2-40B4-BE49-F238E27FC236}">
                  <a16:creationId xmlns:a16="http://schemas.microsoft.com/office/drawing/2014/main" id="{717C4BE9-D1FA-DC66-030B-6A7307B647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20438">
              <a:off x="10684416" y="1449608"/>
              <a:ext cx="1365682" cy="1365682"/>
            </a:xfrm>
            <a:prstGeom prst="rect">
              <a:avLst/>
            </a:prstGeom>
          </p:spPr>
        </p:pic>
        <p:pic>
          <p:nvPicPr>
            <p:cNvPr id="11" name="Graphic 10" descr="Money outline">
              <a:extLst>
                <a:ext uri="{FF2B5EF4-FFF2-40B4-BE49-F238E27FC236}">
                  <a16:creationId xmlns:a16="http://schemas.microsoft.com/office/drawing/2014/main" id="{AA1CE217-035A-0AEA-31E2-31ADC7B00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096277">
              <a:off x="9144150" y="1520421"/>
              <a:ext cx="1365682" cy="1365682"/>
            </a:xfrm>
            <a:prstGeom prst="rect">
              <a:avLst/>
            </a:prstGeom>
          </p:spPr>
        </p:pic>
      </p:grpSp>
      <p:sp>
        <p:nvSpPr>
          <p:cNvPr id="13" name="Arrow: Down 12">
            <a:extLst>
              <a:ext uri="{FF2B5EF4-FFF2-40B4-BE49-F238E27FC236}">
                <a16:creationId xmlns:a16="http://schemas.microsoft.com/office/drawing/2014/main" id="{78DD4C59-A3EF-1B07-C12C-2F617278069D}"/>
              </a:ext>
            </a:extLst>
          </p:cNvPr>
          <p:cNvSpPr/>
          <p:nvPr/>
        </p:nvSpPr>
        <p:spPr>
          <a:xfrm>
            <a:off x="9591949" y="2802684"/>
            <a:ext cx="281552" cy="628060"/>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7B3EF4-3ED8-78D2-E7D0-731B95EF8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3818DDF4-A337-11AD-BCEA-784247289919}"/>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313978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939F8-E77D-22B2-E17E-77C98C5BAB6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C2755C-E334-EEE5-8954-8E6BFDC457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510425" cy="6858000"/>
          </a:xfrm>
          <a:prstGeom prst="rect">
            <a:avLst/>
          </a:prstGeom>
        </p:spPr>
      </p:pic>
      <p:sp>
        <p:nvSpPr>
          <p:cNvPr id="8" name="Arrow: Right 7">
            <a:extLst>
              <a:ext uri="{FF2B5EF4-FFF2-40B4-BE49-F238E27FC236}">
                <a16:creationId xmlns:a16="http://schemas.microsoft.com/office/drawing/2014/main" id="{C1861212-5498-C0A2-7B59-2179FC5F8F27}"/>
              </a:ext>
            </a:extLst>
          </p:cNvPr>
          <p:cNvSpPr/>
          <p:nvPr/>
        </p:nvSpPr>
        <p:spPr>
          <a:xfrm>
            <a:off x="5506660" y="-17052"/>
            <a:ext cx="841828" cy="493485"/>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A9BA544-C54E-0ED5-220D-F3085FBAEB62}"/>
              </a:ext>
            </a:extLst>
          </p:cNvPr>
          <p:cNvSpPr/>
          <p:nvPr/>
        </p:nvSpPr>
        <p:spPr>
          <a:xfrm>
            <a:off x="5584313" y="952866"/>
            <a:ext cx="841828" cy="493485"/>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299734-C511-96B3-3A19-F99EC6CB895D}"/>
              </a:ext>
            </a:extLst>
          </p:cNvPr>
          <p:cNvSpPr/>
          <p:nvPr/>
        </p:nvSpPr>
        <p:spPr>
          <a:xfrm>
            <a:off x="6426141" y="930253"/>
            <a:ext cx="2048991" cy="5387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221B4A08-FB70-A190-DF46-2FF8935029D8}"/>
              </a:ext>
            </a:extLst>
          </p:cNvPr>
          <p:cNvSpPr txBox="1">
            <a:spLocks/>
          </p:cNvSpPr>
          <p:nvPr/>
        </p:nvSpPr>
        <p:spPr>
          <a:xfrm>
            <a:off x="2291464" y="0"/>
            <a:ext cx="3292849" cy="1965320"/>
          </a:xfrm>
          <a:prstGeom prst="rect">
            <a:avLst/>
          </a:prstGeom>
          <a:solidFill>
            <a:schemeClr val="bg1"/>
          </a:solidFill>
          <a:ln w="5715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1"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Course Registration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b="1">
              <a:solidFill>
                <a:prstClr val="black"/>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a:solidFill>
                  <a:prstClr val="black"/>
                </a:solidFill>
                <a:latin typeface="Calibri" panose="020F0502020204030204"/>
              </a:rPr>
              <a:t>View and register for upcoming courses</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15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Spending Requirement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30471" y="1137712"/>
            <a:ext cx="9473824" cy="2528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kern="100">
                <a:effectLst/>
                <a:latin typeface="Calibri" panose="020F0502020204030204" pitchFamily="34" charset="0"/>
                <a:ea typeface="Calibri" panose="020F0502020204030204" pitchFamily="34" charset="0"/>
                <a:cs typeface="Times New Roman" panose="02020603050405020304" pitchFamily="18" charset="0"/>
              </a:rPr>
              <a:t>Reminder: 2-year spending requirements are </a:t>
            </a:r>
            <a:r>
              <a:rPr lang="en-US" kern="100">
                <a:latin typeface="Calibri" panose="020F0502020204030204" pitchFamily="34" charset="0"/>
                <a:ea typeface="Calibri" panose="020F0502020204030204" pitchFamily="34" charset="0"/>
                <a:cs typeface="Times New Roman" panose="02020603050405020304" pitchFamily="18" charset="0"/>
              </a:rPr>
              <a:t>tracked in the </a:t>
            </a:r>
            <a:r>
              <a:rPr lang="en-US" b="1" u="sng" kern="100">
                <a:latin typeface="Calibri" panose="020F0502020204030204" pitchFamily="34" charset="0"/>
                <a:ea typeface="Calibri" panose="020F0502020204030204" pitchFamily="34" charset="0"/>
                <a:cs typeface="Times New Roman" panose="02020603050405020304" pitchFamily="18" charset="0"/>
              </a:rPr>
              <a:t>Annual Summary Report </a:t>
            </a:r>
            <a:r>
              <a:rPr lang="en-US" kern="100">
                <a:latin typeface="Calibri" panose="020F0502020204030204" pitchFamily="34" charset="0"/>
                <a:ea typeface="Calibri" panose="020F0502020204030204" pitchFamily="34" charset="0"/>
                <a:cs typeface="Times New Roman" panose="02020603050405020304" pitchFamily="18" charset="0"/>
              </a:rPr>
              <a:t>in GIS</a:t>
            </a:r>
          </a:p>
          <a:p>
            <a:pPr marL="0" indent="0">
              <a:lnSpc>
                <a:spcPct val="107000"/>
              </a:lnSpc>
              <a:spcBef>
                <a:spcPts val="0"/>
              </a:spcBef>
              <a:buNone/>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Green = eligible for an allocation</a:t>
            </a:r>
          </a:p>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Red = spending requirement not yet met</a:t>
            </a:r>
          </a:p>
          <a:p>
            <a:pPr>
              <a:lnSpc>
                <a:spcPct val="107000"/>
              </a:lnSpc>
              <a:spcBef>
                <a:spcPts val="0"/>
              </a:spcBef>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E785D6B-67A8-D8E0-8D3D-2A53187B36FF}"/>
              </a:ext>
            </a:extLst>
          </p:cNvPr>
          <p:cNvGrpSpPr/>
          <p:nvPr/>
        </p:nvGrpSpPr>
        <p:grpSpPr>
          <a:xfrm>
            <a:off x="2021454" y="4097496"/>
            <a:ext cx="7078157" cy="1656962"/>
            <a:chOff x="1445112" y="2753536"/>
            <a:chExt cx="4934712" cy="1155192"/>
          </a:xfrm>
        </p:grpSpPr>
        <p:pic>
          <p:nvPicPr>
            <p:cNvPr id="3" name="Picture 2">
              <a:extLst>
                <a:ext uri="{FF2B5EF4-FFF2-40B4-BE49-F238E27FC236}">
                  <a16:creationId xmlns:a16="http://schemas.microsoft.com/office/drawing/2014/main" id="{777A9E48-561B-5A5E-EC97-0C4DC25625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112" y="2753536"/>
              <a:ext cx="4934712" cy="1155192"/>
            </a:xfrm>
            <a:prstGeom prst="rect">
              <a:avLst/>
            </a:prstGeom>
            <a:ln>
              <a:noFill/>
            </a:ln>
            <a:effectLst>
              <a:outerShdw blurRad="190500" algn="tl" rotWithShape="0">
                <a:srgbClr val="000000">
                  <a:alpha val="70000"/>
                </a:srgbClr>
              </a:outerShdw>
            </a:effectLst>
          </p:spPr>
        </p:pic>
        <p:sp>
          <p:nvSpPr>
            <p:cNvPr id="4" name="Oval 3">
              <a:extLst>
                <a:ext uri="{FF2B5EF4-FFF2-40B4-BE49-F238E27FC236}">
                  <a16:creationId xmlns:a16="http://schemas.microsoft.com/office/drawing/2014/main" id="{B9BA2C4A-D62A-BBF0-5DF5-58F86DE52BE0}"/>
                </a:ext>
              </a:extLst>
            </p:cNvPr>
            <p:cNvSpPr/>
            <p:nvPr/>
          </p:nvSpPr>
          <p:spPr>
            <a:xfrm>
              <a:off x="2588111" y="3421796"/>
              <a:ext cx="1295401" cy="4389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AC36758D-8C66-7E60-93BB-591A052BCC51}"/>
                </a:ext>
              </a:extLst>
            </p:cNvPr>
            <p:cNvSpPr/>
            <p:nvPr/>
          </p:nvSpPr>
          <p:spPr>
            <a:xfrm>
              <a:off x="4950312" y="3400502"/>
              <a:ext cx="1295401" cy="4389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2">
            <a:extLst>
              <a:ext uri="{FF2B5EF4-FFF2-40B4-BE49-F238E27FC236}">
                <a16:creationId xmlns:a16="http://schemas.microsoft.com/office/drawing/2014/main" id="{23C8760F-1AC6-1330-7938-3D5A061A6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11" name="Picture 10">
            <a:extLst>
              <a:ext uri="{FF2B5EF4-FFF2-40B4-BE49-F238E27FC236}">
                <a16:creationId xmlns:a16="http://schemas.microsoft.com/office/drawing/2014/main" id="{80698BC2-5D74-A419-6A82-08BD2EFA756A}"/>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3998985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Spending Requirement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30471" y="1137712"/>
            <a:ext cx="9473824" cy="1383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kern="100">
                <a:effectLst/>
                <a:latin typeface="Calibri" panose="020F0502020204030204" pitchFamily="34" charset="0"/>
                <a:ea typeface="Calibri" panose="020F0502020204030204" pitchFamily="34" charset="0"/>
                <a:cs typeface="Times New Roman" panose="02020603050405020304" pitchFamily="18" charset="0"/>
              </a:rPr>
              <a:t>Quick Check for your spending status:</a:t>
            </a:r>
          </a:p>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Look at your </a:t>
            </a:r>
            <a:r>
              <a:rPr lang="en-US" b="1" u="sng" kern="100">
                <a:effectLst/>
                <a:latin typeface="Calibri" panose="020F0502020204030204" pitchFamily="34" charset="0"/>
                <a:ea typeface="Calibri" panose="020F0502020204030204" pitchFamily="34" charset="0"/>
                <a:cs typeface="Times New Roman" panose="02020603050405020304" pitchFamily="18" charset="0"/>
              </a:rPr>
              <a:t>uncommitted balance </a:t>
            </a:r>
            <a:r>
              <a:rPr lang="en-US" kern="100">
                <a:effectLst/>
                <a:latin typeface="Calibri" panose="020F0502020204030204" pitchFamily="34" charset="0"/>
                <a:ea typeface="Calibri" panose="020F0502020204030204" pitchFamily="34" charset="0"/>
                <a:cs typeface="Times New Roman" panose="02020603050405020304" pitchFamily="18" charset="0"/>
              </a:rPr>
              <a:t>in GIS Quarterly Report</a:t>
            </a:r>
          </a:p>
          <a:p>
            <a:pPr>
              <a:lnSpc>
                <a:spcPct val="107000"/>
              </a:lnSpc>
              <a:spcBef>
                <a:spcPts val="0"/>
              </a:spcBef>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A6F8634-776D-E7FA-19F9-2ED5D59A0FC5}"/>
              </a:ext>
            </a:extLst>
          </p:cNvPr>
          <p:cNvPicPr>
            <a:picLocks noChangeAspect="1"/>
          </p:cNvPicPr>
          <p:nvPr/>
        </p:nvPicPr>
        <p:blipFill>
          <a:blip r:embed="rId3"/>
          <a:stretch>
            <a:fillRect/>
          </a:stretch>
        </p:blipFill>
        <p:spPr>
          <a:xfrm>
            <a:off x="433481" y="2834313"/>
            <a:ext cx="4674619" cy="2665231"/>
          </a:xfrm>
          <a:prstGeom prst="rect">
            <a:avLst/>
          </a:prstGeom>
        </p:spPr>
      </p:pic>
      <p:cxnSp>
        <p:nvCxnSpPr>
          <p:cNvPr id="15" name="Straight Arrow Connector 14">
            <a:extLst>
              <a:ext uri="{FF2B5EF4-FFF2-40B4-BE49-F238E27FC236}">
                <a16:creationId xmlns:a16="http://schemas.microsoft.com/office/drawing/2014/main" id="{2292B786-694C-D73C-34D4-431115571F71}"/>
              </a:ext>
            </a:extLst>
          </p:cNvPr>
          <p:cNvCxnSpPr>
            <a:cxnSpLocks/>
            <a:stCxn id="20" idx="1"/>
          </p:cNvCxnSpPr>
          <p:nvPr/>
        </p:nvCxnSpPr>
        <p:spPr>
          <a:xfrm flipH="1">
            <a:off x="4680252" y="3856662"/>
            <a:ext cx="1242898" cy="119021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E48084-700E-50CE-C007-DD7E47DC8E1F}"/>
              </a:ext>
            </a:extLst>
          </p:cNvPr>
          <p:cNvSpPr txBox="1"/>
          <p:nvPr/>
        </p:nvSpPr>
        <p:spPr>
          <a:xfrm>
            <a:off x="5923150" y="2979499"/>
            <a:ext cx="5750985" cy="1754326"/>
          </a:xfrm>
          <a:prstGeom prst="rect">
            <a:avLst/>
          </a:prstGeom>
          <a:noFill/>
        </p:spPr>
        <p:txBody>
          <a:bodyPr wrap="square" rtlCol="0">
            <a:spAutoFit/>
          </a:bodyPr>
          <a:lstStyle/>
          <a:p>
            <a:r>
              <a:rPr lang="en-US" sz="3600"/>
              <a:t>If you have </a:t>
            </a:r>
            <a:r>
              <a:rPr lang="en-US" sz="3600" u="sng"/>
              <a:t>a year’s allocation or more uncommitted</a:t>
            </a:r>
            <a:r>
              <a:rPr lang="en-US" sz="3600"/>
              <a:t>, it’s time to fund new projects</a:t>
            </a:r>
          </a:p>
        </p:txBody>
      </p:sp>
      <p:sp>
        <p:nvSpPr>
          <p:cNvPr id="25" name="Rectangle 24">
            <a:extLst>
              <a:ext uri="{FF2B5EF4-FFF2-40B4-BE49-F238E27FC236}">
                <a16:creationId xmlns:a16="http://schemas.microsoft.com/office/drawing/2014/main" id="{2EC72132-3361-4582-D94E-1C7195C39518}"/>
              </a:ext>
            </a:extLst>
          </p:cNvPr>
          <p:cNvSpPr/>
          <p:nvPr/>
        </p:nvSpPr>
        <p:spPr>
          <a:xfrm>
            <a:off x="994299" y="4927107"/>
            <a:ext cx="3622090" cy="346229"/>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7C1485-713A-5473-9836-CB3249C66F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5BC92A38-8DBC-7157-E54C-3C2BE8AF2F63}"/>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37798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Spending Requirement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DA6122B0-105F-458B-9AB9-73FA2766C2F9}"/>
              </a:ext>
            </a:extLst>
          </p:cNvPr>
          <p:cNvSpPr txBox="1">
            <a:spLocks/>
          </p:cNvSpPr>
          <p:nvPr/>
        </p:nvSpPr>
        <p:spPr>
          <a:xfrm>
            <a:off x="230471" y="1137713"/>
            <a:ext cx="9473824" cy="503080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a:hlinkClick r:id="rId3"/>
              </a:rPr>
              <a:t>Recorded Webinars - Center for Dirt and Gravel Road Studies</a:t>
            </a: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r>
              <a:rPr lang="en-US" b="1" i="0">
                <a:solidFill>
                  <a:srgbClr val="525252"/>
                </a:solidFill>
                <a:effectLst/>
                <a:latin typeface="var(--h3_typography-font-family)"/>
              </a:rPr>
              <a:t>April 25, 2024: Tips For Keeping Up With Spending Requirements</a:t>
            </a:r>
          </a:p>
          <a:p>
            <a:pPr marL="742950" lvl="1" indent="-285750" algn="l">
              <a:buFont typeface="Arial" panose="020B0604020202020204" pitchFamily="34" charset="0"/>
              <a:buChar char="•"/>
            </a:pPr>
            <a:r>
              <a:rPr lang="en-US" b="0" i="0">
                <a:solidFill>
                  <a:srgbClr val="525252"/>
                </a:solidFill>
                <a:effectLst/>
                <a:latin typeface="Lato" panose="020F0502020204030203" pitchFamily="34" charset="0"/>
              </a:rPr>
              <a:t>Conservation districts are required to spend each annual allocation of DGR and LVR funds within 2 years to be eligible for future allocations. This webinar shared tips and tricks to help districts establish a local annual grant cycle to get ahead of these spending deadlines.</a:t>
            </a:r>
          </a:p>
          <a:p>
            <a:pPr marL="742950" lvl="1" indent="-285750" algn="l">
              <a:buFont typeface="Arial" panose="020B0604020202020204" pitchFamily="34" charset="0"/>
              <a:buChar char="•"/>
            </a:pPr>
            <a:r>
              <a:rPr lang="en-US" b="0" i="0" u="none" strike="noStrike">
                <a:solidFill>
                  <a:srgbClr val="525252"/>
                </a:solidFill>
                <a:effectLst/>
                <a:latin typeface="Lato" panose="020F0502020204030203" pitchFamily="34" charset="0"/>
                <a:hlinkClick r:id="rId4"/>
              </a:rPr>
              <a:t>Webinar Download</a:t>
            </a:r>
            <a:r>
              <a:rPr lang="en-US" u="none" strike="noStrike">
                <a:solidFill>
                  <a:srgbClr val="525252"/>
                </a:solidFill>
                <a:latin typeface="Lato" panose="020F0502020204030203" pitchFamily="34" charset="0"/>
              </a:rPr>
              <a:t> </a:t>
            </a:r>
            <a:r>
              <a:rPr lang="en-US" b="0" i="1">
                <a:solidFill>
                  <a:srgbClr val="525252"/>
                </a:solidFill>
                <a:effectLst/>
                <a:latin typeface="Lato" panose="020F0502020204030203" pitchFamily="34" charset="0"/>
              </a:rPr>
              <a:t>(~1 hour, 2 minutes)</a:t>
            </a:r>
            <a:endParaRPr lang="en-US" b="0" i="0">
              <a:solidFill>
                <a:srgbClr val="525252"/>
              </a:solidFill>
              <a:effectLst/>
              <a:latin typeface="Lato" panose="020F0502020204030203" pitchFamily="34"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r>
              <a:rPr lang="en-US" b="1" i="0">
                <a:solidFill>
                  <a:srgbClr val="525252"/>
                </a:solidFill>
                <a:effectLst/>
                <a:latin typeface="var(--h3_typography-font-family)"/>
              </a:rPr>
              <a:t>December 19, 2024: Annual Summary Report Refresher and </a:t>
            </a:r>
            <a:r>
              <a:rPr lang="en-US" b="1" i="0" u="sng">
                <a:solidFill>
                  <a:srgbClr val="525252"/>
                </a:solidFill>
                <a:effectLst/>
                <a:latin typeface="var(--h3_typography-font-family)"/>
              </a:rPr>
              <a:t>Budgeting DGLVR Funds</a:t>
            </a:r>
          </a:p>
          <a:p>
            <a:pPr marL="742950" lvl="1" indent="-285750" algn="l">
              <a:buFont typeface="Arial" panose="020B0604020202020204" pitchFamily="34" charset="0"/>
              <a:buChar char="•"/>
            </a:pPr>
            <a:r>
              <a:rPr lang="en-US" b="0" i="0">
                <a:solidFill>
                  <a:srgbClr val="525252"/>
                </a:solidFill>
                <a:effectLst/>
                <a:latin typeface="Lato" panose="020F0502020204030203" pitchFamily="34" charset="0"/>
              </a:rPr>
              <a:t>Topics include: planning how to spend your annual allocation, determining how much funding you have available for projects, factors to consider when budgeting, how to use the DGLVR GIS mapper to identify available funds, and using the budget tool in the GIS mapper.</a:t>
            </a:r>
          </a:p>
          <a:p>
            <a:pPr marL="742950" lvl="1" indent="-285750" algn="l">
              <a:buFont typeface="Arial" panose="020B0604020202020204" pitchFamily="34" charset="0"/>
              <a:buChar char="•"/>
            </a:pPr>
            <a:r>
              <a:rPr lang="en-US" b="0" i="0" u="none" strike="noStrike">
                <a:solidFill>
                  <a:srgbClr val="525252"/>
                </a:solidFill>
                <a:effectLst/>
                <a:latin typeface="Lato" panose="020F0502020204030203" pitchFamily="34" charset="0"/>
                <a:hlinkClick r:id="rId5"/>
              </a:rPr>
              <a:t>Webinar Download</a:t>
            </a:r>
            <a:r>
              <a:rPr lang="en-US" u="none" strike="noStrike">
                <a:solidFill>
                  <a:srgbClr val="525252"/>
                </a:solidFill>
                <a:latin typeface="Lato" panose="020F0502020204030203" pitchFamily="34" charset="0"/>
              </a:rPr>
              <a:t> </a:t>
            </a:r>
            <a:r>
              <a:rPr lang="en-US" b="0" i="1">
                <a:solidFill>
                  <a:srgbClr val="525252"/>
                </a:solidFill>
                <a:effectLst/>
                <a:latin typeface="Lato" panose="020F0502020204030203" pitchFamily="34" charset="0"/>
              </a:rPr>
              <a:t>(~40 minutes)</a:t>
            </a:r>
            <a:endParaRPr lang="en-US" b="0" i="0">
              <a:solidFill>
                <a:srgbClr val="525252"/>
              </a:solidFill>
              <a:effectLst/>
              <a:latin typeface="Lato" panose="020F0502020204030203" pitchFamily="34"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F881080B-2D6E-9060-51E2-04176947C92F}"/>
              </a:ext>
            </a:extLst>
          </p:cNvPr>
          <p:cNvGrpSpPr/>
          <p:nvPr/>
        </p:nvGrpSpPr>
        <p:grpSpPr>
          <a:xfrm>
            <a:off x="9584596" y="3666767"/>
            <a:ext cx="1993322" cy="1993322"/>
            <a:chOff x="9429163" y="3530992"/>
            <a:chExt cx="1993322" cy="1993322"/>
          </a:xfrm>
        </p:grpSpPr>
        <p:grpSp>
          <p:nvGrpSpPr>
            <p:cNvPr id="26" name="Group 25">
              <a:extLst>
                <a:ext uri="{FF2B5EF4-FFF2-40B4-BE49-F238E27FC236}">
                  <a16:creationId xmlns:a16="http://schemas.microsoft.com/office/drawing/2014/main" id="{74FA9E90-1BAC-78D7-7128-A7879CA0E3ED}"/>
                </a:ext>
              </a:extLst>
            </p:cNvPr>
            <p:cNvGrpSpPr/>
            <p:nvPr/>
          </p:nvGrpSpPr>
          <p:grpSpPr>
            <a:xfrm>
              <a:off x="10613688" y="3886153"/>
              <a:ext cx="641500" cy="641500"/>
              <a:chOff x="10452319" y="4835313"/>
              <a:chExt cx="641500" cy="641500"/>
            </a:xfrm>
          </p:grpSpPr>
          <p:sp>
            <p:nvSpPr>
              <p:cNvPr id="25" name="Freeform: Shape 24">
                <a:extLst>
                  <a:ext uri="{FF2B5EF4-FFF2-40B4-BE49-F238E27FC236}">
                    <a16:creationId xmlns:a16="http://schemas.microsoft.com/office/drawing/2014/main" id="{93C54C66-E064-CFAF-127B-6BDC78509295}"/>
                  </a:ext>
                </a:extLst>
              </p:cNvPr>
              <p:cNvSpPr/>
              <p:nvPr/>
            </p:nvSpPr>
            <p:spPr>
              <a:xfrm>
                <a:off x="10570866" y="4903596"/>
                <a:ext cx="442127" cy="211015"/>
              </a:xfrm>
              <a:custGeom>
                <a:avLst/>
                <a:gdLst>
                  <a:gd name="connsiteX0" fmla="*/ 0 w 442127"/>
                  <a:gd name="connsiteY0" fmla="*/ 170822 h 205991"/>
                  <a:gd name="connsiteX1" fmla="*/ 0 w 442127"/>
                  <a:gd name="connsiteY1" fmla="*/ 170822 h 205991"/>
                  <a:gd name="connsiteX2" fmla="*/ 200967 w 442127"/>
                  <a:gd name="connsiteY2" fmla="*/ 205991 h 205991"/>
                  <a:gd name="connsiteX3" fmla="*/ 406958 w 442127"/>
                  <a:gd name="connsiteY3" fmla="*/ 185894 h 205991"/>
                  <a:gd name="connsiteX4" fmla="*/ 442127 w 442127"/>
                  <a:gd name="connsiteY4" fmla="*/ 110532 h 205991"/>
                  <a:gd name="connsiteX5" fmla="*/ 391886 w 442127"/>
                  <a:gd name="connsiteY5" fmla="*/ 40193 h 205991"/>
                  <a:gd name="connsiteX6" fmla="*/ 301450 w 442127"/>
                  <a:gd name="connsiteY6" fmla="*/ 60290 h 205991"/>
                  <a:gd name="connsiteX7" fmla="*/ 281354 w 442127"/>
                  <a:gd name="connsiteY7" fmla="*/ 0 h 205991"/>
                  <a:gd name="connsiteX8" fmla="*/ 216039 w 442127"/>
                  <a:gd name="connsiteY8" fmla="*/ 20096 h 205991"/>
                  <a:gd name="connsiteX9" fmla="*/ 130629 w 442127"/>
                  <a:gd name="connsiteY9" fmla="*/ 10048 h 205991"/>
                  <a:gd name="connsiteX10" fmla="*/ 75363 w 442127"/>
                  <a:gd name="connsiteY10" fmla="*/ 50242 h 205991"/>
                  <a:gd name="connsiteX11" fmla="*/ 55266 w 442127"/>
                  <a:gd name="connsiteY11" fmla="*/ 75362 h 205991"/>
                  <a:gd name="connsiteX12" fmla="*/ 35169 w 442127"/>
                  <a:gd name="connsiteY12" fmla="*/ 100483 h 205991"/>
                  <a:gd name="connsiteX13" fmla="*/ 5024 w 442127"/>
                  <a:gd name="connsiteY13" fmla="*/ 120580 h 205991"/>
                  <a:gd name="connsiteX14" fmla="*/ 0 w 442127"/>
                  <a:gd name="connsiteY14" fmla="*/ 170822 h 20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127" h="205991">
                    <a:moveTo>
                      <a:pt x="0" y="170822"/>
                    </a:moveTo>
                    <a:lnTo>
                      <a:pt x="0" y="170822"/>
                    </a:lnTo>
                    <a:lnTo>
                      <a:pt x="200967" y="205991"/>
                    </a:lnTo>
                    <a:lnTo>
                      <a:pt x="406958" y="185894"/>
                    </a:lnTo>
                    <a:lnTo>
                      <a:pt x="442127" y="110532"/>
                    </a:lnTo>
                    <a:lnTo>
                      <a:pt x="391886" y="40193"/>
                    </a:lnTo>
                    <a:lnTo>
                      <a:pt x="301450" y="60290"/>
                    </a:lnTo>
                    <a:lnTo>
                      <a:pt x="281354" y="0"/>
                    </a:lnTo>
                    <a:lnTo>
                      <a:pt x="216039" y="20096"/>
                    </a:lnTo>
                    <a:lnTo>
                      <a:pt x="130629" y="10048"/>
                    </a:lnTo>
                    <a:lnTo>
                      <a:pt x="75363" y="50242"/>
                    </a:lnTo>
                    <a:lnTo>
                      <a:pt x="55266" y="75362"/>
                    </a:lnTo>
                    <a:lnTo>
                      <a:pt x="35169" y="100483"/>
                    </a:lnTo>
                    <a:lnTo>
                      <a:pt x="5024" y="120580"/>
                    </a:lnTo>
                    <a:lnTo>
                      <a:pt x="0" y="170822"/>
                    </a:lnTo>
                    <a:close/>
                  </a:path>
                </a:pathLst>
              </a:cu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F79AC0-27EA-A616-88C9-2EE68563328D}"/>
                  </a:ext>
                </a:extLst>
              </p:cNvPr>
              <p:cNvGrpSpPr/>
              <p:nvPr/>
            </p:nvGrpSpPr>
            <p:grpSpPr>
              <a:xfrm>
                <a:off x="10452319" y="4835313"/>
                <a:ext cx="641500" cy="641500"/>
                <a:chOff x="10452319" y="4835313"/>
                <a:chExt cx="641500" cy="641500"/>
              </a:xfrm>
            </p:grpSpPr>
            <p:sp>
              <p:nvSpPr>
                <p:cNvPr id="23" name="Freeform: Shape 22">
                  <a:extLst>
                    <a:ext uri="{FF2B5EF4-FFF2-40B4-BE49-F238E27FC236}">
                      <a16:creationId xmlns:a16="http://schemas.microsoft.com/office/drawing/2014/main" id="{B2CC11DF-E3E3-BCE9-174F-DF5CCE30E5C3}"/>
                    </a:ext>
                  </a:extLst>
                </p:cNvPr>
                <p:cNvSpPr/>
                <p:nvPr/>
              </p:nvSpPr>
              <p:spPr>
                <a:xfrm>
                  <a:off x="10780514" y="5109587"/>
                  <a:ext cx="91802" cy="281354"/>
                </a:xfrm>
                <a:custGeom>
                  <a:avLst/>
                  <a:gdLst>
                    <a:gd name="connsiteX0" fmla="*/ 6391 w 91802"/>
                    <a:gd name="connsiteY0" fmla="*/ 0 h 281354"/>
                    <a:gd name="connsiteX1" fmla="*/ 91802 w 91802"/>
                    <a:gd name="connsiteY1" fmla="*/ 0 h 281354"/>
                    <a:gd name="connsiteX2" fmla="*/ 66682 w 91802"/>
                    <a:gd name="connsiteY2" fmla="*/ 281354 h 281354"/>
                    <a:gd name="connsiteX3" fmla="*/ 1367 w 91802"/>
                    <a:gd name="connsiteY3" fmla="*/ 281354 h 281354"/>
                    <a:gd name="connsiteX4" fmla="*/ 6391 w 91802"/>
                    <a:gd name="connsiteY4" fmla="*/ 0 h 28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2" h="281354">
                      <a:moveTo>
                        <a:pt x="6391" y="0"/>
                      </a:moveTo>
                      <a:lnTo>
                        <a:pt x="91802" y="0"/>
                      </a:lnTo>
                      <a:lnTo>
                        <a:pt x="66682" y="281354"/>
                      </a:lnTo>
                      <a:lnTo>
                        <a:pt x="1367" y="281354"/>
                      </a:lnTo>
                      <a:cubicBezTo>
                        <a:pt x="-308" y="192593"/>
                        <a:pt x="-1982" y="103833"/>
                        <a:pt x="6391" y="0"/>
                      </a:cubicBez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835C830-41DE-758B-AC84-CF6C42593CA1}"/>
                    </a:ext>
                  </a:extLst>
                </p:cNvPr>
                <p:cNvSpPr/>
                <p:nvPr/>
              </p:nvSpPr>
              <p:spPr>
                <a:xfrm>
                  <a:off x="10570866" y="5094514"/>
                  <a:ext cx="125604" cy="306475"/>
                </a:xfrm>
                <a:custGeom>
                  <a:avLst/>
                  <a:gdLst>
                    <a:gd name="connsiteX0" fmla="*/ 0 w 125604"/>
                    <a:gd name="connsiteY0" fmla="*/ 0 h 306475"/>
                    <a:gd name="connsiteX1" fmla="*/ 100483 w 125604"/>
                    <a:gd name="connsiteY1" fmla="*/ 15073 h 306475"/>
                    <a:gd name="connsiteX2" fmla="*/ 125604 w 125604"/>
                    <a:gd name="connsiteY2" fmla="*/ 306475 h 306475"/>
                    <a:gd name="connsiteX3" fmla="*/ 65314 w 125604"/>
                    <a:gd name="connsiteY3" fmla="*/ 306475 h 306475"/>
                    <a:gd name="connsiteX4" fmla="*/ 0 w 125604"/>
                    <a:gd name="connsiteY4" fmla="*/ 0 h 30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04" h="306475">
                      <a:moveTo>
                        <a:pt x="0" y="0"/>
                      </a:moveTo>
                      <a:lnTo>
                        <a:pt x="100483" y="15073"/>
                      </a:lnTo>
                      <a:lnTo>
                        <a:pt x="125604" y="306475"/>
                      </a:lnTo>
                      <a:lnTo>
                        <a:pt x="65314" y="306475"/>
                      </a:lnTo>
                      <a:lnTo>
                        <a:pt x="0" y="0"/>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opcorn with solid fill">
                  <a:extLst>
                    <a:ext uri="{FF2B5EF4-FFF2-40B4-BE49-F238E27FC236}">
                      <a16:creationId xmlns:a16="http://schemas.microsoft.com/office/drawing/2014/main" id="{3BA16DC4-0026-667B-71C6-34DB11617F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52319" y="4835313"/>
                  <a:ext cx="641500" cy="641500"/>
                </a:xfrm>
                <a:prstGeom prst="rect">
                  <a:avLst/>
                </a:prstGeom>
              </p:spPr>
            </p:pic>
          </p:grpSp>
        </p:grpSp>
        <p:pic>
          <p:nvPicPr>
            <p:cNvPr id="15" name="Graphic 14" descr="Person eating with solid fill">
              <a:extLst>
                <a:ext uri="{FF2B5EF4-FFF2-40B4-BE49-F238E27FC236}">
                  <a16:creationId xmlns:a16="http://schemas.microsoft.com/office/drawing/2014/main" id="{871595AF-3576-607F-460A-A55E39D211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9163" y="3530992"/>
              <a:ext cx="1993322" cy="1993322"/>
            </a:xfrm>
            <a:prstGeom prst="rect">
              <a:avLst/>
            </a:prstGeom>
          </p:spPr>
        </p:pic>
      </p:grpSp>
      <p:grpSp>
        <p:nvGrpSpPr>
          <p:cNvPr id="18" name="Group 17">
            <a:extLst>
              <a:ext uri="{FF2B5EF4-FFF2-40B4-BE49-F238E27FC236}">
                <a16:creationId xmlns:a16="http://schemas.microsoft.com/office/drawing/2014/main" id="{94067825-BB52-56D6-099F-E8B725A1AF6D}"/>
              </a:ext>
            </a:extLst>
          </p:cNvPr>
          <p:cNvGrpSpPr/>
          <p:nvPr/>
        </p:nvGrpSpPr>
        <p:grpSpPr>
          <a:xfrm>
            <a:off x="10318377" y="1879820"/>
            <a:ext cx="1873623" cy="1891462"/>
            <a:chOff x="10529003" y="2506119"/>
            <a:chExt cx="1605079" cy="1620361"/>
          </a:xfrm>
        </p:grpSpPr>
        <p:pic>
          <p:nvPicPr>
            <p:cNvPr id="11" name="Graphic 10" descr="Online meeting with solid fill">
              <a:extLst>
                <a:ext uri="{FF2B5EF4-FFF2-40B4-BE49-F238E27FC236}">
                  <a16:creationId xmlns:a16="http://schemas.microsoft.com/office/drawing/2014/main" id="{2684046B-A409-9741-6830-7C7B2E1173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29003" y="2521401"/>
              <a:ext cx="1605079" cy="1605079"/>
            </a:xfrm>
            <a:prstGeom prst="rect">
              <a:avLst/>
            </a:prstGeom>
          </p:spPr>
        </p:pic>
        <p:sp>
          <p:nvSpPr>
            <p:cNvPr id="17" name="Rectangle 16">
              <a:extLst>
                <a:ext uri="{FF2B5EF4-FFF2-40B4-BE49-F238E27FC236}">
                  <a16:creationId xmlns:a16="http://schemas.microsoft.com/office/drawing/2014/main" id="{718A01F2-125C-7861-3801-4474F2813C47}"/>
                </a:ext>
              </a:extLst>
            </p:cNvPr>
            <p:cNvSpPr/>
            <p:nvPr/>
          </p:nvSpPr>
          <p:spPr>
            <a:xfrm>
              <a:off x="10721416" y="2811009"/>
              <a:ext cx="1196792" cy="81938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Vlog with solid fill">
              <a:extLst>
                <a:ext uri="{FF2B5EF4-FFF2-40B4-BE49-F238E27FC236}">
                  <a16:creationId xmlns:a16="http://schemas.microsoft.com/office/drawing/2014/main" id="{65DA10B4-5744-7934-28C2-4F52B9F364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68076" y="2506119"/>
              <a:ext cx="1530768" cy="1429160"/>
            </a:xfrm>
            <a:prstGeom prst="rect">
              <a:avLst/>
            </a:prstGeom>
          </p:spPr>
        </p:pic>
      </p:grpSp>
      <p:pic>
        <p:nvPicPr>
          <p:cNvPr id="3" name="Picture 2">
            <a:extLst>
              <a:ext uri="{FF2B5EF4-FFF2-40B4-BE49-F238E27FC236}">
                <a16:creationId xmlns:a16="http://schemas.microsoft.com/office/drawing/2014/main" id="{941A570D-85A3-E6DA-4A48-EE21170E119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CF4A1F3D-B496-7417-5474-2FCC37201414}"/>
              </a:ext>
            </a:extLst>
          </p:cNvPr>
          <p:cNvPicPr>
            <a:picLocks noChangeAspect="1"/>
          </p:cNvPicPr>
          <p:nvPr/>
        </p:nvPicPr>
        <p:blipFill rotWithShape="1">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738268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now covered road with trees in the background&#10;&#10;Description automatically generated">
            <a:extLst>
              <a:ext uri="{FF2B5EF4-FFF2-40B4-BE49-F238E27FC236}">
                <a16:creationId xmlns:a16="http://schemas.microsoft.com/office/drawing/2014/main" id="{5828AABB-F5B1-FE5F-8A59-1E5B72B466C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6237281" y="903281"/>
            <a:ext cx="6857999" cy="5051439"/>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430350"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a:ln>
                  <a:noFill/>
                </a:ln>
                <a:solidFill>
                  <a:srgbClr val="FFFF00"/>
                </a:solidFill>
                <a:effectLst/>
                <a:uLnTx/>
                <a:uFillTx/>
                <a:latin typeface="Calibri" panose="020F0502020204030204"/>
                <a:ea typeface="+mn-ea"/>
                <a:cs typeface="+mn-cs"/>
              </a:rPr>
              <a:t>2025 Program Updates</a:t>
            </a:r>
            <a:endParaRPr kumimoji="0" lang="en-US" sz="3600" b="1" i="0" u="none" strike="noStrike" kern="0" cap="none" spc="0" normalizeH="0" baseline="0" noProof="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836970"/>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1200"/>
              </a:spcAft>
              <a:buFont typeface="Arial" panose="020B0604020202020204" pitchFamily="34" charset="0"/>
              <a:buChar char="•"/>
            </a:pPr>
            <a:r>
              <a:rPr lang="en-US" sz="3600" kern="1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2025 Training Opportunities</a:t>
            </a:r>
          </a:p>
          <a:p>
            <a:pPr>
              <a:lnSpc>
                <a:spcPct val="107000"/>
              </a:lnSpc>
              <a:spcBef>
                <a:spcPts val="0"/>
              </a:spcBef>
              <a:spcAft>
                <a:spcPts val="1200"/>
              </a:spcAft>
              <a:buFont typeface="Arial" panose="020B0604020202020204" pitchFamily="34" charset="0"/>
              <a:buChar char="•"/>
            </a:pPr>
            <a:r>
              <a:rPr lang="en-US" sz="3600" kern="10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2025 QAQCs</a:t>
            </a:r>
          </a:p>
          <a:p>
            <a:pPr>
              <a:lnSpc>
                <a:spcPct val="107000"/>
              </a:lnSpc>
              <a:spcBef>
                <a:spcPts val="0"/>
              </a:spcBef>
              <a:spcAft>
                <a:spcPts val="1200"/>
              </a:spcAft>
              <a:buFont typeface="Arial" panose="020B0604020202020204" pitchFamily="34" charset="0"/>
              <a:buChar char="•"/>
            </a:pPr>
            <a:r>
              <a:rPr lang="en-US" sz="3600" kern="10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Program Policy Update</a:t>
            </a:r>
          </a:p>
          <a:p>
            <a:pPr>
              <a:lnSpc>
                <a:spcPct val="107000"/>
              </a:lnSpc>
              <a:spcBef>
                <a:spcPts val="0"/>
              </a:spcBef>
              <a:spcAft>
                <a:spcPts val="1200"/>
              </a:spcAft>
              <a:buFont typeface="Arial" panose="020B0604020202020204" pitchFamily="34" charset="0"/>
              <a:buChar char="•"/>
            </a:pPr>
            <a:r>
              <a:rPr lang="en-US" sz="3600" kern="10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Program Spending Update</a:t>
            </a:r>
          </a:p>
          <a:p>
            <a:pPr>
              <a:lnSpc>
                <a:spcPct val="107000"/>
              </a:lnSpc>
              <a:spcBef>
                <a:spcPts val="0"/>
              </a:spcBef>
              <a:spcAft>
                <a:spcPts val="1200"/>
              </a:spcAft>
              <a:buFont typeface="Arial" panose="020B0604020202020204" pitchFamily="34" charset="0"/>
              <a:buChar char="•"/>
            </a:pPr>
            <a:r>
              <a:rPr lang="en-US" sz="3600" b="1" kern="100">
                <a:solidFill>
                  <a:srgbClr val="FFFF00"/>
                </a:solidFill>
                <a:latin typeface="Calibri" panose="020F0502020204030204" pitchFamily="34" charset="0"/>
                <a:ea typeface="Calibri" panose="020F0502020204030204" pitchFamily="34" charset="0"/>
                <a:cs typeface="Times New Roman" panose="02020603050405020304" pitchFamily="18" charset="0"/>
              </a:rPr>
              <a:t>Program Funding Update</a:t>
            </a:r>
            <a:endParaRPr lang="en-US" sz="3600" b="1"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srgbClr val="FFFF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011190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C3150-B3D8-D273-9CA4-AAF453D45A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51846A9-AE3D-B557-87BB-BAE62FE9C7F8}"/>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43833155-6C0B-0D77-A712-794CCFB68A94}"/>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Program Funding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8097A0A7-2658-20A9-9700-E3B833DFBB0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77FBC46E-612F-AD0C-39B5-2BCB8F1AB524}"/>
              </a:ext>
            </a:extLst>
          </p:cNvPr>
          <p:cNvSpPr txBox="1">
            <a:spLocks/>
          </p:cNvSpPr>
          <p:nvPr/>
        </p:nvSpPr>
        <p:spPr>
          <a:xfrm>
            <a:off x="268940" y="1280422"/>
            <a:ext cx="11308978" cy="3480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b="1" kern="100">
                <a:effectLst/>
                <a:latin typeface="Calibri" panose="020F0502020204030204" pitchFamily="34" charset="0"/>
                <a:ea typeface="Calibri" panose="020F0502020204030204" pitchFamily="34" charset="0"/>
                <a:cs typeface="Times New Roman" panose="02020603050405020304" pitchFamily="18" charset="0"/>
              </a:rPr>
              <a:t>The last 2 times transportation funding was addressed in PA:</a:t>
            </a:r>
          </a:p>
          <a:p>
            <a:pPr lvl="1">
              <a:lnSpc>
                <a:spcPct val="107000"/>
              </a:lnSpc>
              <a:spcBef>
                <a:spcPts val="0"/>
              </a:spcBef>
            </a:pPr>
            <a:r>
              <a:rPr lang="en-US" sz="2800" b="1" kern="100">
                <a:effectLst/>
                <a:latin typeface="Calibri" panose="020F0502020204030204" pitchFamily="34" charset="0"/>
                <a:ea typeface="Calibri" panose="020F0502020204030204" pitchFamily="34" charset="0"/>
                <a:cs typeface="Times New Roman" panose="02020603050405020304" pitchFamily="18" charset="0"/>
              </a:rPr>
              <a:t>1997: </a:t>
            </a:r>
            <a:r>
              <a:rPr lang="en-US" sz="2800" kern="100">
                <a:effectLst/>
                <a:latin typeface="Calibri" panose="020F0502020204030204" pitchFamily="34" charset="0"/>
                <a:ea typeface="Calibri" panose="020F0502020204030204" pitchFamily="34" charset="0"/>
                <a:cs typeface="Times New Roman" panose="02020603050405020304" pitchFamily="18" charset="0"/>
              </a:rPr>
              <a:t>$5Million annually to establish DGR Program</a:t>
            </a:r>
          </a:p>
          <a:p>
            <a:pPr lvl="1">
              <a:lnSpc>
                <a:spcPct val="107000"/>
              </a:lnSpc>
              <a:spcBef>
                <a:spcPts val="0"/>
              </a:spcBef>
            </a:pPr>
            <a:r>
              <a:rPr lang="en-US" sz="2800" b="1" kern="100">
                <a:latin typeface="Calibri" panose="020F0502020204030204" pitchFamily="34" charset="0"/>
                <a:ea typeface="Calibri" panose="020F0502020204030204" pitchFamily="34" charset="0"/>
                <a:cs typeface="Times New Roman" panose="02020603050405020304" pitchFamily="18" charset="0"/>
              </a:rPr>
              <a:t>2013: </a:t>
            </a:r>
            <a:r>
              <a:rPr lang="en-US" sz="2800" kern="100">
                <a:latin typeface="Calibri" panose="020F0502020204030204" pitchFamily="34" charset="0"/>
                <a:ea typeface="Calibri" panose="020F0502020204030204" pitchFamily="34" charset="0"/>
                <a:cs typeface="Times New Roman" panose="02020603050405020304" pitchFamily="18" charset="0"/>
              </a:rPr>
              <a:t>LVR Added and DGLVR increased to $35M</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kern="100">
                <a:latin typeface="Calibri" panose="020F0502020204030204" pitchFamily="34" charset="0"/>
                <a:ea typeface="Calibri" panose="020F0502020204030204" pitchFamily="34" charset="0"/>
                <a:cs typeface="Times New Roman" panose="02020603050405020304" pitchFamily="18" charset="0"/>
              </a:rPr>
              <a:t>Potential for transportation funding package for FY 2025-26…</a:t>
            </a: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44BCCD3-26CE-5832-9E84-4B71C6065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F037346C-49F2-34B1-3AC7-2D1AE77C0010}"/>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181471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C7B4-8625-3C1B-BD70-B0A86B3EDE6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B32BFF4-F4F2-A356-E5F0-78B4491C085E}"/>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41D0D728-2C3B-B0F9-7456-3BE319F4BD33}"/>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Program Funding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9F980805-BD7B-6041-1A84-6F71F741231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3F13F687-D092-7417-B617-276C36B733D6}"/>
              </a:ext>
            </a:extLst>
          </p:cNvPr>
          <p:cNvSpPr txBox="1">
            <a:spLocks/>
          </p:cNvSpPr>
          <p:nvPr/>
        </p:nvSpPr>
        <p:spPr>
          <a:xfrm>
            <a:off x="268940" y="1212911"/>
            <a:ext cx="11308978" cy="3480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b="1" kern="100">
                <a:latin typeface="Calibri" panose="020F0502020204030204" pitchFamily="34" charset="0"/>
                <a:ea typeface="Calibri" panose="020F0502020204030204" pitchFamily="34" charset="0"/>
                <a:cs typeface="Times New Roman" panose="02020603050405020304" pitchFamily="18" charset="0"/>
              </a:rPr>
              <a:t>From Shapiro’s Budget Address, Feb 2025</a:t>
            </a: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CDC69286-73DC-467B-BC53-9BB7DD7C6606}"/>
              </a:ext>
            </a:extLst>
          </p:cNvPr>
          <p:cNvSpPr>
            <a:spLocks noChangeArrowheads="1"/>
          </p:cNvSpPr>
          <p:nvPr/>
        </p:nvSpPr>
        <p:spPr bwMode="auto">
          <a:xfrm>
            <a:off x="318942" y="1731677"/>
            <a:ext cx="11604118"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rgbClr val="001D34"/>
              </a:solidFill>
              <a:effectLst/>
              <a:latin typeface="zillaslab"/>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a:solidFill>
                  <a:srgbClr val="45464F"/>
                </a:solidFill>
                <a:latin typeface="PlusJakartaSans"/>
              </a:rPr>
              <a:t>In Governor Shapiro’s first two years, we’ve delivered over </a:t>
            </a:r>
            <a:r>
              <a:rPr kumimoji="0" lang="en-US" altLang="en-US" sz="1800" b="1" i="0" u="none" strike="noStrike" cap="none" normalizeH="0" baseline="0">
                <a:ln>
                  <a:noFill/>
                </a:ln>
                <a:solidFill>
                  <a:srgbClr val="45464F"/>
                </a:solidFill>
                <a:effectLst/>
                <a:latin typeface="PlusJakartaSans"/>
              </a:rPr>
              <a:t>$380 million</a:t>
            </a:r>
            <a:r>
              <a:rPr kumimoji="0" lang="en-US" altLang="en-US" sz="1800" b="0" i="0" u="none" strike="noStrike" cap="none" normalizeH="0" baseline="0">
                <a:ln>
                  <a:noFill/>
                </a:ln>
                <a:solidFill>
                  <a:srgbClr val="45464F"/>
                </a:solidFill>
                <a:effectLst/>
                <a:latin typeface="PlusJakartaSans"/>
              </a:rPr>
              <a:t> in new funding for our roads and bridges — and with that investment, Pennsylvania repaired more poor condition bridges than any other state in the entire country. On top of that, we repaired 12,000 miles of roads in Pennsylvania — that’s more than any other time in the last decade.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45464F"/>
                </a:solidFill>
                <a:effectLst/>
                <a:latin typeface="PlusJakartaSans"/>
              </a:rPr>
              <a:t>But many Pennsylvanians also rely on mass transit — and whether you ride a bus, or hop on a trolley, a train, or the subway, every Pennsylvanian deserves a transportation network that gets them to work and home again in time for dinner safely. That’s why the Governor’s budget makes a significant investment in mass transit all across Pennsylvania and </a:t>
            </a:r>
            <a:r>
              <a:rPr kumimoji="0" lang="en-US" altLang="en-US" sz="1800" b="0" i="0" u="none" strike="noStrike" cap="none" normalizeH="0" baseline="0">
                <a:ln>
                  <a:noFill/>
                </a:ln>
                <a:solidFill>
                  <a:srgbClr val="45464F"/>
                </a:solidFill>
                <a:effectLst/>
                <a:highlight>
                  <a:srgbClr val="FFFF00"/>
                </a:highlight>
                <a:latin typeface="PlusJakartaSans"/>
              </a:rPr>
              <a:t>continues to deliver more funding for our roads and bridges.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rgbClr val="45464F"/>
                </a:solidFill>
                <a:effectLst/>
                <a:latin typeface="PlusJakartaSans"/>
              </a:rPr>
              <a:t>Currently, 7.68 percent of all Sales and Use Tax receipts are deposited into the Public Transportation Trust Fund. This budget builds on that investment by proposing to increase that transfer by an additional </a:t>
            </a:r>
            <a:r>
              <a:rPr kumimoji="0" lang="en-US" altLang="en-US" sz="1800" b="1" i="0" u="none" strike="noStrike" cap="none" normalizeH="0" baseline="0">
                <a:ln>
                  <a:noFill/>
                </a:ln>
                <a:solidFill>
                  <a:srgbClr val="45464F"/>
                </a:solidFill>
                <a:effectLst/>
                <a:latin typeface="PlusJakartaSans"/>
              </a:rPr>
              <a:t>1.75</a:t>
            </a:r>
            <a:r>
              <a:rPr kumimoji="0" lang="en-US" altLang="en-US" sz="1800" b="0" i="0" u="none" strike="noStrike" cap="none" normalizeH="0" baseline="0">
                <a:ln>
                  <a:noFill/>
                </a:ln>
                <a:solidFill>
                  <a:srgbClr val="45464F"/>
                </a:solidFill>
                <a:effectLst/>
                <a:latin typeface="PlusJakartaSans"/>
              </a:rPr>
              <a:t> percent. This increase in available funding will inject an additional </a:t>
            </a:r>
            <a:r>
              <a:rPr kumimoji="0" lang="en-US" altLang="en-US" sz="1800" b="1" i="0" u="none" strike="noStrike" cap="none" normalizeH="0" baseline="0">
                <a:ln>
                  <a:noFill/>
                </a:ln>
                <a:solidFill>
                  <a:srgbClr val="45464F"/>
                </a:solidFill>
                <a:effectLst/>
                <a:latin typeface="PlusJakartaSans"/>
              </a:rPr>
              <a:t>$292.5 million</a:t>
            </a:r>
            <a:r>
              <a:rPr kumimoji="0" lang="en-US" altLang="en-US" sz="1800" b="0" i="0" u="none" strike="noStrike" cap="none" normalizeH="0" baseline="0">
                <a:ln>
                  <a:noFill/>
                </a:ln>
                <a:solidFill>
                  <a:srgbClr val="45464F"/>
                </a:solidFill>
                <a:effectLst/>
                <a:latin typeface="PlusJakartaSans"/>
              </a:rPr>
              <a:t> into mass transit across the Commonwealth in 2025-26, growing to more than </a:t>
            </a:r>
            <a:r>
              <a:rPr kumimoji="0" lang="en-US" altLang="en-US" sz="1800" b="1" i="0" u="none" strike="noStrike" cap="none" normalizeH="0" baseline="0">
                <a:ln>
                  <a:noFill/>
                </a:ln>
                <a:solidFill>
                  <a:srgbClr val="45464F"/>
                </a:solidFill>
                <a:effectLst/>
                <a:latin typeface="PlusJakartaSans"/>
              </a:rPr>
              <a:t>$330 million</a:t>
            </a:r>
            <a:r>
              <a:rPr kumimoji="0" lang="en-US" altLang="en-US" sz="1800" b="0" i="0" u="none" strike="noStrike" cap="none" normalizeH="0" baseline="0">
                <a:ln>
                  <a:noFill/>
                </a:ln>
                <a:solidFill>
                  <a:srgbClr val="45464F"/>
                </a:solidFill>
                <a:effectLst/>
                <a:latin typeface="PlusJakartaSans"/>
              </a:rPr>
              <a:t> in 2029-30.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rgbClr val="45464F"/>
                </a:solidFill>
                <a:effectLst/>
                <a:latin typeface="PlusJakartaSans"/>
              </a:rPr>
              <a:t>The last two enacted budget reduced reliance on the Motor License Fund (MLF) to supplement the Pennsylvania State Police. This budget continues to step down the State Police’s reliance on the Motor License Fund by $50 million a year, until reliance is completely removed in 2029-30. As a result, over the next five years, PennDOT will have an additional $750 million for road and bridge projects.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rgbClr val="45464F"/>
                </a:solidFill>
                <a:effectLst/>
                <a:latin typeface="PlusJakartaSans"/>
              </a:rPr>
              <a:t>This shift provides the Pennsylvania Department of Transportation (PennDOT) additional resources to match federal Infrastructure Investment and Job Act funds, allowing for </a:t>
            </a:r>
            <a:r>
              <a:rPr kumimoji="0" lang="en-US" altLang="en-US" sz="1800" b="0" i="0" u="none" strike="noStrike" cap="none" normalizeH="0" baseline="0">
                <a:ln>
                  <a:noFill/>
                </a:ln>
                <a:solidFill>
                  <a:srgbClr val="45464F"/>
                </a:solidFill>
                <a:effectLst/>
                <a:highlight>
                  <a:srgbClr val="FFFF00"/>
                </a:highlight>
                <a:latin typeface="PlusJakartaSans"/>
              </a:rPr>
              <a:t>more road and bridge construction and maintenance projects</a:t>
            </a:r>
            <a:r>
              <a:rPr kumimoji="0" lang="en-US" altLang="en-US" sz="1800" b="0" i="0" u="none" strike="noStrike" cap="none" normalizeH="0" baseline="0">
                <a:ln>
                  <a:noFill/>
                </a:ln>
                <a:solidFill>
                  <a:srgbClr val="45464F"/>
                </a:solidFill>
                <a:effectLst/>
                <a:latin typeface="PlusJakarta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2">
            <a:extLst>
              <a:ext uri="{FF2B5EF4-FFF2-40B4-BE49-F238E27FC236}">
                <a16:creationId xmlns:a16="http://schemas.microsoft.com/office/drawing/2014/main" id="{CD4D1F25-1309-29E0-A48C-5E6980079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5" name="Picture 4">
            <a:extLst>
              <a:ext uri="{FF2B5EF4-FFF2-40B4-BE49-F238E27FC236}">
                <a16:creationId xmlns:a16="http://schemas.microsoft.com/office/drawing/2014/main" id="{97210783-6530-A742-0138-B729AB3B7DEE}"/>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795372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BB4F6-F623-C0D7-67CC-2AB3B11E459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9BDF2CC-FEF5-FCCE-C81C-9BCF64400760}"/>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D28F728-CB57-4E47-85C5-4FDBEB91F54C}"/>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Program Funding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A6C9D2E7-FD09-BC0E-5D12-D863BEB5C9AF}"/>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39B3B659-C3E6-F10D-71AF-DE39D4F01BD2}"/>
              </a:ext>
            </a:extLst>
          </p:cNvPr>
          <p:cNvSpPr txBox="1">
            <a:spLocks/>
          </p:cNvSpPr>
          <p:nvPr/>
        </p:nvSpPr>
        <p:spPr>
          <a:xfrm>
            <a:off x="268940" y="1212911"/>
            <a:ext cx="11308978" cy="5216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b="1" u="sng" kern="100">
                <a:latin typeface="Calibri" panose="020F0502020204030204" pitchFamily="34" charset="0"/>
                <a:ea typeface="Calibri" panose="020F0502020204030204" pitchFamily="34" charset="0"/>
                <a:cs typeface="Times New Roman" panose="02020603050405020304" pitchFamily="18" charset="0"/>
              </a:rPr>
              <a:t>Why “Mass Transit”</a:t>
            </a:r>
            <a:r>
              <a:rPr lang="en-US" b="1" kern="10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Bef>
                <a:spcPts val="0"/>
              </a:spcBef>
              <a:buNone/>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Mass transit is the “lead” headline.</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The more “multimodal” (comprehensive) the funding is, the more attractive it will likely be to all lawmakers.</a:t>
            </a: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Keystone Transportation Funding Coalition is advocating for a comprehensive transporting package.  </a:t>
            </a:r>
          </a:p>
          <a:p>
            <a:pPr marL="0" indent="0">
              <a:lnSpc>
                <a:spcPct val="107000"/>
              </a:lnSpc>
              <a:spcBef>
                <a:spcPts val="0"/>
              </a:spcBef>
              <a:buNone/>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687F2-CDBC-2FAA-2115-DB2C1AE7C3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92811009-7577-20E1-1E83-5CC074885A8C}"/>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3906789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6AEF6-1AC5-5195-9C8B-651651A381C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EFCDF5A-E45B-4D74-94CC-6D70F2E19879}"/>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47BE491-C9C2-BD21-F53F-2976C2AEF21C}"/>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Program Funding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FEBE4914-1ACD-2772-4B27-0CDC3F9F2A10}"/>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401E7A8E-6479-8748-086F-A5694425477F}"/>
              </a:ext>
            </a:extLst>
          </p:cNvPr>
          <p:cNvSpPr txBox="1">
            <a:spLocks/>
          </p:cNvSpPr>
          <p:nvPr/>
        </p:nvSpPr>
        <p:spPr>
          <a:xfrm>
            <a:off x="268940" y="1212911"/>
            <a:ext cx="11308978" cy="5216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b="1" u="sng" kern="100">
                <a:latin typeface="Calibri" panose="020F0502020204030204" pitchFamily="34" charset="0"/>
                <a:ea typeface="Calibri" panose="020F0502020204030204" pitchFamily="34" charset="0"/>
                <a:cs typeface="Times New Roman" panose="02020603050405020304" pitchFamily="18" charset="0"/>
              </a:rPr>
              <a:t>Status:</a:t>
            </a:r>
            <a:endParaRPr lang="en-US" b="1"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February budget address from Shapiro was the “starting gun”</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Several transportation hearings in February/March.</a:t>
            </a: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Keystone Transportation Funding Coalition meeting in March</a:t>
            </a:r>
            <a:r>
              <a:rPr lang="en-US" b="1" kern="1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Goal would be to have a comprehensive transportation funding update package in place for FY 25-26 budget.</a:t>
            </a: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DCB42B6-9CF7-CE73-F51B-ADECF7AC47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D8DD995B-803C-9F01-A8C3-D00E61D03159}"/>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099531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DD56D-AB1B-F095-246C-6ABD487F140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2860F5A-8496-3605-4EC9-59284E61E926}"/>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E6510058-4FDC-5471-DC1B-EA5ED99DEB4A}"/>
              </a:ext>
            </a:extLst>
          </p:cNvPr>
          <p:cNvSpPr txBox="1">
            <a:spLocks/>
          </p:cNvSpPr>
          <p:nvPr/>
        </p:nvSpPr>
        <p:spPr>
          <a:xfrm>
            <a:off x="840778" y="164437"/>
            <a:ext cx="8258833"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Program Funding Update</a:t>
            </a:r>
            <a:endParaRPr kumimoji="0" lang="en-US" sz="4000" b="1" i="0"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6" name="Rectangle 15">
            <a:extLst>
              <a:ext uri="{FF2B5EF4-FFF2-40B4-BE49-F238E27FC236}">
                <a16:creationId xmlns:a16="http://schemas.microsoft.com/office/drawing/2014/main" id="{4D8E215C-7C1E-AC64-8075-6B02318B5A9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032FD290-C9AE-ACBC-A7CD-ABD4EAD88FEA}"/>
              </a:ext>
            </a:extLst>
          </p:cNvPr>
          <p:cNvSpPr txBox="1">
            <a:spLocks/>
          </p:cNvSpPr>
          <p:nvPr/>
        </p:nvSpPr>
        <p:spPr>
          <a:xfrm>
            <a:off x="268940" y="1212911"/>
            <a:ext cx="11308978" cy="5216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b="1" u="sng" kern="100">
                <a:latin typeface="Calibri" panose="020F0502020204030204" pitchFamily="34" charset="0"/>
                <a:ea typeface="Calibri" panose="020F0502020204030204" pitchFamily="34" charset="0"/>
                <a:cs typeface="Times New Roman" panose="02020603050405020304" pitchFamily="18" charset="0"/>
              </a:rPr>
              <a:t>Next Steps:</a:t>
            </a:r>
            <a:endParaRPr lang="en-US" b="1"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Talk to your legislators about value of DGLVR funds, need for increase funding, etc.</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SCC/CDGRS/PACD working to advocate for DGLVR Program.</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SCC/CDGRS working on some updated handouts and talking points.</a:t>
            </a:r>
          </a:p>
          <a:p>
            <a:pPr>
              <a:lnSpc>
                <a:spcPct val="107000"/>
              </a:lnSpc>
              <a:spcBef>
                <a:spcPts val="0"/>
              </a:spcBef>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More to come in the next few months…</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mn-cs"/>
            </a:endParaRPr>
          </a:p>
          <a:p>
            <a:pPr lvl="1">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7A67EF-5CC8-7ED0-8FD8-A425AD916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496CA8C3-42F6-FF68-8956-E308B3BB5FE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427131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675C-0136-9578-9F88-6095C9BB7BC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93768DB-1C27-730E-7346-3205BD52B149}"/>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4D55E993-EDBD-874C-C712-7FBA5AF39F13}"/>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ESM Training</a:t>
            </a:r>
          </a:p>
        </p:txBody>
      </p:sp>
      <p:sp>
        <p:nvSpPr>
          <p:cNvPr id="16" name="Rectangle 15">
            <a:extLst>
              <a:ext uri="{FF2B5EF4-FFF2-40B4-BE49-F238E27FC236}">
                <a16:creationId xmlns:a16="http://schemas.microsoft.com/office/drawing/2014/main" id="{BF6612EF-0544-B24A-8EE1-3CF06A883877}"/>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8152BBCF-24C0-2A1F-495D-E5AEDA9D14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sp>
        <p:nvSpPr>
          <p:cNvPr id="6" name="Subtitle 2">
            <a:extLst>
              <a:ext uri="{FF2B5EF4-FFF2-40B4-BE49-F238E27FC236}">
                <a16:creationId xmlns:a16="http://schemas.microsoft.com/office/drawing/2014/main" id="{E30291AA-6BC8-C3A1-2CAC-6F1738FE33A2}"/>
              </a:ext>
            </a:extLst>
          </p:cNvPr>
          <p:cNvSpPr txBox="1">
            <a:spLocks/>
          </p:cNvSpPr>
          <p:nvPr/>
        </p:nvSpPr>
        <p:spPr>
          <a:xfrm>
            <a:off x="268940" y="1215930"/>
            <a:ext cx="7324166"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12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2-day classroom training for Program Eligibility </a:t>
            </a:r>
            <a:r>
              <a:rPr lang="en-US" b="1" kern="100">
                <a:latin typeface="Calibri" panose="020F0502020204030204" pitchFamily="34" charset="0"/>
                <a:ea typeface="Calibri" panose="020F0502020204030204" pitchFamily="34" charset="0"/>
                <a:cs typeface="Times New Roman" panose="02020603050405020304" pitchFamily="18" charset="0"/>
              </a:rPr>
              <a:t>CD staff encouraged to go first morning for introductions</a:t>
            </a:r>
          </a:p>
          <a:p>
            <a:pPr>
              <a:lnSpc>
                <a:spcPct val="107000"/>
              </a:lnSpc>
              <a:spcBef>
                <a:spcPts val="0"/>
              </a:spcBef>
              <a:spcAft>
                <a:spcPts val="12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12 scheduled for 2025, based on requests and </a:t>
            </a:r>
            <a:r>
              <a:rPr lang="en-US" kern="100">
                <a:latin typeface="Calibri" panose="020F0502020204030204" pitchFamily="34" charset="0"/>
                <a:ea typeface="Calibri" panose="020F0502020204030204" pitchFamily="34" charset="0"/>
                <a:cs typeface="Times New Roman" panose="02020603050405020304" pitchFamily="18" charset="0"/>
              </a:rPr>
              <a:t>recent locations</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CDGRS updated several modules this winter</a:t>
            </a:r>
          </a:p>
          <a:p>
            <a:pPr lvl="1">
              <a:lnSpc>
                <a:spcPct val="100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Orientation</a:t>
            </a:r>
          </a:p>
          <a:p>
            <a:pPr lvl="1">
              <a:lnSpc>
                <a:spcPct val="100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Infiltration</a:t>
            </a:r>
          </a:p>
          <a:p>
            <a:pPr lvl="1">
              <a:lnSpc>
                <a:spcPct val="100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Streams</a:t>
            </a:r>
          </a:p>
          <a:p>
            <a:pPr lvl="1">
              <a:lnSpc>
                <a:spcPct val="100000"/>
              </a:lnSpc>
              <a:spcBef>
                <a:spcPts val="0"/>
              </a:spcBef>
            </a:pPr>
            <a:r>
              <a:rPr lang="en-US" kern="100">
                <a:latin typeface="Calibri" panose="020F0502020204030204" pitchFamily="34" charset="0"/>
                <a:ea typeface="Calibri" panose="020F0502020204030204" pitchFamily="34" charset="0"/>
                <a:cs typeface="Times New Roman" panose="02020603050405020304" pitchFamily="18" charset="0"/>
              </a:rPr>
              <a:t>LVR</a:t>
            </a:r>
          </a:p>
          <a:p>
            <a:pPr lvl="1">
              <a:lnSpc>
                <a:spcPct val="100000"/>
              </a:lnSpc>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Project Examples</a:t>
            </a: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5BD237A-6A9C-A797-2528-FFEE40843A28}"/>
              </a:ext>
            </a:extLst>
          </p:cNvPr>
          <p:cNvSpPr txBox="1"/>
          <p:nvPr/>
        </p:nvSpPr>
        <p:spPr>
          <a:xfrm>
            <a:off x="7871647" y="1390958"/>
            <a:ext cx="4320353" cy="4524315"/>
          </a:xfrm>
          <a:prstGeom prst="rect">
            <a:avLst/>
          </a:prstGeom>
          <a:noFill/>
        </p:spPr>
        <p:txBody>
          <a:bodyPr wrap="square">
            <a:spAutoFit/>
          </a:bodyPr>
          <a:lstStyle/>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March 19 &amp; 20 (Snyder)</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April 15 &amp; 16 (Fayette) </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May 14 &amp; 15 (Mercer)</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May 28 &amp; 29 (Huntingdon)</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June 4 &amp; 5  (Adams)</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July 9 &amp; 10 (Luzerne)</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July 30 &amp; 31 (Butler)</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August 13 &amp; 14 (Tioga)</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August 27 &amp; 28 (Erie)</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September 3 &amp; 4 (Washington)</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October 7 &amp; 8 (Berks)</a:t>
            </a:r>
          </a:p>
          <a:p>
            <a:pPr marL="231775" indent="-231775" algn="l">
              <a:buFont typeface="Arial" panose="020B0604020202020204" pitchFamily="34" charset="0"/>
              <a:buChar char="•"/>
            </a:pPr>
            <a:r>
              <a:rPr lang="en-US" sz="2400" kern="100">
                <a:solidFill>
                  <a:srgbClr val="2F5597"/>
                </a:solidFill>
                <a:latin typeface="Calibri" panose="020F0502020204030204" pitchFamily="34" charset="0"/>
                <a:ea typeface="Calibri" panose="020F0502020204030204" pitchFamily="34" charset="0"/>
                <a:cs typeface="Times New Roman" panose="02020603050405020304" pitchFamily="18" charset="0"/>
              </a:rPr>
              <a:t>October 28 &amp; 29 (Monroe)</a:t>
            </a:r>
          </a:p>
        </p:txBody>
      </p:sp>
      <p:sp>
        <p:nvSpPr>
          <p:cNvPr id="3" name="TextBox 2">
            <a:extLst>
              <a:ext uri="{FF2B5EF4-FFF2-40B4-BE49-F238E27FC236}">
                <a16:creationId xmlns:a16="http://schemas.microsoft.com/office/drawing/2014/main" id="{6FA7EE20-311D-8D41-7880-8E6A48B55FC1}"/>
              </a:ext>
            </a:extLst>
          </p:cNvPr>
          <p:cNvSpPr txBox="1"/>
          <p:nvPr/>
        </p:nvSpPr>
        <p:spPr>
          <a:xfrm>
            <a:off x="5342411" y="5272738"/>
            <a:ext cx="1838324" cy="369332"/>
          </a:xfrm>
          <a:prstGeom prst="rect">
            <a:avLst/>
          </a:prstGeom>
          <a:solidFill>
            <a:srgbClr val="FFFF00"/>
          </a:solidFill>
          <a:ln>
            <a:solidFill>
              <a:srgbClr val="FF0000"/>
            </a:solidFill>
          </a:ln>
        </p:spPr>
        <p:txBody>
          <a:bodyPr wrap="none" rtlCol="0">
            <a:spAutoFit/>
          </a:bodyPr>
          <a:lstStyle/>
          <a:p>
            <a:r>
              <a:rPr lang="en-US">
                <a:solidFill>
                  <a:srgbClr val="FF0000"/>
                </a:solidFill>
              </a:rPr>
              <a:t>Registration open</a:t>
            </a:r>
          </a:p>
        </p:txBody>
      </p:sp>
      <p:pic>
        <p:nvPicPr>
          <p:cNvPr id="5" name="Picture 4">
            <a:extLst>
              <a:ext uri="{FF2B5EF4-FFF2-40B4-BE49-F238E27FC236}">
                <a16:creationId xmlns:a16="http://schemas.microsoft.com/office/drawing/2014/main" id="{20B9B1C8-155D-C66D-27BB-7C8C3A75B4D3}"/>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63478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18AA5-3687-15BB-1576-9544D0DE4A9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D0ECECC-8D20-CCCE-A930-E69E1813ECB5}"/>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BCB13140-A9BA-2154-D3A5-71B9760DA3C6}"/>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Stream Trainings - </a:t>
            </a:r>
            <a:r>
              <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rPr>
              <a:t>CDs</a:t>
            </a:r>
          </a:p>
        </p:txBody>
      </p:sp>
      <p:sp>
        <p:nvSpPr>
          <p:cNvPr id="16" name="Rectangle 15">
            <a:extLst>
              <a:ext uri="{FF2B5EF4-FFF2-40B4-BE49-F238E27FC236}">
                <a16:creationId xmlns:a16="http://schemas.microsoft.com/office/drawing/2014/main" id="{ED2A93C4-D3D1-B982-1092-A2010ED72FF1}"/>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42179A98-C2F2-EE26-9AE0-74E04A795CE7}"/>
              </a:ext>
            </a:extLst>
          </p:cNvPr>
          <p:cNvSpPr txBox="1">
            <a:spLocks/>
          </p:cNvSpPr>
          <p:nvPr/>
        </p:nvSpPr>
        <p:spPr>
          <a:xfrm>
            <a:off x="268940" y="1215930"/>
            <a:ext cx="5173917"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en-US" b="1" u="sng" kern="100">
                <a:effectLst/>
                <a:latin typeface="Calibri" panose="020F0502020204030204" pitchFamily="34" charset="0"/>
                <a:ea typeface="Calibri" panose="020F0502020204030204" pitchFamily="34" charset="0"/>
                <a:cs typeface="Times New Roman" panose="02020603050405020304" pitchFamily="18" charset="0"/>
              </a:rPr>
              <a:t>Standard CD Training</a:t>
            </a:r>
            <a:endParaRPr lang="en-US" sz="2000" b="1" u="sng"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Intended for new CD staff</a:t>
            </a: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3-day in-person</a:t>
            </a:r>
          </a:p>
          <a:p>
            <a:pPr>
              <a:lnSpc>
                <a:spcPct val="107000"/>
              </a:lnSpc>
              <a:spcBef>
                <a:spcPts val="0"/>
              </a:spcBef>
              <a:spcAft>
                <a:spcPts val="1200"/>
              </a:spcAft>
            </a:pPr>
            <a:r>
              <a:rPr lang="en-US" kern="100">
                <a:solidFill>
                  <a:srgbClr val="2F5597"/>
                </a:solidFill>
                <a:latin typeface="Calibri" panose="020F0502020204030204" pitchFamily="34" charset="0"/>
                <a:ea typeface="Calibri" panose="020F0502020204030204" pitchFamily="34" charset="0"/>
                <a:cs typeface="Times New Roman" panose="02020603050405020304" pitchFamily="18" charset="0"/>
              </a:rPr>
              <a:t>Centre: 5/20-22</a:t>
            </a:r>
          </a:p>
          <a:p>
            <a:pPr>
              <a:lnSpc>
                <a:spcPct val="107000"/>
              </a:lnSpc>
              <a:spcBef>
                <a:spcPts val="0"/>
              </a:spcBef>
              <a:spcAft>
                <a:spcPts val="1200"/>
              </a:spcAft>
            </a:pPr>
            <a:r>
              <a:rPr lang="en-US" kern="100">
                <a:solidFill>
                  <a:srgbClr val="2F5597"/>
                </a:solidFill>
                <a:latin typeface="Calibri" panose="020F0502020204030204" pitchFamily="34" charset="0"/>
                <a:ea typeface="Calibri" panose="020F0502020204030204" pitchFamily="34" charset="0"/>
                <a:cs typeface="Times New Roman" panose="02020603050405020304" pitchFamily="18" charset="0"/>
              </a:rPr>
              <a:t>Centre: 8/19-21</a:t>
            </a: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AD5DD7F3-0D25-8E4E-3F52-46A052E231E1}"/>
              </a:ext>
            </a:extLst>
          </p:cNvPr>
          <p:cNvSpPr txBox="1">
            <a:spLocks/>
          </p:cNvSpPr>
          <p:nvPr/>
        </p:nvSpPr>
        <p:spPr>
          <a:xfrm>
            <a:off x="6371771" y="1218311"/>
            <a:ext cx="5551289"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en-US" b="1" u="sng"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a:t>
            </a:r>
            <a:r>
              <a:rPr lang="en-US" b="1" u="sng" kern="100">
                <a:effectLst/>
                <a:latin typeface="Calibri" panose="020F0502020204030204" pitchFamily="34" charset="0"/>
                <a:ea typeface="Calibri" panose="020F0502020204030204" pitchFamily="34" charset="0"/>
                <a:cs typeface="Times New Roman" panose="02020603050405020304" pitchFamily="18" charset="0"/>
              </a:rPr>
              <a:t> Re-certification CD Training</a:t>
            </a: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Intended for CD staff who have been to standard training</a:t>
            </a:r>
          </a:p>
          <a:p>
            <a:pPr>
              <a:lnSpc>
                <a:spcPct val="107000"/>
              </a:lnSpc>
              <a:spcBef>
                <a:spcPts val="0"/>
              </a:spcBef>
              <a:spcAft>
                <a:spcPts val="12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1.5-day in-person</a:t>
            </a:r>
          </a:p>
          <a:p>
            <a:pPr>
              <a:lnSpc>
                <a:spcPct val="107000"/>
              </a:lnSpc>
              <a:spcBef>
                <a:spcPts val="0"/>
              </a:spcBef>
              <a:spcAft>
                <a:spcPts val="1200"/>
              </a:spcAft>
            </a:pPr>
            <a:r>
              <a:rPr lang="en-US" kern="10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Centre: 7/15-16</a:t>
            </a:r>
          </a:p>
          <a:p>
            <a:pPr>
              <a:lnSpc>
                <a:spcPct val="107000"/>
              </a:lnSpc>
              <a:spcBef>
                <a:spcPts val="0"/>
              </a:spcBef>
              <a:spcAft>
                <a:spcPts val="1200"/>
              </a:spcAft>
            </a:pPr>
            <a:r>
              <a:rPr lang="en-US" kern="100">
                <a:solidFill>
                  <a:srgbClr val="2F5597"/>
                </a:solidFill>
                <a:latin typeface="Calibri" panose="020F0502020204030204" pitchFamily="34" charset="0"/>
                <a:ea typeface="Calibri" panose="020F0502020204030204" pitchFamily="34" charset="0"/>
                <a:cs typeface="Times New Roman" panose="02020603050405020304" pitchFamily="18" charset="0"/>
              </a:rPr>
              <a:t>Centre: </a:t>
            </a:r>
            <a:r>
              <a:rPr lang="en-US" kern="10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10/21-22</a:t>
            </a: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FB8C03A-7DFB-5B37-B9B8-8AF2991464AF}"/>
              </a:ext>
            </a:extLst>
          </p:cNvPr>
          <p:cNvCxnSpPr/>
          <p:nvPr/>
        </p:nvCxnSpPr>
        <p:spPr>
          <a:xfrm>
            <a:off x="5950857" y="1279638"/>
            <a:ext cx="0" cy="5030804"/>
          </a:xfrm>
          <a:prstGeom prst="line">
            <a:avLst/>
          </a:prstGeom>
          <a:ln w="76200">
            <a:solidFill>
              <a:srgbClr val="2F559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A9FAAA-9DB8-0AC7-CD99-86522458DBCD}"/>
              </a:ext>
            </a:extLst>
          </p:cNvPr>
          <p:cNvSpPr txBox="1"/>
          <p:nvPr/>
        </p:nvSpPr>
        <p:spPr>
          <a:xfrm>
            <a:off x="5031695" y="6342079"/>
            <a:ext cx="1838324" cy="369332"/>
          </a:xfrm>
          <a:prstGeom prst="rect">
            <a:avLst/>
          </a:prstGeom>
          <a:solidFill>
            <a:srgbClr val="FFFF00"/>
          </a:solidFill>
          <a:ln>
            <a:solidFill>
              <a:srgbClr val="FF0000"/>
            </a:solidFill>
          </a:ln>
        </p:spPr>
        <p:txBody>
          <a:bodyPr wrap="none" rtlCol="0">
            <a:spAutoFit/>
          </a:bodyPr>
          <a:lstStyle/>
          <a:p>
            <a:r>
              <a:rPr lang="en-US">
                <a:solidFill>
                  <a:srgbClr val="FF0000"/>
                </a:solidFill>
              </a:rPr>
              <a:t>Registration open</a:t>
            </a:r>
          </a:p>
        </p:txBody>
      </p:sp>
      <p:pic>
        <p:nvPicPr>
          <p:cNvPr id="5" name="Picture 2">
            <a:extLst>
              <a:ext uri="{FF2B5EF4-FFF2-40B4-BE49-F238E27FC236}">
                <a16:creationId xmlns:a16="http://schemas.microsoft.com/office/drawing/2014/main" id="{7E984698-1441-BBFE-6D92-DB2BDDA03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9" name="Picture 8">
            <a:extLst>
              <a:ext uri="{FF2B5EF4-FFF2-40B4-BE49-F238E27FC236}">
                <a16:creationId xmlns:a16="http://schemas.microsoft.com/office/drawing/2014/main" id="{1E78777B-98EE-BB26-61CD-D09791E109A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59519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3501-574D-BC28-8FF7-651808EE681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9E7BDEE-1713-678E-4569-676AE9C0D83E}"/>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80CBC93E-C89F-8BFF-AFE9-53837932C96A}"/>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Stream Trainings - </a:t>
            </a:r>
            <a:r>
              <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rPr>
              <a:t>Engineers</a:t>
            </a:r>
          </a:p>
        </p:txBody>
      </p:sp>
      <p:sp>
        <p:nvSpPr>
          <p:cNvPr id="16" name="Rectangle 15">
            <a:extLst>
              <a:ext uri="{FF2B5EF4-FFF2-40B4-BE49-F238E27FC236}">
                <a16:creationId xmlns:a16="http://schemas.microsoft.com/office/drawing/2014/main" id="{3FAC719B-FE77-9C97-32B2-5E158638678A}"/>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824297BC-3DB0-5952-6ED3-F19C11106763}"/>
              </a:ext>
            </a:extLst>
          </p:cNvPr>
          <p:cNvSpPr txBox="1">
            <a:spLocks/>
          </p:cNvSpPr>
          <p:nvPr/>
        </p:nvSpPr>
        <p:spPr>
          <a:xfrm>
            <a:off x="268940" y="1303438"/>
            <a:ext cx="5827060"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en-US" b="1" u="sng" kern="100">
                <a:effectLst/>
                <a:latin typeface="Calibri" panose="020F0502020204030204" pitchFamily="34" charset="0"/>
                <a:ea typeface="Calibri" panose="020F0502020204030204" pitchFamily="34" charset="0"/>
                <a:cs typeface="Times New Roman" panose="02020603050405020304" pitchFamily="18" charset="0"/>
              </a:rPr>
              <a:t>Engineer Stream Trainings</a:t>
            </a:r>
            <a:endParaRPr lang="en-US" sz="2000" b="1" u="sng"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For designers / engineers for stream crossings</a:t>
            </a: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1.5 days </a:t>
            </a:r>
            <a:r>
              <a:rPr lang="en-US" sz="2400" kern="100">
                <a:latin typeface="Calibri" panose="020F0502020204030204" pitchFamily="34" charset="0"/>
                <a:ea typeface="Calibri" panose="020F0502020204030204" pitchFamily="34" charset="0"/>
                <a:cs typeface="Times New Roman" panose="02020603050405020304" pitchFamily="18" charset="0"/>
              </a:rPr>
              <a:t>(1/2 remote, 1 in person)</a:t>
            </a:r>
          </a:p>
          <a:p>
            <a:pPr>
              <a:lnSpc>
                <a:spcPct val="107000"/>
              </a:lnSpc>
              <a:spcBef>
                <a:spcPts val="0"/>
              </a:spcBef>
              <a:spcAft>
                <a:spcPts val="1200"/>
              </a:spcAft>
            </a:pPr>
            <a:r>
              <a:rPr lang="en-US" kern="100">
                <a:solidFill>
                  <a:srgbClr val="2F5597"/>
                </a:solidFill>
                <a:latin typeface="Calibri" panose="020F0502020204030204" pitchFamily="34" charset="0"/>
                <a:ea typeface="Calibri" panose="020F0502020204030204" pitchFamily="34" charset="0"/>
                <a:cs typeface="Times New Roman" panose="02020603050405020304" pitchFamily="18" charset="0"/>
              </a:rPr>
              <a:t>Union: 8/5-6</a:t>
            </a:r>
          </a:p>
          <a:p>
            <a:pPr>
              <a:lnSpc>
                <a:spcPct val="107000"/>
              </a:lnSpc>
              <a:spcBef>
                <a:spcPts val="0"/>
              </a:spcBef>
              <a:spcAft>
                <a:spcPts val="1200"/>
              </a:spcAft>
            </a:pPr>
            <a:r>
              <a:rPr lang="en-US" kern="100">
                <a:solidFill>
                  <a:srgbClr val="2F5597"/>
                </a:solidFill>
                <a:latin typeface="Calibri" panose="020F0502020204030204" pitchFamily="34" charset="0"/>
                <a:ea typeface="Calibri" panose="020F0502020204030204" pitchFamily="34" charset="0"/>
                <a:cs typeface="Times New Roman" panose="02020603050405020304" pitchFamily="18" charset="0"/>
              </a:rPr>
              <a:t>Elk: 9/9-10</a:t>
            </a: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group of people in a stream&#10;&#10;Description automatically generated">
            <a:extLst>
              <a:ext uri="{FF2B5EF4-FFF2-40B4-BE49-F238E27FC236}">
                <a16:creationId xmlns:a16="http://schemas.microsoft.com/office/drawing/2014/main" id="{2BDBCBA6-F972-0491-25E3-33F5F4EC16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8343" y="1466746"/>
            <a:ext cx="4223657" cy="5406507"/>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B3F63290-5579-14F4-C929-C711248F25FE}"/>
              </a:ext>
            </a:extLst>
          </p:cNvPr>
          <p:cNvSpPr txBox="1"/>
          <p:nvPr/>
        </p:nvSpPr>
        <p:spPr>
          <a:xfrm>
            <a:off x="5414405" y="1303438"/>
            <a:ext cx="1838324" cy="369332"/>
          </a:xfrm>
          <a:prstGeom prst="rect">
            <a:avLst/>
          </a:prstGeom>
          <a:solidFill>
            <a:srgbClr val="FFFF00"/>
          </a:solidFill>
          <a:ln>
            <a:solidFill>
              <a:srgbClr val="FF0000"/>
            </a:solidFill>
          </a:ln>
        </p:spPr>
        <p:txBody>
          <a:bodyPr wrap="none" rtlCol="0">
            <a:spAutoFit/>
          </a:bodyPr>
          <a:lstStyle/>
          <a:p>
            <a:r>
              <a:rPr lang="en-US">
                <a:solidFill>
                  <a:srgbClr val="FF0000"/>
                </a:solidFill>
              </a:rPr>
              <a:t>Registration open</a:t>
            </a:r>
          </a:p>
        </p:txBody>
      </p:sp>
      <p:pic>
        <p:nvPicPr>
          <p:cNvPr id="5" name="Picture 2">
            <a:extLst>
              <a:ext uri="{FF2B5EF4-FFF2-40B4-BE49-F238E27FC236}">
                <a16:creationId xmlns:a16="http://schemas.microsoft.com/office/drawing/2014/main" id="{A32D72D0-399C-A878-0115-14543F6162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8" name="Picture 7">
            <a:extLst>
              <a:ext uri="{FF2B5EF4-FFF2-40B4-BE49-F238E27FC236}">
                <a16:creationId xmlns:a16="http://schemas.microsoft.com/office/drawing/2014/main" id="{27672A50-F35B-30FD-C95F-961C653F92C0}"/>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96787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F5DC-EB12-CA0B-5694-11B7012DCACC}"/>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82503D-8CA0-4746-0FEB-72FCEBA52463}"/>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57A36620-EBD7-4004-42B2-A328C9F7F5F7}"/>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Stream Trainings - </a:t>
            </a:r>
            <a:r>
              <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rPr>
              <a:t>DEP</a:t>
            </a:r>
          </a:p>
        </p:txBody>
      </p:sp>
      <p:sp>
        <p:nvSpPr>
          <p:cNvPr id="16" name="Rectangle 15">
            <a:extLst>
              <a:ext uri="{FF2B5EF4-FFF2-40B4-BE49-F238E27FC236}">
                <a16:creationId xmlns:a16="http://schemas.microsoft.com/office/drawing/2014/main" id="{A7551BA0-3118-88C8-54BE-D7E34B63D97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7FB03711-43BF-0132-74A3-DD569EAE3EF5}"/>
              </a:ext>
            </a:extLst>
          </p:cNvPr>
          <p:cNvSpPr txBox="1">
            <a:spLocks/>
          </p:cNvSpPr>
          <p:nvPr/>
        </p:nvSpPr>
        <p:spPr>
          <a:xfrm>
            <a:off x="268940" y="1303438"/>
            <a:ext cx="5827060"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en-US" b="1" u="sng" kern="100">
                <a:effectLst/>
                <a:latin typeface="Calibri" panose="020F0502020204030204" pitchFamily="34" charset="0"/>
                <a:ea typeface="Calibri" panose="020F0502020204030204" pitchFamily="34" charset="0"/>
                <a:cs typeface="Times New Roman" panose="02020603050405020304" pitchFamily="18" charset="0"/>
              </a:rPr>
              <a:t>DEP Stream Trainings</a:t>
            </a:r>
            <a:endParaRPr lang="en-US" sz="2000" b="1" u="sng"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For DEP permit review staff</a:t>
            </a: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1.5 day in-person</a:t>
            </a:r>
          </a:p>
          <a:p>
            <a:pPr>
              <a:lnSpc>
                <a:spcPct val="107000"/>
              </a:lnSpc>
              <a:spcBef>
                <a:spcPts val="0"/>
              </a:spcBef>
              <a:spcAft>
                <a:spcPts val="1200"/>
              </a:spcAft>
            </a:pPr>
            <a:r>
              <a:rPr lang="en-US" kern="100">
                <a:solidFill>
                  <a:srgbClr val="2F5597"/>
                </a:solidFill>
                <a:latin typeface="Calibri" panose="020F0502020204030204" pitchFamily="34" charset="0"/>
                <a:ea typeface="Calibri" panose="020F0502020204030204" pitchFamily="34" charset="0"/>
                <a:cs typeface="Times New Roman" panose="02020603050405020304" pitchFamily="18" charset="0"/>
              </a:rPr>
              <a:t>Two scheduled Spring 2025</a:t>
            </a: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people walking in a park&#10;&#10;Description automatically generated">
            <a:extLst>
              <a:ext uri="{FF2B5EF4-FFF2-40B4-BE49-F238E27FC236}">
                <a16:creationId xmlns:a16="http://schemas.microsoft.com/office/drawing/2014/main" id="{549AC5F3-9659-7FAE-D161-6B768FD56C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376917" y="2030311"/>
            <a:ext cx="5406507" cy="4223659"/>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A27BA169-4CD4-9C6F-9C37-73CF889DEA65}"/>
              </a:ext>
            </a:extLst>
          </p:cNvPr>
          <p:cNvSpPr txBox="1"/>
          <p:nvPr/>
        </p:nvSpPr>
        <p:spPr>
          <a:xfrm>
            <a:off x="5031695" y="6342079"/>
            <a:ext cx="2838021" cy="369332"/>
          </a:xfrm>
          <a:prstGeom prst="rect">
            <a:avLst/>
          </a:prstGeom>
          <a:solidFill>
            <a:srgbClr val="FFFF00"/>
          </a:solidFill>
          <a:ln>
            <a:solidFill>
              <a:srgbClr val="FF0000"/>
            </a:solidFill>
          </a:ln>
        </p:spPr>
        <p:txBody>
          <a:bodyPr wrap="none" rtlCol="0">
            <a:spAutoFit/>
          </a:bodyPr>
          <a:lstStyle/>
          <a:p>
            <a:r>
              <a:rPr lang="en-US">
                <a:solidFill>
                  <a:srgbClr val="FF0000"/>
                </a:solidFill>
              </a:rPr>
              <a:t>DEP is handling registrations</a:t>
            </a:r>
          </a:p>
        </p:txBody>
      </p:sp>
      <p:pic>
        <p:nvPicPr>
          <p:cNvPr id="5" name="Picture 2">
            <a:extLst>
              <a:ext uri="{FF2B5EF4-FFF2-40B4-BE49-F238E27FC236}">
                <a16:creationId xmlns:a16="http://schemas.microsoft.com/office/drawing/2014/main" id="{0D8A5B0B-B961-0CB5-E7AB-BFDB49260B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8" name="Picture 7">
            <a:extLst>
              <a:ext uri="{FF2B5EF4-FFF2-40B4-BE49-F238E27FC236}">
                <a16:creationId xmlns:a16="http://schemas.microsoft.com/office/drawing/2014/main" id="{7A5F81F2-E38B-11B0-33BC-AB18F89B143B}"/>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362062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8550F-60D9-48CD-120C-4362F122A54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FC52798-9007-FDAE-C5D8-894B25C9BD95}"/>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47AF6DD5-D522-2359-6D9E-95107F17D236}"/>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Stream Trainings - </a:t>
            </a:r>
            <a:r>
              <a:rPr kumimoji="0" lang="en-US" sz="4000" b="1" i="0" u="none" strike="noStrike" kern="1200" cap="none" spc="0" normalizeH="0" baseline="0" noProof="0">
                <a:ln>
                  <a:noFill/>
                </a:ln>
                <a:solidFill>
                  <a:srgbClr val="FFFF00"/>
                </a:solidFill>
                <a:effectLst/>
                <a:uLnTx/>
                <a:uFillTx/>
                <a:latin typeface="Calibri Light" panose="020F0302020204030204"/>
                <a:ea typeface="+mj-ea"/>
                <a:cs typeface="Calibri Light"/>
              </a:rPr>
              <a:t>Other</a:t>
            </a:r>
          </a:p>
        </p:txBody>
      </p:sp>
      <p:sp>
        <p:nvSpPr>
          <p:cNvPr id="16" name="Rectangle 15">
            <a:extLst>
              <a:ext uri="{FF2B5EF4-FFF2-40B4-BE49-F238E27FC236}">
                <a16:creationId xmlns:a16="http://schemas.microsoft.com/office/drawing/2014/main" id="{5255BE3F-7181-AA1B-5162-8915844A2F12}"/>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Subtitle 2">
            <a:extLst>
              <a:ext uri="{FF2B5EF4-FFF2-40B4-BE49-F238E27FC236}">
                <a16:creationId xmlns:a16="http://schemas.microsoft.com/office/drawing/2014/main" id="{8EDABF99-94E5-2A5F-8828-EF1E5F4192FC}"/>
              </a:ext>
            </a:extLst>
          </p:cNvPr>
          <p:cNvSpPr txBox="1">
            <a:spLocks/>
          </p:cNvSpPr>
          <p:nvPr/>
        </p:nvSpPr>
        <p:spPr>
          <a:xfrm>
            <a:off x="268940" y="1303438"/>
            <a:ext cx="5827060" cy="503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en-US" b="1" u="sng" kern="100">
                <a:effectLst/>
                <a:latin typeface="Calibri" panose="020F0502020204030204" pitchFamily="34" charset="0"/>
                <a:ea typeface="Calibri" panose="020F0502020204030204" pitchFamily="34" charset="0"/>
                <a:cs typeface="Times New Roman" panose="02020603050405020304" pitchFamily="18" charset="0"/>
              </a:rPr>
              <a:t>Interest </a:t>
            </a:r>
            <a:r>
              <a:rPr lang="en-US" b="1" u="sng" kern="100">
                <a:latin typeface="Calibri" panose="020F0502020204030204" pitchFamily="34" charset="0"/>
                <a:ea typeface="Calibri" panose="020F0502020204030204" pitchFamily="34" charset="0"/>
                <a:cs typeface="Times New Roman" panose="02020603050405020304" pitchFamily="18" charset="0"/>
              </a:rPr>
              <a:t>from other groups:</a:t>
            </a:r>
            <a:endParaRPr lang="en-US" sz="2000" b="1" u="sng"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PA Game Commission</a:t>
            </a: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Western PA Conservancy</a:t>
            </a:r>
          </a:p>
          <a:p>
            <a:pPr>
              <a:lnSpc>
                <a:spcPct val="107000"/>
              </a:lnSpc>
              <a:spcBef>
                <a:spcPts val="0"/>
              </a:spcBef>
              <a:spcAft>
                <a:spcPts val="1200"/>
              </a:spcAft>
            </a:pPr>
            <a:r>
              <a:rPr lang="en-US" kern="100">
                <a:latin typeface="Calibri" panose="020F0502020204030204" pitchFamily="34" charset="0"/>
                <a:ea typeface="Calibri" panose="020F0502020204030204" pitchFamily="34" charset="0"/>
                <a:cs typeface="Times New Roman" panose="02020603050405020304" pitchFamily="18" charset="0"/>
              </a:rPr>
              <a:t>PA DCNR Forestry</a:t>
            </a: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group of people standing next to a small stream&#10;&#10;Description automatically generated">
            <a:extLst>
              <a:ext uri="{FF2B5EF4-FFF2-40B4-BE49-F238E27FC236}">
                <a16:creationId xmlns:a16="http://schemas.microsoft.com/office/drawing/2014/main" id="{41E9C938-A826-B869-B857-4F4820AF2D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65"/>
          <a:stretch/>
        </p:blipFill>
        <p:spPr>
          <a:xfrm>
            <a:off x="7968341" y="1461567"/>
            <a:ext cx="4223659" cy="5396433"/>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256718B3-844B-2A1D-2A11-47C276A79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14" y="430091"/>
            <a:ext cx="908863" cy="615603"/>
          </a:xfrm>
          <a:prstGeom prst="rect">
            <a:avLst/>
          </a:prstGeom>
        </p:spPr>
      </p:pic>
      <p:pic>
        <p:nvPicPr>
          <p:cNvPr id="4" name="Picture 3">
            <a:extLst>
              <a:ext uri="{FF2B5EF4-FFF2-40B4-BE49-F238E27FC236}">
                <a16:creationId xmlns:a16="http://schemas.microsoft.com/office/drawing/2014/main" id="{BAB2E90D-E686-41C4-3703-7DF25C8404F1}"/>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8763" y="430092"/>
            <a:ext cx="1679413" cy="615602"/>
          </a:xfrm>
          <a:prstGeom prst="rect">
            <a:avLst/>
          </a:prstGeom>
        </p:spPr>
      </p:pic>
    </p:spTree>
    <p:extLst>
      <p:ext uri="{BB962C8B-B14F-4D97-AF65-F5344CB8AC3E}">
        <p14:creationId xmlns:p14="http://schemas.microsoft.com/office/powerpoint/2010/main" val="149993189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84ed971-4273-4a84-aafc-a85829c512ff" xsi:nil="true"/>
    <lcf76f155ced4ddcb4097134ff3c332f xmlns="59a34191-2f14-4c62-bb13-b8886858beb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F6664E307E7642A768C89DDE8C7918" ma:contentTypeVersion="20" ma:contentTypeDescription="Create a new document." ma:contentTypeScope="" ma:versionID="3ae3e5912bb4d527a2ae7e90192fcedb">
  <xsd:schema xmlns:xsd="http://www.w3.org/2001/XMLSchema" xmlns:xs="http://www.w3.org/2001/XMLSchema" xmlns:p="http://schemas.microsoft.com/office/2006/metadata/properties" xmlns:ns2="59a34191-2f14-4c62-bb13-b8886858bebe" xmlns:ns3="584ed971-4273-4a84-aafc-a85829c512ff" targetNamespace="http://schemas.microsoft.com/office/2006/metadata/properties" ma:root="true" ma:fieldsID="e84859eed69426fd13daa3e291600000" ns2:_="" ns3:_="">
    <xsd:import namespace="59a34191-2f14-4c62-bb13-b8886858bebe"/>
    <xsd:import namespace="584ed971-4273-4a84-aafc-a85829c51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34191-2f14-4c62-bb13-b8886858b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4ed971-4273-4a84-aafc-a85829c51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489c25-f702-4c7d-8a93-d4e87ca3d1e7}" ma:internalName="TaxCatchAll" ma:showField="CatchAllData" ma:web="584ed971-4273-4a84-aafc-a85829c512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A180D-2C19-4935-A006-D241C143B160}">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584ed971-4273-4a84-aafc-a85829c512ff"/>
    <ds:schemaRef ds:uri="59a34191-2f14-4c62-bb13-b8886858bebe"/>
    <ds:schemaRef ds:uri="http://www.w3.org/XML/1998/namespace"/>
    <ds:schemaRef ds:uri="http://purl.org/dc/dcmitype/"/>
  </ds:schemaRefs>
</ds:datastoreItem>
</file>

<file path=customXml/itemProps2.xml><?xml version="1.0" encoding="utf-8"?>
<ds:datastoreItem xmlns:ds="http://schemas.openxmlformats.org/officeDocument/2006/customXml" ds:itemID="{4BEA0599-AC1C-4B89-BB90-E11D55B66F11}">
  <ds:schemaRefs>
    <ds:schemaRef ds:uri="584ed971-4273-4a84-aafc-a85829c512ff"/>
    <ds:schemaRef ds:uri="59a34191-2f14-4c62-bb13-b8886858b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D1CE66-BE2E-40CC-8965-D67A34867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2876</Words>
  <Application>Microsoft Office PowerPoint</Application>
  <PresentationFormat>Widescreen</PresentationFormat>
  <Paragraphs>605</Paragraphs>
  <Slides>48</Slides>
  <Notes>42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Aptos</vt:lpstr>
      <vt:lpstr>Arial</vt:lpstr>
      <vt:lpstr>Calibri</vt:lpstr>
      <vt:lpstr>Calibri Light</vt:lpstr>
      <vt:lpstr>Gill Sans MT</vt:lpstr>
      <vt:lpstr>Lato</vt:lpstr>
      <vt:lpstr>PlusJakartaSans</vt:lpstr>
      <vt:lpstr>Symbol</vt:lpstr>
      <vt:lpstr>var(--h3_typography-font-family)</vt:lpstr>
      <vt:lpstr>zillaslab</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Law, Sherri</dc:creator>
  <cp:lastModifiedBy>Corradini, Kenneth Joseph</cp:lastModifiedBy>
  <cp:revision>3</cp:revision>
  <dcterms:created xsi:type="dcterms:W3CDTF">2025-02-04T14:38:00Z</dcterms:created>
  <dcterms:modified xsi:type="dcterms:W3CDTF">2025-02-20T21:05:01Z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0x0101009BF6664E307E7642A768C89DDE8C7918</vt:lpwstr>
  </property>
  <property fmtid="{D5CDD505-2E9C-101B-9397-08002B2CF9AE}" pid="3" name="MediaServiceImageTags">
    <vt:lpwstr/>
  </property>
</Properties>
</file>