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theme/themeOverride6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86" r:id="rId5"/>
    <p:sldMasterId id="2147483703" r:id="rId6"/>
    <p:sldMasterId id="2147483717" r:id="rId7"/>
  </p:sldMasterIdLst>
  <p:notesMasterIdLst>
    <p:notesMasterId r:id="rId116"/>
  </p:notesMasterIdLst>
  <p:sldIdLst>
    <p:sldId id="1132" r:id="rId8"/>
    <p:sldId id="1069" r:id="rId9"/>
    <p:sldId id="981" r:id="rId10"/>
    <p:sldId id="1043" r:id="rId11"/>
    <p:sldId id="1046" r:id="rId12"/>
    <p:sldId id="1047" r:id="rId13"/>
    <p:sldId id="1044" r:id="rId14"/>
    <p:sldId id="1048" r:id="rId15"/>
    <p:sldId id="1133" r:id="rId16"/>
    <p:sldId id="1045" r:id="rId17"/>
    <p:sldId id="1062" r:id="rId18"/>
    <p:sldId id="1112" r:id="rId19"/>
    <p:sldId id="1077" r:id="rId20"/>
    <p:sldId id="1012" r:id="rId21"/>
    <p:sldId id="1013" r:id="rId22"/>
    <p:sldId id="1014" r:id="rId23"/>
    <p:sldId id="1082" r:id="rId24"/>
    <p:sldId id="1083" r:id="rId25"/>
    <p:sldId id="1115" r:id="rId26"/>
    <p:sldId id="1079" r:id="rId27"/>
    <p:sldId id="966" r:id="rId28"/>
    <p:sldId id="1084" r:id="rId29"/>
    <p:sldId id="990" r:id="rId30"/>
    <p:sldId id="985" r:id="rId31"/>
    <p:sldId id="1086" r:id="rId32"/>
    <p:sldId id="1058" r:id="rId33"/>
    <p:sldId id="983" r:id="rId34"/>
    <p:sldId id="991" r:id="rId35"/>
    <p:sldId id="1087" r:id="rId36"/>
    <p:sldId id="1088" r:id="rId37"/>
    <p:sldId id="1089" r:id="rId38"/>
    <p:sldId id="1090" r:id="rId39"/>
    <p:sldId id="1092" r:id="rId40"/>
    <p:sldId id="998" r:id="rId41"/>
    <p:sldId id="1078" r:id="rId42"/>
    <p:sldId id="263" r:id="rId43"/>
    <p:sldId id="1093" r:id="rId44"/>
    <p:sldId id="1094" r:id="rId45"/>
    <p:sldId id="1095" r:id="rId46"/>
    <p:sldId id="1080" r:id="rId47"/>
    <p:sldId id="262" r:id="rId48"/>
    <p:sldId id="1100" r:id="rId49"/>
    <p:sldId id="1101" r:id="rId50"/>
    <p:sldId id="1055" r:id="rId51"/>
    <p:sldId id="956" r:id="rId52"/>
    <p:sldId id="285" r:id="rId53"/>
    <p:sldId id="1114" r:id="rId54"/>
    <p:sldId id="1081" r:id="rId55"/>
    <p:sldId id="964" r:id="rId56"/>
    <p:sldId id="1111" r:id="rId57"/>
    <p:sldId id="1109" r:id="rId58"/>
    <p:sldId id="257" r:id="rId59"/>
    <p:sldId id="965" r:id="rId60"/>
    <p:sldId id="1116" r:id="rId61"/>
    <p:sldId id="1113" r:id="rId62"/>
    <p:sldId id="471" r:id="rId63"/>
    <p:sldId id="1051" r:id="rId64"/>
    <p:sldId id="1052" r:id="rId65"/>
    <p:sldId id="1004" r:id="rId66"/>
    <p:sldId id="1057" r:id="rId67"/>
    <p:sldId id="1104" r:id="rId68"/>
    <p:sldId id="1025" r:id="rId69"/>
    <p:sldId id="280" r:id="rId70"/>
    <p:sldId id="1027" r:id="rId71"/>
    <p:sldId id="1028" r:id="rId72"/>
    <p:sldId id="1029" r:id="rId73"/>
    <p:sldId id="896" r:id="rId74"/>
    <p:sldId id="921" r:id="rId75"/>
    <p:sldId id="898" r:id="rId76"/>
    <p:sldId id="922" r:id="rId77"/>
    <p:sldId id="933" r:id="rId78"/>
    <p:sldId id="923" r:id="rId79"/>
    <p:sldId id="897" r:id="rId80"/>
    <p:sldId id="900" r:id="rId81"/>
    <p:sldId id="269" r:id="rId82"/>
    <p:sldId id="929" r:id="rId83"/>
    <p:sldId id="924" r:id="rId84"/>
    <p:sldId id="928" r:id="rId85"/>
    <p:sldId id="930" r:id="rId86"/>
    <p:sldId id="931" r:id="rId87"/>
    <p:sldId id="1038" r:id="rId88"/>
    <p:sldId id="932" r:id="rId89"/>
    <p:sldId id="273" r:id="rId90"/>
    <p:sldId id="1059" r:id="rId91"/>
    <p:sldId id="650" r:id="rId92"/>
    <p:sldId id="652" r:id="rId93"/>
    <p:sldId id="1060" r:id="rId94"/>
    <p:sldId id="1061" r:id="rId95"/>
    <p:sldId id="1036" r:id="rId96"/>
    <p:sldId id="655" r:id="rId97"/>
    <p:sldId id="653" r:id="rId98"/>
    <p:sldId id="657" r:id="rId99"/>
    <p:sldId id="1096" r:id="rId100"/>
    <p:sldId id="1097" r:id="rId101"/>
    <p:sldId id="1098" r:id="rId102"/>
    <p:sldId id="1099" r:id="rId103"/>
    <p:sldId id="1123" r:id="rId104"/>
    <p:sldId id="1124" r:id="rId105"/>
    <p:sldId id="1125" r:id="rId106"/>
    <p:sldId id="1119" r:id="rId107"/>
    <p:sldId id="1121" r:id="rId108"/>
    <p:sldId id="1122" r:id="rId109"/>
    <p:sldId id="1129" r:id="rId110"/>
    <p:sldId id="1126" r:id="rId111"/>
    <p:sldId id="1127" r:id="rId112"/>
    <p:sldId id="1130" r:id="rId113"/>
    <p:sldId id="1118" r:id="rId114"/>
    <p:sldId id="1131" r:id="rId1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9FCC"/>
    <a:srgbClr val="2E75B6"/>
    <a:srgbClr val="FFFFCC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233C11-664E-47A3-A3B4-96B8C56DD732}" v="39" dt="2025-02-19T17:30:49.188"/>
    <p1510:client id="{F1398370-3444-4DD0-A4C4-128E1C494F76}" v="1223" dt="2025-02-20T12:29:43.9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03" autoAdjust="0"/>
    <p:restoredTop sz="96652" autoAdjust="0"/>
  </p:normalViewPr>
  <p:slideViewPr>
    <p:cSldViewPr snapToGrid="0">
      <p:cViewPr varScale="1">
        <p:scale>
          <a:sx n="88" d="100"/>
          <a:sy n="88" d="100"/>
        </p:scale>
        <p:origin x="1212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117" Type="http://schemas.openxmlformats.org/officeDocument/2006/relationships/presProps" Target="presProps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12" Type="http://schemas.openxmlformats.org/officeDocument/2006/relationships/slide" Target="slides/slide105.xml"/><Relationship Id="rId16" Type="http://schemas.openxmlformats.org/officeDocument/2006/relationships/slide" Target="slides/slide9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113" Type="http://schemas.openxmlformats.org/officeDocument/2006/relationships/slide" Target="slides/slide106.xml"/><Relationship Id="rId118" Type="http://schemas.openxmlformats.org/officeDocument/2006/relationships/viewProps" Target="viewProps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59" Type="http://schemas.openxmlformats.org/officeDocument/2006/relationships/slide" Target="slides/slide52.xml"/><Relationship Id="rId103" Type="http://schemas.openxmlformats.org/officeDocument/2006/relationships/slide" Target="slides/slide96.xml"/><Relationship Id="rId108" Type="http://schemas.openxmlformats.org/officeDocument/2006/relationships/slide" Target="slides/slide101.xml"/><Relationship Id="rId54" Type="http://schemas.openxmlformats.org/officeDocument/2006/relationships/slide" Target="slides/slide47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49" Type="http://schemas.openxmlformats.org/officeDocument/2006/relationships/slide" Target="slides/slide42.xml"/><Relationship Id="rId114" Type="http://schemas.openxmlformats.org/officeDocument/2006/relationships/slide" Target="slides/slide107.xml"/><Relationship Id="rId119" Type="http://schemas.openxmlformats.org/officeDocument/2006/relationships/theme" Target="theme/theme1.xml"/><Relationship Id="rId44" Type="http://schemas.openxmlformats.org/officeDocument/2006/relationships/slide" Target="slides/slide37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slide" Target="slides/slide10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120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customXml" Target="../customXml/item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slide" Target="slides/slide103.xml"/><Relationship Id="rId115" Type="http://schemas.openxmlformats.org/officeDocument/2006/relationships/slide" Target="slides/slide108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12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5" Type="http://schemas.openxmlformats.org/officeDocument/2006/relationships/slide" Target="slides/slide18.xml"/><Relationship Id="rId46" Type="http://schemas.openxmlformats.org/officeDocument/2006/relationships/slide" Target="slides/slide39.xml"/><Relationship Id="rId67" Type="http://schemas.openxmlformats.org/officeDocument/2006/relationships/slide" Target="slides/slide60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62" Type="http://schemas.openxmlformats.org/officeDocument/2006/relationships/slide" Target="slides/slide55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111" Type="http://schemas.openxmlformats.org/officeDocument/2006/relationships/slide" Target="slides/slide104.xml"/><Relationship Id="rId15" Type="http://schemas.openxmlformats.org/officeDocument/2006/relationships/slide" Target="slides/slide8.xml"/><Relationship Id="rId36" Type="http://schemas.openxmlformats.org/officeDocument/2006/relationships/slide" Target="slides/slide29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52" Type="http://schemas.openxmlformats.org/officeDocument/2006/relationships/slide" Target="slides/slide45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1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own, Wade Edward" userId="c2dd2688-a016-4d76-9a9d-df51b65a7e86" providerId="ADAL" clId="{30F518C0-4947-43B8-BA9F-BEB148ECF821}"/>
    <pc:docChg chg="undo custSel modSld">
      <pc:chgData name="Brown, Wade Edward" userId="c2dd2688-a016-4d76-9a9d-df51b65a7e86" providerId="ADAL" clId="{30F518C0-4947-43B8-BA9F-BEB148ECF821}" dt="2025-02-18T17:24:48.063" v="1" actId="1076"/>
      <pc:docMkLst>
        <pc:docMk/>
      </pc:docMkLst>
      <pc:sldChg chg="modSp mod">
        <pc:chgData name="Brown, Wade Edward" userId="c2dd2688-a016-4d76-9a9d-df51b65a7e86" providerId="ADAL" clId="{30F518C0-4947-43B8-BA9F-BEB148ECF821}" dt="2025-02-18T17:24:48.063" v="1" actId="1076"/>
        <pc:sldMkLst>
          <pc:docMk/>
          <pc:sldMk cId="2052440221" sldId="985"/>
        </pc:sldMkLst>
        <pc:spChg chg="mod">
          <ac:chgData name="Brown, Wade Edward" userId="c2dd2688-a016-4d76-9a9d-df51b65a7e86" providerId="ADAL" clId="{30F518C0-4947-43B8-BA9F-BEB148ECF821}" dt="2025-02-18T17:24:48.063" v="1" actId="1076"/>
          <ac:spMkLst>
            <pc:docMk/>
            <pc:sldMk cId="2052440221" sldId="985"/>
            <ac:spMk id="13" creationId="{8862B7D6-C8AF-BB7A-8E5B-0B8DE593D1E4}"/>
          </ac:spMkLst>
        </pc:spChg>
      </pc:sldChg>
    </pc:docChg>
  </pc:docChgLst>
  <pc:docChgLst>
    <pc:chgData name="Ziegler, Timothy Martin" userId="S::tmz115@psu.edu::bd32d385-085d-4f33-86c4-621335b78990" providerId="AD" clId="Web-{2F91123E-715C-4E4E-A87E-1B44DC74094B}"/>
    <pc:docChg chg="modSld">
      <pc:chgData name="Ziegler, Timothy Martin" userId="S::tmz115@psu.edu::bd32d385-085d-4f33-86c4-621335b78990" providerId="AD" clId="Web-{2F91123E-715C-4E4E-A87E-1B44DC74094B}" dt="2025-02-04T19:17:18.795" v="5"/>
      <pc:docMkLst>
        <pc:docMk/>
      </pc:docMkLst>
      <pc:sldChg chg="modSp">
        <pc:chgData name="Ziegler, Timothy Martin" userId="S::tmz115@psu.edu::bd32d385-085d-4f33-86c4-621335b78990" providerId="AD" clId="Web-{2F91123E-715C-4E4E-A87E-1B44DC74094B}" dt="2025-02-04T19:16:19.073" v="0" actId="14100"/>
        <pc:sldMkLst>
          <pc:docMk/>
          <pc:sldMk cId="2448808914" sldId="1014"/>
        </pc:sldMkLst>
        <pc:spChg chg="mod">
          <ac:chgData name="Ziegler, Timothy Martin" userId="S::tmz115@psu.edu::bd32d385-085d-4f33-86c4-621335b78990" providerId="AD" clId="Web-{2F91123E-715C-4E4E-A87E-1B44DC74094B}" dt="2025-02-04T19:16:19.073" v="0" actId="14100"/>
          <ac:spMkLst>
            <pc:docMk/>
            <pc:sldMk cId="2448808914" sldId="1014"/>
            <ac:spMk id="14" creationId="{95201785-0C6C-43EB-5A48-1DB400451BC3}"/>
          </ac:spMkLst>
        </pc:spChg>
      </pc:sldChg>
      <pc:sldChg chg="delSp modSp">
        <pc:chgData name="Ziegler, Timothy Martin" userId="S::tmz115@psu.edu::bd32d385-085d-4f33-86c4-621335b78990" providerId="AD" clId="Web-{2F91123E-715C-4E4E-A87E-1B44DC74094B}" dt="2025-02-04T19:17:18.795" v="5"/>
        <pc:sldMkLst>
          <pc:docMk/>
          <pc:sldMk cId="3962852747" sldId="1015"/>
        </pc:sldMkLst>
      </pc:sldChg>
    </pc:docChg>
  </pc:docChgLst>
  <pc:docChgLst>
    <pc:chgData name="Ziegler, Timothy Martin" userId="S::tmz115@psu.edu::bd32d385-085d-4f33-86c4-621335b78990" providerId="AD" clId="Web-{A09CAA83-1B6E-4A3A-A5EF-D1964DE202DA}"/>
    <pc:docChg chg="modSld">
      <pc:chgData name="Ziegler, Timothy Martin" userId="S::tmz115@psu.edu::bd32d385-085d-4f33-86c4-621335b78990" providerId="AD" clId="Web-{A09CAA83-1B6E-4A3A-A5EF-D1964DE202DA}" dt="2025-02-17T15:51:24.094" v="26" actId="20577"/>
      <pc:docMkLst>
        <pc:docMk/>
      </pc:docMkLst>
      <pc:sldChg chg="modSp">
        <pc:chgData name="Ziegler, Timothy Martin" userId="S::tmz115@psu.edu::bd32d385-085d-4f33-86c4-621335b78990" providerId="AD" clId="Web-{A09CAA83-1B6E-4A3A-A5EF-D1964DE202DA}" dt="2025-02-17T15:48:55.094" v="11" actId="20577"/>
        <pc:sldMkLst>
          <pc:docMk/>
          <pc:sldMk cId="4204904483" sldId="1123"/>
        </pc:sldMkLst>
        <pc:spChg chg="mod">
          <ac:chgData name="Ziegler, Timothy Martin" userId="S::tmz115@psu.edu::bd32d385-085d-4f33-86c4-621335b78990" providerId="AD" clId="Web-{A09CAA83-1B6E-4A3A-A5EF-D1964DE202DA}" dt="2025-02-17T15:48:55.094" v="11" actId="20577"/>
          <ac:spMkLst>
            <pc:docMk/>
            <pc:sldMk cId="4204904483" sldId="1123"/>
            <ac:spMk id="25" creationId="{5A4B80CD-22F6-4CF6-8F6C-6ABBE52194E8}"/>
          </ac:spMkLst>
        </pc:spChg>
      </pc:sldChg>
      <pc:sldChg chg="modSp">
        <pc:chgData name="Ziegler, Timothy Martin" userId="S::tmz115@psu.edu::bd32d385-085d-4f33-86c4-621335b78990" providerId="AD" clId="Web-{A09CAA83-1B6E-4A3A-A5EF-D1964DE202DA}" dt="2025-02-17T15:49:30.751" v="15" actId="20577"/>
        <pc:sldMkLst>
          <pc:docMk/>
          <pc:sldMk cId="2217624545" sldId="1124"/>
        </pc:sldMkLst>
        <pc:spChg chg="mod">
          <ac:chgData name="Ziegler, Timothy Martin" userId="S::tmz115@psu.edu::bd32d385-085d-4f33-86c4-621335b78990" providerId="AD" clId="Web-{A09CAA83-1B6E-4A3A-A5EF-D1964DE202DA}" dt="2025-02-17T15:49:30.751" v="15" actId="20577"/>
          <ac:spMkLst>
            <pc:docMk/>
            <pc:sldMk cId="2217624545" sldId="1124"/>
            <ac:spMk id="34" creationId="{7B4D5350-A8A6-5A16-8085-EBEFBC3BD2F4}"/>
          </ac:spMkLst>
        </pc:spChg>
      </pc:sldChg>
      <pc:sldChg chg="modSp">
        <pc:chgData name="Ziegler, Timothy Martin" userId="S::tmz115@psu.edu::bd32d385-085d-4f33-86c4-621335b78990" providerId="AD" clId="Web-{A09CAA83-1B6E-4A3A-A5EF-D1964DE202DA}" dt="2025-02-17T15:49:48.735" v="17" actId="20577"/>
        <pc:sldMkLst>
          <pc:docMk/>
          <pc:sldMk cId="720631275" sldId="1125"/>
        </pc:sldMkLst>
        <pc:spChg chg="mod">
          <ac:chgData name="Ziegler, Timothy Martin" userId="S::tmz115@psu.edu::bd32d385-085d-4f33-86c4-621335b78990" providerId="AD" clId="Web-{A09CAA83-1B6E-4A3A-A5EF-D1964DE202DA}" dt="2025-02-17T15:49:48.735" v="17" actId="20577"/>
          <ac:spMkLst>
            <pc:docMk/>
            <pc:sldMk cId="720631275" sldId="1125"/>
            <ac:spMk id="23" creationId="{8039C5A0-64CD-FD6A-2A62-58E616748F1C}"/>
          </ac:spMkLst>
        </pc:spChg>
      </pc:sldChg>
      <pc:sldChg chg="modSp">
        <pc:chgData name="Ziegler, Timothy Martin" userId="S::tmz115@psu.edu::bd32d385-085d-4f33-86c4-621335b78990" providerId="AD" clId="Web-{A09CAA83-1B6E-4A3A-A5EF-D1964DE202DA}" dt="2025-02-17T15:51:24.094" v="26" actId="20577"/>
        <pc:sldMkLst>
          <pc:docMk/>
          <pc:sldMk cId="3730320863" sldId="1126"/>
        </pc:sldMkLst>
        <pc:spChg chg="mod">
          <ac:chgData name="Ziegler, Timothy Martin" userId="S::tmz115@psu.edu::bd32d385-085d-4f33-86c4-621335b78990" providerId="AD" clId="Web-{A09CAA83-1B6E-4A3A-A5EF-D1964DE202DA}" dt="2025-02-17T15:51:24.094" v="26" actId="20577"/>
          <ac:spMkLst>
            <pc:docMk/>
            <pc:sldMk cId="3730320863" sldId="1126"/>
            <ac:spMk id="5" creationId="{7670BD37-D1CE-F34E-5ED1-04962C413D65}"/>
          </ac:spMkLst>
        </pc:spChg>
      </pc:sldChg>
    </pc:docChg>
  </pc:docChgLst>
  <pc:docChgLst>
    <pc:chgData name="Law, Sherri" userId="3da26e23-9ee6-4121-a54d-151d8db9998d" providerId="ADAL" clId="{39233C11-664E-47A3-A3B4-96B8C56DD732}"/>
    <pc:docChg chg="undo custSel modSld">
      <pc:chgData name="Law, Sherri" userId="3da26e23-9ee6-4121-a54d-151d8db9998d" providerId="ADAL" clId="{39233C11-664E-47A3-A3B4-96B8C56DD732}" dt="2025-02-19T17:43:01.428" v="97" actId="113"/>
      <pc:docMkLst>
        <pc:docMk/>
      </pc:docMkLst>
      <pc:sldChg chg="modSp mod">
        <pc:chgData name="Law, Sherri" userId="3da26e23-9ee6-4121-a54d-151d8db9998d" providerId="ADAL" clId="{39233C11-664E-47A3-A3B4-96B8C56DD732}" dt="2025-02-19T17:41:46.604" v="94" actId="20577"/>
        <pc:sldMkLst>
          <pc:docMk/>
          <pc:sldMk cId="2761635651" sldId="653"/>
        </pc:sldMkLst>
        <pc:spChg chg="mod">
          <ac:chgData name="Law, Sherri" userId="3da26e23-9ee6-4121-a54d-151d8db9998d" providerId="ADAL" clId="{39233C11-664E-47A3-A3B4-96B8C56DD732}" dt="2025-02-19T17:41:46.604" v="94" actId="20577"/>
          <ac:spMkLst>
            <pc:docMk/>
            <pc:sldMk cId="2761635651" sldId="653"/>
            <ac:spMk id="15" creationId="{0458B4F0-E1B3-4FFA-CBBE-CB8025B8DE27}"/>
          </ac:spMkLst>
        </pc:spChg>
      </pc:sldChg>
      <pc:sldChg chg="modSp mod">
        <pc:chgData name="Law, Sherri" userId="3da26e23-9ee6-4121-a54d-151d8db9998d" providerId="ADAL" clId="{39233C11-664E-47A3-A3B4-96B8C56DD732}" dt="2025-02-19T17:41:42.618" v="92" actId="20577"/>
        <pc:sldMkLst>
          <pc:docMk/>
          <pc:sldMk cId="1943766033" sldId="655"/>
        </pc:sldMkLst>
        <pc:spChg chg="mod">
          <ac:chgData name="Law, Sherri" userId="3da26e23-9ee6-4121-a54d-151d8db9998d" providerId="ADAL" clId="{39233C11-664E-47A3-A3B4-96B8C56DD732}" dt="2025-02-19T17:41:42.618" v="92" actId="20577"/>
          <ac:spMkLst>
            <pc:docMk/>
            <pc:sldMk cId="1943766033" sldId="655"/>
            <ac:spMk id="24" creationId="{D02A0CD7-C935-BDDA-C5FB-E3A66A278DF3}"/>
          </ac:spMkLst>
        </pc:spChg>
      </pc:sldChg>
      <pc:sldChg chg="modSp mod">
        <pc:chgData name="Law, Sherri" userId="3da26e23-9ee6-4121-a54d-151d8db9998d" providerId="ADAL" clId="{39233C11-664E-47A3-A3B4-96B8C56DD732}" dt="2025-02-19T17:41:50.475" v="96" actId="20577"/>
        <pc:sldMkLst>
          <pc:docMk/>
          <pc:sldMk cId="428477630" sldId="657"/>
        </pc:sldMkLst>
        <pc:spChg chg="mod">
          <ac:chgData name="Law, Sherri" userId="3da26e23-9ee6-4121-a54d-151d8db9998d" providerId="ADAL" clId="{39233C11-664E-47A3-A3B4-96B8C56DD732}" dt="2025-02-19T17:41:50.475" v="96" actId="20577"/>
          <ac:spMkLst>
            <pc:docMk/>
            <pc:sldMk cId="428477630" sldId="657"/>
            <ac:spMk id="24" creationId="{36EF88DC-667B-8677-749C-00348F08B20A}"/>
          </ac:spMkLst>
        </pc:spChg>
      </pc:sldChg>
      <pc:sldChg chg="modSp mod">
        <pc:chgData name="Law, Sherri" userId="3da26e23-9ee6-4121-a54d-151d8db9998d" providerId="ADAL" clId="{39233C11-664E-47A3-A3B4-96B8C56DD732}" dt="2025-02-19T17:37:15.076" v="83" actId="20577"/>
        <pc:sldMkLst>
          <pc:docMk/>
          <pc:sldMk cId="3734316675" sldId="933"/>
        </pc:sldMkLst>
        <pc:spChg chg="mod">
          <ac:chgData name="Law, Sherri" userId="3da26e23-9ee6-4121-a54d-151d8db9998d" providerId="ADAL" clId="{39233C11-664E-47A3-A3B4-96B8C56DD732}" dt="2025-02-19T17:37:15.076" v="83" actId="20577"/>
          <ac:spMkLst>
            <pc:docMk/>
            <pc:sldMk cId="3734316675" sldId="933"/>
            <ac:spMk id="42" creationId="{99686D2E-B04B-0441-CF35-7ADC143372E2}"/>
          </ac:spMkLst>
        </pc:spChg>
      </pc:sldChg>
      <pc:sldChg chg="addSp delSp modSp mod">
        <pc:chgData name="Law, Sherri" userId="3da26e23-9ee6-4121-a54d-151d8db9998d" providerId="ADAL" clId="{39233C11-664E-47A3-A3B4-96B8C56DD732}" dt="2025-02-19T17:30:49.188" v="44"/>
        <pc:sldMkLst>
          <pc:docMk/>
          <pc:sldMk cId="2611716999" sldId="956"/>
        </pc:sldMkLst>
        <pc:spChg chg="del mod">
          <ac:chgData name="Law, Sherri" userId="3da26e23-9ee6-4121-a54d-151d8db9998d" providerId="ADAL" clId="{39233C11-664E-47A3-A3B4-96B8C56DD732}" dt="2025-02-19T17:30:45.843" v="43" actId="478"/>
          <ac:spMkLst>
            <pc:docMk/>
            <pc:sldMk cId="2611716999" sldId="956"/>
            <ac:spMk id="6" creationId="{1D31012B-2A74-9D1E-9581-833BEFDBF417}"/>
          </ac:spMkLst>
        </pc:spChg>
        <pc:spChg chg="add mod">
          <ac:chgData name="Law, Sherri" userId="3da26e23-9ee6-4121-a54d-151d8db9998d" providerId="ADAL" clId="{39233C11-664E-47A3-A3B4-96B8C56DD732}" dt="2025-02-19T17:30:49.188" v="44"/>
          <ac:spMkLst>
            <pc:docMk/>
            <pc:sldMk cId="2611716999" sldId="956"/>
            <ac:spMk id="15" creationId="{C0773201-AF80-E0E2-76ED-CEF8001ACF6B}"/>
          </ac:spMkLst>
        </pc:spChg>
      </pc:sldChg>
      <pc:sldChg chg="modSp mod">
        <pc:chgData name="Law, Sherri" userId="3da26e23-9ee6-4121-a54d-151d8db9998d" providerId="ADAL" clId="{39233C11-664E-47A3-A3B4-96B8C56DD732}" dt="2025-02-19T17:16:13.021" v="25" actId="2711"/>
        <pc:sldMkLst>
          <pc:docMk/>
          <pc:sldMk cId="58080737" sldId="966"/>
        </pc:sldMkLst>
        <pc:spChg chg="mod">
          <ac:chgData name="Law, Sherri" userId="3da26e23-9ee6-4121-a54d-151d8db9998d" providerId="ADAL" clId="{39233C11-664E-47A3-A3B4-96B8C56DD732}" dt="2025-02-19T17:16:13.021" v="25" actId="2711"/>
          <ac:spMkLst>
            <pc:docMk/>
            <pc:sldMk cId="58080737" sldId="966"/>
            <ac:spMk id="6" creationId="{B175BC6A-E7AC-C07A-1122-E1FFEE410B03}"/>
          </ac:spMkLst>
        </pc:spChg>
        <pc:spChg chg="mod">
          <ac:chgData name="Law, Sherri" userId="3da26e23-9ee6-4121-a54d-151d8db9998d" providerId="ADAL" clId="{39233C11-664E-47A3-A3B4-96B8C56DD732}" dt="2025-02-19T17:16:07.763" v="24" actId="2711"/>
          <ac:spMkLst>
            <pc:docMk/>
            <pc:sldMk cId="58080737" sldId="966"/>
            <ac:spMk id="7" creationId="{7926AFED-EE32-39F0-B666-18DEE032FB9A}"/>
          </ac:spMkLst>
        </pc:spChg>
      </pc:sldChg>
      <pc:sldChg chg="modSp mod">
        <pc:chgData name="Law, Sherri" userId="3da26e23-9ee6-4121-a54d-151d8db9998d" providerId="ADAL" clId="{39233C11-664E-47A3-A3B4-96B8C56DD732}" dt="2025-02-19T16:59:07.839" v="4" actId="20577"/>
        <pc:sldMkLst>
          <pc:docMk/>
          <pc:sldMk cId="3452051135" sldId="981"/>
        </pc:sldMkLst>
        <pc:spChg chg="mod">
          <ac:chgData name="Law, Sherri" userId="3da26e23-9ee6-4121-a54d-151d8db9998d" providerId="ADAL" clId="{39233C11-664E-47A3-A3B4-96B8C56DD732}" dt="2025-02-19T16:59:07.839" v="4" actId="20577"/>
          <ac:spMkLst>
            <pc:docMk/>
            <pc:sldMk cId="3452051135" sldId="981"/>
            <ac:spMk id="7" creationId="{551E1E6C-5A2E-55E1-A847-7D29C9FD79FE}"/>
          </ac:spMkLst>
        </pc:spChg>
      </pc:sldChg>
      <pc:sldChg chg="modSp mod">
        <pc:chgData name="Law, Sherri" userId="3da26e23-9ee6-4121-a54d-151d8db9998d" providerId="ADAL" clId="{39233C11-664E-47A3-A3B4-96B8C56DD732}" dt="2025-02-19T17:19:02.048" v="30" actId="2711"/>
        <pc:sldMkLst>
          <pc:docMk/>
          <pc:sldMk cId="1302233583" sldId="983"/>
        </pc:sldMkLst>
        <pc:spChg chg="mod">
          <ac:chgData name="Law, Sherri" userId="3da26e23-9ee6-4121-a54d-151d8db9998d" providerId="ADAL" clId="{39233C11-664E-47A3-A3B4-96B8C56DD732}" dt="2025-02-19T17:19:02.048" v="30" actId="2711"/>
          <ac:spMkLst>
            <pc:docMk/>
            <pc:sldMk cId="1302233583" sldId="983"/>
            <ac:spMk id="6" creationId="{CEE9C8DD-F0AB-8385-0895-5EC7FD57A2A4}"/>
          </ac:spMkLst>
        </pc:spChg>
        <pc:spChg chg="mod">
          <ac:chgData name="Law, Sherri" userId="3da26e23-9ee6-4121-a54d-151d8db9998d" providerId="ADAL" clId="{39233C11-664E-47A3-A3B4-96B8C56DD732}" dt="2025-02-19T17:18:39.515" v="29" actId="2711"/>
          <ac:spMkLst>
            <pc:docMk/>
            <pc:sldMk cId="1302233583" sldId="983"/>
            <ac:spMk id="14" creationId="{3EDAD974-C8A2-2762-2275-542EBCA68657}"/>
          </ac:spMkLst>
        </pc:spChg>
      </pc:sldChg>
      <pc:sldChg chg="modSp mod">
        <pc:chgData name="Law, Sherri" userId="3da26e23-9ee6-4121-a54d-151d8db9998d" providerId="ADAL" clId="{39233C11-664E-47A3-A3B4-96B8C56DD732}" dt="2025-02-19T17:17:04.313" v="28" actId="2711"/>
        <pc:sldMkLst>
          <pc:docMk/>
          <pc:sldMk cId="1509073762" sldId="990"/>
        </pc:sldMkLst>
        <pc:spChg chg="mod">
          <ac:chgData name="Law, Sherri" userId="3da26e23-9ee6-4121-a54d-151d8db9998d" providerId="ADAL" clId="{39233C11-664E-47A3-A3B4-96B8C56DD732}" dt="2025-02-19T17:17:04.313" v="28" actId="2711"/>
          <ac:spMkLst>
            <pc:docMk/>
            <pc:sldMk cId="1509073762" sldId="990"/>
            <ac:spMk id="6" creationId="{46BF5165-87F7-6C37-21CE-256616512BB1}"/>
          </ac:spMkLst>
        </pc:spChg>
      </pc:sldChg>
      <pc:sldChg chg="modSp mod">
        <pc:chgData name="Law, Sherri" userId="3da26e23-9ee6-4121-a54d-151d8db9998d" providerId="ADAL" clId="{39233C11-664E-47A3-A3B4-96B8C56DD732}" dt="2025-02-19T17:19:20.546" v="33" actId="2711"/>
        <pc:sldMkLst>
          <pc:docMk/>
          <pc:sldMk cId="585163835" sldId="991"/>
        </pc:sldMkLst>
        <pc:spChg chg="mod">
          <ac:chgData name="Law, Sherri" userId="3da26e23-9ee6-4121-a54d-151d8db9998d" providerId="ADAL" clId="{39233C11-664E-47A3-A3B4-96B8C56DD732}" dt="2025-02-19T17:19:20.546" v="33" actId="2711"/>
          <ac:spMkLst>
            <pc:docMk/>
            <pc:sldMk cId="585163835" sldId="991"/>
            <ac:spMk id="7" creationId="{B54852F2-6AA2-5FC8-74FB-2AA195F82D20}"/>
          </ac:spMkLst>
        </pc:spChg>
      </pc:sldChg>
      <pc:sldChg chg="modSp mod">
        <pc:chgData name="Law, Sherri" userId="3da26e23-9ee6-4121-a54d-151d8db9998d" providerId="ADAL" clId="{39233C11-664E-47A3-A3B4-96B8C56DD732}" dt="2025-02-19T17:41:38.494" v="90" actId="20577"/>
        <pc:sldMkLst>
          <pc:docMk/>
          <pc:sldMk cId="610518270" sldId="1036"/>
        </pc:sldMkLst>
        <pc:spChg chg="mod">
          <ac:chgData name="Law, Sherri" userId="3da26e23-9ee6-4121-a54d-151d8db9998d" providerId="ADAL" clId="{39233C11-664E-47A3-A3B4-96B8C56DD732}" dt="2025-02-19T17:41:38.494" v="90" actId="20577"/>
          <ac:spMkLst>
            <pc:docMk/>
            <pc:sldMk cId="610518270" sldId="1036"/>
            <ac:spMk id="32" creationId="{CCE75A29-8709-91FA-E5C6-FBE231481F79}"/>
          </ac:spMkLst>
        </pc:spChg>
      </pc:sldChg>
      <pc:sldChg chg="modSp mod">
        <pc:chgData name="Law, Sherri" userId="3da26e23-9ee6-4121-a54d-151d8db9998d" providerId="ADAL" clId="{39233C11-664E-47A3-A3B4-96B8C56DD732}" dt="2025-02-19T16:59:59.286" v="5" actId="20577"/>
        <pc:sldMkLst>
          <pc:docMk/>
          <pc:sldMk cId="50143730" sldId="1046"/>
        </pc:sldMkLst>
        <pc:spChg chg="mod">
          <ac:chgData name="Law, Sherri" userId="3da26e23-9ee6-4121-a54d-151d8db9998d" providerId="ADAL" clId="{39233C11-664E-47A3-A3B4-96B8C56DD732}" dt="2025-02-19T16:59:59.286" v="5" actId="20577"/>
          <ac:spMkLst>
            <pc:docMk/>
            <pc:sldMk cId="50143730" sldId="1046"/>
            <ac:spMk id="3" creationId="{3EC992CC-6E60-D3BE-C040-0E4911F7660D}"/>
          </ac:spMkLst>
        </pc:spChg>
      </pc:sldChg>
      <pc:sldChg chg="modSp mod">
        <pc:chgData name="Law, Sherri" userId="3da26e23-9ee6-4121-a54d-151d8db9998d" providerId="ADAL" clId="{39233C11-664E-47A3-A3B4-96B8C56DD732}" dt="2025-02-19T17:00:06.807" v="6" actId="20577"/>
        <pc:sldMkLst>
          <pc:docMk/>
          <pc:sldMk cId="701089584" sldId="1047"/>
        </pc:sldMkLst>
        <pc:spChg chg="mod">
          <ac:chgData name="Law, Sherri" userId="3da26e23-9ee6-4121-a54d-151d8db9998d" providerId="ADAL" clId="{39233C11-664E-47A3-A3B4-96B8C56DD732}" dt="2025-02-19T17:00:06.807" v="6" actId="20577"/>
          <ac:spMkLst>
            <pc:docMk/>
            <pc:sldMk cId="701089584" sldId="1047"/>
            <ac:spMk id="3" creationId="{FAC7AC6C-64D4-4149-D99F-9629D33618BA}"/>
          </ac:spMkLst>
        </pc:spChg>
      </pc:sldChg>
      <pc:sldChg chg="modSp mod">
        <pc:chgData name="Law, Sherri" userId="3da26e23-9ee6-4121-a54d-151d8db9998d" providerId="ADAL" clId="{39233C11-664E-47A3-A3B4-96B8C56DD732}" dt="2025-02-19T17:34:41.784" v="81" actId="6549"/>
        <pc:sldMkLst>
          <pc:docMk/>
          <pc:sldMk cId="893265892" sldId="1052"/>
        </pc:sldMkLst>
        <pc:spChg chg="mod">
          <ac:chgData name="Law, Sherri" userId="3da26e23-9ee6-4121-a54d-151d8db9998d" providerId="ADAL" clId="{39233C11-664E-47A3-A3B4-96B8C56DD732}" dt="2025-02-19T17:34:41.784" v="81" actId="6549"/>
          <ac:spMkLst>
            <pc:docMk/>
            <pc:sldMk cId="893265892" sldId="1052"/>
            <ac:spMk id="25" creationId="{9E21BF1C-5741-2910-D414-C1CB4FD1B63A}"/>
          </ac:spMkLst>
        </pc:spChg>
      </pc:sldChg>
      <pc:sldChg chg="modSp mod">
        <pc:chgData name="Law, Sherri" userId="3da26e23-9ee6-4121-a54d-151d8db9998d" providerId="ADAL" clId="{39233C11-664E-47A3-A3B4-96B8C56DD732}" dt="2025-02-19T17:30:37.404" v="41" actId="1076"/>
        <pc:sldMkLst>
          <pc:docMk/>
          <pc:sldMk cId="4236033624" sldId="1055"/>
        </pc:sldMkLst>
        <pc:spChg chg="mod">
          <ac:chgData name="Law, Sherri" userId="3da26e23-9ee6-4121-a54d-151d8db9998d" providerId="ADAL" clId="{39233C11-664E-47A3-A3B4-96B8C56DD732}" dt="2025-02-19T17:30:37.404" v="41" actId="1076"/>
          <ac:spMkLst>
            <pc:docMk/>
            <pc:sldMk cId="4236033624" sldId="1055"/>
            <ac:spMk id="13" creationId="{555BE22C-B156-3C71-AAF6-9975F023F4AA}"/>
          </ac:spMkLst>
        </pc:spChg>
      </pc:sldChg>
      <pc:sldChg chg="modSp mod">
        <pc:chgData name="Law, Sherri" userId="3da26e23-9ee6-4121-a54d-151d8db9998d" providerId="ADAL" clId="{39233C11-664E-47A3-A3B4-96B8C56DD732}" dt="2025-02-19T17:41:30.810" v="87" actId="20577"/>
        <pc:sldMkLst>
          <pc:docMk/>
          <pc:sldMk cId="4212252060" sldId="1060"/>
        </pc:sldMkLst>
        <pc:spChg chg="mod">
          <ac:chgData name="Law, Sherri" userId="3da26e23-9ee6-4121-a54d-151d8db9998d" providerId="ADAL" clId="{39233C11-664E-47A3-A3B4-96B8C56DD732}" dt="2025-02-19T17:41:30.810" v="87" actId="20577"/>
          <ac:spMkLst>
            <pc:docMk/>
            <pc:sldMk cId="4212252060" sldId="1060"/>
            <ac:spMk id="18" creationId="{953055F5-D47A-30AE-7562-C146219ABF00}"/>
          </ac:spMkLst>
        </pc:spChg>
      </pc:sldChg>
      <pc:sldChg chg="modSp mod">
        <pc:chgData name="Law, Sherri" userId="3da26e23-9ee6-4121-a54d-151d8db9998d" providerId="ADAL" clId="{39233C11-664E-47A3-A3B4-96B8C56DD732}" dt="2025-02-19T17:41:34.409" v="89" actId="20577"/>
        <pc:sldMkLst>
          <pc:docMk/>
          <pc:sldMk cId="935062943" sldId="1061"/>
        </pc:sldMkLst>
        <pc:spChg chg="mod">
          <ac:chgData name="Law, Sherri" userId="3da26e23-9ee6-4121-a54d-151d8db9998d" providerId="ADAL" clId="{39233C11-664E-47A3-A3B4-96B8C56DD732}" dt="2025-02-19T17:41:34.409" v="89" actId="20577"/>
          <ac:spMkLst>
            <pc:docMk/>
            <pc:sldMk cId="935062943" sldId="1061"/>
            <ac:spMk id="18" creationId="{58A9391A-5264-4F95-2C15-3F0BBEC93C1E}"/>
          </ac:spMkLst>
        </pc:spChg>
      </pc:sldChg>
      <pc:sldChg chg="modSp mod">
        <pc:chgData name="Law, Sherri" userId="3da26e23-9ee6-4121-a54d-151d8db9998d" providerId="ADAL" clId="{39233C11-664E-47A3-A3B4-96B8C56DD732}" dt="2025-02-19T17:16:39.733" v="27" actId="2711"/>
        <pc:sldMkLst>
          <pc:docMk/>
          <pc:sldMk cId="3938743525" sldId="1084"/>
        </pc:sldMkLst>
        <pc:spChg chg="mod">
          <ac:chgData name="Law, Sherri" userId="3da26e23-9ee6-4121-a54d-151d8db9998d" providerId="ADAL" clId="{39233C11-664E-47A3-A3B4-96B8C56DD732}" dt="2025-02-19T17:16:32.063" v="26" actId="2711"/>
          <ac:spMkLst>
            <pc:docMk/>
            <pc:sldMk cId="3938743525" sldId="1084"/>
            <ac:spMk id="6" creationId="{BA2ABF22-4D6C-D5CC-0F89-444D4FD41978}"/>
          </ac:spMkLst>
        </pc:spChg>
        <pc:spChg chg="mod">
          <ac:chgData name="Law, Sherri" userId="3da26e23-9ee6-4121-a54d-151d8db9998d" providerId="ADAL" clId="{39233C11-664E-47A3-A3B4-96B8C56DD732}" dt="2025-02-19T17:16:39.733" v="27" actId="2711"/>
          <ac:spMkLst>
            <pc:docMk/>
            <pc:sldMk cId="3938743525" sldId="1084"/>
            <ac:spMk id="9" creationId="{A3DFE614-1CEB-A0D5-93EB-C3DD88E887AF}"/>
          </ac:spMkLst>
        </pc:spChg>
      </pc:sldChg>
      <pc:sldChg chg="modSp mod">
        <pc:chgData name="Law, Sherri" userId="3da26e23-9ee6-4121-a54d-151d8db9998d" providerId="ADAL" clId="{39233C11-664E-47A3-A3B4-96B8C56DD732}" dt="2025-02-19T17:19:35.301" v="34" actId="2711"/>
        <pc:sldMkLst>
          <pc:docMk/>
          <pc:sldMk cId="2778727111" sldId="1087"/>
        </pc:sldMkLst>
        <pc:spChg chg="mod">
          <ac:chgData name="Law, Sherri" userId="3da26e23-9ee6-4121-a54d-151d8db9998d" providerId="ADAL" clId="{39233C11-664E-47A3-A3B4-96B8C56DD732}" dt="2025-02-19T17:19:35.301" v="34" actId="2711"/>
          <ac:spMkLst>
            <pc:docMk/>
            <pc:sldMk cId="2778727111" sldId="1087"/>
            <ac:spMk id="14" creationId="{A5453654-EA8D-9156-91EA-59485662C621}"/>
          </ac:spMkLst>
        </pc:spChg>
      </pc:sldChg>
      <pc:sldChg chg="modSp mod">
        <pc:chgData name="Law, Sherri" userId="3da26e23-9ee6-4121-a54d-151d8db9998d" providerId="ADAL" clId="{39233C11-664E-47A3-A3B4-96B8C56DD732}" dt="2025-02-19T17:43:01.428" v="97" actId="113"/>
        <pc:sldMkLst>
          <pc:docMk/>
          <pc:sldMk cId="3225964948" sldId="1099"/>
        </pc:sldMkLst>
        <pc:spChg chg="mod">
          <ac:chgData name="Law, Sherri" userId="3da26e23-9ee6-4121-a54d-151d8db9998d" providerId="ADAL" clId="{39233C11-664E-47A3-A3B4-96B8C56DD732}" dt="2025-02-19T17:43:01.428" v="97" actId="113"/>
          <ac:spMkLst>
            <pc:docMk/>
            <pc:sldMk cId="3225964948" sldId="1099"/>
            <ac:spMk id="7" creationId="{9AD4C19E-A6C4-58BD-8BCF-EF43FCDC331F}"/>
          </ac:spMkLst>
        </pc:spChg>
      </pc:sldChg>
      <pc:sldChg chg="addSp delSp modSp mod">
        <pc:chgData name="Law, Sherri" userId="3da26e23-9ee6-4121-a54d-151d8db9998d" providerId="ADAL" clId="{39233C11-664E-47A3-A3B4-96B8C56DD732}" dt="2025-02-19T17:30:14.791" v="39"/>
        <pc:sldMkLst>
          <pc:docMk/>
          <pc:sldMk cId="1772755561" sldId="1100"/>
        </pc:sldMkLst>
        <pc:spChg chg="add mod">
          <ac:chgData name="Law, Sherri" userId="3da26e23-9ee6-4121-a54d-151d8db9998d" providerId="ADAL" clId="{39233C11-664E-47A3-A3B4-96B8C56DD732}" dt="2025-02-19T17:30:14.791" v="39"/>
          <ac:spMkLst>
            <pc:docMk/>
            <pc:sldMk cId="1772755561" sldId="1100"/>
            <ac:spMk id="4" creationId="{1A721840-20B8-9763-7EFC-F861F7210C01}"/>
          </ac:spMkLst>
        </pc:spChg>
        <pc:spChg chg="del mod">
          <ac:chgData name="Law, Sherri" userId="3da26e23-9ee6-4121-a54d-151d8db9998d" providerId="ADAL" clId="{39233C11-664E-47A3-A3B4-96B8C56DD732}" dt="2025-02-19T17:30:14.621" v="38" actId="478"/>
          <ac:spMkLst>
            <pc:docMk/>
            <pc:sldMk cId="1772755561" sldId="1100"/>
            <ac:spMk id="19" creationId="{34217A6E-7895-42B8-A88F-C66C4122731A}"/>
          </ac:spMkLst>
        </pc:spChg>
      </pc:sldChg>
      <pc:sldChg chg="modSp mod">
        <pc:chgData name="Law, Sherri" userId="3da26e23-9ee6-4121-a54d-151d8db9998d" providerId="ADAL" clId="{39233C11-664E-47A3-A3B4-96B8C56DD732}" dt="2025-02-19T17:30:10.584" v="37" actId="14100"/>
        <pc:sldMkLst>
          <pc:docMk/>
          <pc:sldMk cId="1917752630" sldId="1101"/>
        </pc:sldMkLst>
        <pc:spChg chg="mod">
          <ac:chgData name="Law, Sherri" userId="3da26e23-9ee6-4121-a54d-151d8db9998d" providerId="ADAL" clId="{39233C11-664E-47A3-A3B4-96B8C56DD732}" dt="2025-02-19T17:30:10.584" v="37" actId="14100"/>
          <ac:spMkLst>
            <pc:docMk/>
            <pc:sldMk cId="1917752630" sldId="1101"/>
            <ac:spMk id="3" creationId="{B6E365BF-B9D5-ECE5-31A1-4B5F504CDA84}"/>
          </ac:spMkLst>
        </pc:spChg>
      </pc:sldChg>
      <pc:sldChg chg="modSp mod">
        <pc:chgData name="Law, Sherri" userId="3da26e23-9ee6-4121-a54d-151d8db9998d" providerId="ADAL" clId="{39233C11-664E-47A3-A3B4-96B8C56DD732}" dt="2025-02-19T17:32:35.441" v="47" actId="2711"/>
        <pc:sldMkLst>
          <pc:docMk/>
          <pc:sldMk cId="2076345877" sldId="1109"/>
        </pc:sldMkLst>
        <pc:spChg chg="mod">
          <ac:chgData name="Law, Sherri" userId="3da26e23-9ee6-4121-a54d-151d8db9998d" providerId="ADAL" clId="{39233C11-664E-47A3-A3B4-96B8C56DD732}" dt="2025-02-19T17:32:35.441" v="47" actId="2711"/>
          <ac:spMkLst>
            <pc:docMk/>
            <pc:sldMk cId="2076345877" sldId="1109"/>
            <ac:spMk id="16" creationId="{E330A44C-822B-6CE2-E88B-3857359BB38F}"/>
          </ac:spMkLst>
        </pc:spChg>
      </pc:sldChg>
      <pc:sldChg chg="modSp mod">
        <pc:chgData name="Law, Sherri" userId="3da26e23-9ee6-4121-a54d-151d8db9998d" providerId="ADAL" clId="{39233C11-664E-47A3-A3B4-96B8C56DD732}" dt="2025-02-19T17:32:50.440" v="55" actId="20577"/>
        <pc:sldMkLst>
          <pc:docMk/>
          <pc:sldMk cId="1664349264" sldId="1111"/>
        </pc:sldMkLst>
        <pc:spChg chg="mod">
          <ac:chgData name="Law, Sherri" userId="3da26e23-9ee6-4121-a54d-151d8db9998d" providerId="ADAL" clId="{39233C11-664E-47A3-A3B4-96B8C56DD732}" dt="2025-02-19T17:32:50.440" v="55" actId="20577"/>
          <ac:spMkLst>
            <pc:docMk/>
            <pc:sldMk cId="1664349264" sldId="1111"/>
            <ac:spMk id="6" creationId="{49576A21-A88A-6079-119B-63091E222890}"/>
          </ac:spMkLst>
        </pc:spChg>
        <pc:spChg chg="mod">
          <ac:chgData name="Law, Sherri" userId="3da26e23-9ee6-4121-a54d-151d8db9998d" providerId="ADAL" clId="{39233C11-664E-47A3-A3B4-96B8C56DD732}" dt="2025-02-19T17:32:18.175" v="45" actId="2711"/>
          <ac:spMkLst>
            <pc:docMk/>
            <pc:sldMk cId="1664349264" sldId="1111"/>
            <ac:spMk id="7" creationId="{508F735D-2F49-D376-828A-5961CC03D1B4}"/>
          </ac:spMkLst>
        </pc:spChg>
      </pc:sldChg>
      <pc:sldChg chg="addSp delSp modSp mod">
        <pc:chgData name="Law, Sherri" userId="3da26e23-9ee6-4121-a54d-151d8db9998d" providerId="ADAL" clId="{39233C11-664E-47A3-A3B4-96B8C56DD732}" dt="2025-02-19T17:13:46.547" v="22" actId="108"/>
        <pc:sldMkLst>
          <pc:docMk/>
          <pc:sldMk cId="3729279901" sldId="1115"/>
        </pc:sldMkLst>
        <pc:picChg chg="del mod">
          <ac:chgData name="Law, Sherri" userId="3da26e23-9ee6-4121-a54d-151d8db9998d" providerId="ADAL" clId="{39233C11-664E-47A3-A3B4-96B8C56DD732}" dt="2025-02-19T17:13:40.580" v="20" actId="478"/>
          <ac:picMkLst>
            <pc:docMk/>
            <pc:sldMk cId="3729279901" sldId="1115"/>
            <ac:picMk id="4" creationId="{6B5EFE3C-65EB-19C4-4E95-05C438E83C8D}"/>
          </ac:picMkLst>
        </pc:picChg>
        <pc:picChg chg="add mod modCrop">
          <ac:chgData name="Law, Sherri" userId="3da26e23-9ee6-4121-a54d-151d8db9998d" providerId="ADAL" clId="{39233C11-664E-47A3-A3B4-96B8C56DD732}" dt="2025-02-19T17:13:46.547" v="22" actId="108"/>
          <ac:picMkLst>
            <pc:docMk/>
            <pc:sldMk cId="3729279901" sldId="1115"/>
            <ac:picMk id="8" creationId="{1C494FEA-A3C7-A839-FA0B-E41EEA54D457}"/>
          </ac:picMkLst>
        </pc:picChg>
      </pc:sldChg>
      <pc:sldChg chg="modSp mod">
        <pc:chgData name="Law, Sherri" userId="3da26e23-9ee6-4121-a54d-151d8db9998d" providerId="ADAL" clId="{39233C11-664E-47A3-A3B4-96B8C56DD732}" dt="2025-02-19T17:33:50.270" v="78" actId="20577"/>
        <pc:sldMkLst>
          <pc:docMk/>
          <pc:sldMk cId="356986082" sldId="1116"/>
        </pc:sldMkLst>
        <pc:spChg chg="mod">
          <ac:chgData name="Law, Sherri" userId="3da26e23-9ee6-4121-a54d-151d8db9998d" providerId="ADAL" clId="{39233C11-664E-47A3-A3B4-96B8C56DD732}" dt="2025-02-19T17:33:50.270" v="78" actId="20577"/>
          <ac:spMkLst>
            <pc:docMk/>
            <pc:sldMk cId="356986082" sldId="1116"/>
            <ac:spMk id="6" creationId="{4AC03646-0E19-E2A0-12AF-5389B8D94300}"/>
          </ac:spMkLst>
        </pc:spChg>
      </pc:sldChg>
    </pc:docChg>
  </pc:docChgLst>
  <pc:docChgLst>
    <pc:chgData name="Ziegler, Timothy Martin" userId="S::tmz115@psu.edu::bd32d385-085d-4f33-86c4-621335b78990" providerId="AD" clId="Web-{C9A52D25-6468-400B-9281-445D6F68FB7C}"/>
    <pc:docChg chg="modSld">
      <pc:chgData name="Ziegler, Timothy Martin" userId="S::tmz115@psu.edu::bd32d385-085d-4f33-86c4-621335b78990" providerId="AD" clId="Web-{C9A52D25-6468-400B-9281-445D6F68FB7C}" dt="2025-02-04T19:50:33.437" v="127" actId="1076"/>
      <pc:docMkLst>
        <pc:docMk/>
      </pc:docMkLst>
      <pc:sldChg chg="modSp">
        <pc:chgData name="Ziegler, Timothy Martin" userId="S::tmz115@psu.edu::bd32d385-085d-4f33-86c4-621335b78990" providerId="AD" clId="Web-{C9A52D25-6468-400B-9281-445D6F68FB7C}" dt="2025-02-04T19:44:58.944" v="122" actId="20577"/>
        <pc:sldMkLst>
          <pc:docMk/>
          <pc:sldMk cId="4189497486" sldId="285"/>
        </pc:sldMkLst>
      </pc:sldChg>
      <pc:sldChg chg="modSp">
        <pc:chgData name="Ziegler, Timothy Martin" userId="S::tmz115@psu.edu::bd32d385-085d-4f33-86c4-621335b78990" providerId="AD" clId="Web-{C9A52D25-6468-400B-9281-445D6F68FB7C}" dt="2025-02-04T19:37:39.713" v="82" actId="1076"/>
        <pc:sldMkLst>
          <pc:docMk/>
          <pc:sldMk cId="58080737" sldId="966"/>
        </pc:sldMkLst>
        <pc:spChg chg="mod">
          <ac:chgData name="Ziegler, Timothy Martin" userId="S::tmz115@psu.edu::bd32d385-085d-4f33-86c4-621335b78990" providerId="AD" clId="Web-{C9A52D25-6468-400B-9281-445D6F68FB7C}" dt="2025-02-04T19:23:49.551" v="21" actId="1076"/>
          <ac:spMkLst>
            <pc:docMk/>
            <pc:sldMk cId="58080737" sldId="966"/>
            <ac:spMk id="6" creationId="{B175BC6A-E7AC-C07A-1122-E1FFEE410B03}"/>
          </ac:spMkLst>
        </pc:spChg>
        <pc:spChg chg="mod">
          <ac:chgData name="Ziegler, Timothy Martin" userId="S::tmz115@psu.edu::bd32d385-085d-4f33-86c4-621335b78990" providerId="AD" clId="Web-{C9A52D25-6468-400B-9281-445D6F68FB7C}" dt="2025-02-04T19:37:39.713" v="82" actId="1076"/>
          <ac:spMkLst>
            <pc:docMk/>
            <pc:sldMk cId="58080737" sldId="966"/>
            <ac:spMk id="7" creationId="{7926AFED-EE32-39F0-B666-18DEE032FB9A}"/>
          </ac:spMkLst>
        </pc:spChg>
      </pc:sldChg>
      <pc:sldChg chg="modSp">
        <pc:chgData name="Ziegler, Timothy Martin" userId="S::tmz115@psu.edu::bd32d385-085d-4f33-86c4-621335b78990" providerId="AD" clId="Web-{C9A52D25-6468-400B-9281-445D6F68FB7C}" dt="2025-02-04T19:41:54.329" v="96" actId="20577"/>
        <pc:sldMkLst>
          <pc:docMk/>
          <pc:sldMk cId="2508874281" sldId="988"/>
        </pc:sldMkLst>
      </pc:sldChg>
      <pc:sldChg chg="modSp">
        <pc:chgData name="Ziegler, Timothy Martin" userId="S::tmz115@psu.edu::bd32d385-085d-4f33-86c4-621335b78990" providerId="AD" clId="Web-{C9A52D25-6468-400B-9281-445D6F68FB7C}" dt="2025-02-04T19:39:14.700" v="90" actId="20577"/>
        <pc:sldMkLst>
          <pc:docMk/>
          <pc:sldMk cId="585163835" sldId="991"/>
        </pc:sldMkLst>
      </pc:sldChg>
      <pc:sldChg chg="modSp">
        <pc:chgData name="Ziegler, Timothy Martin" userId="S::tmz115@psu.edu::bd32d385-085d-4f33-86c4-621335b78990" providerId="AD" clId="Web-{C9A52D25-6468-400B-9281-445D6F68FB7C}" dt="2025-02-04T19:21:09.766" v="9" actId="1076"/>
        <pc:sldMkLst>
          <pc:docMk/>
          <pc:sldMk cId="2448808914" sldId="1014"/>
        </pc:sldMkLst>
        <pc:spChg chg="mod">
          <ac:chgData name="Ziegler, Timothy Martin" userId="S::tmz115@psu.edu::bd32d385-085d-4f33-86c4-621335b78990" providerId="AD" clId="Web-{C9A52D25-6468-400B-9281-445D6F68FB7C}" dt="2025-02-04T19:21:09.766" v="9" actId="1076"/>
          <ac:spMkLst>
            <pc:docMk/>
            <pc:sldMk cId="2448808914" sldId="1014"/>
            <ac:spMk id="14" creationId="{95201785-0C6C-43EB-5A48-1DB400451BC3}"/>
          </ac:spMkLst>
        </pc:spChg>
      </pc:sldChg>
      <pc:sldChg chg="addSp delSp modSp">
        <pc:chgData name="Ziegler, Timothy Martin" userId="S::tmz115@psu.edu::bd32d385-085d-4f33-86c4-621335b78990" providerId="AD" clId="Web-{C9A52D25-6468-400B-9281-445D6F68FB7C}" dt="2025-02-04T19:21:19.657" v="10" actId="1076"/>
        <pc:sldMkLst>
          <pc:docMk/>
          <pc:sldMk cId="3962852747" sldId="1015"/>
        </pc:sldMkLst>
      </pc:sldChg>
      <pc:sldChg chg="modSp">
        <pc:chgData name="Ziegler, Timothy Martin" userId="S::tmz115@psu.edu::bd32d385-085d-4f33-86c4-621335b78990" providerId="AD" clId="Web-{C9A52D25-6468-400B-9281-445D6F68FB7C}" dt="2025-02-04T19:50:33.437" v="127" actId="1076"/>
        <pc:sldMkLst>
          <pc:docMk/>
          <pc:sldMk cId="4111014946" sldId="1019"/>
        </pc:sldMkLst>
      </pc:sldChg>
      <pc:sldChg chg="addSp delSp modSp">
        <pc:chgData name="Ziegler, Timothy Martin" userId="S::tmz115@psu.edu::bd32d385-085d-4f33-86c4-621335b78990" providerId="AD" clId="Web-{C9A52D25-6468-400B-9281-445D6F68FB7C}" dt="2025-02-04T19:36:46.900" v="80" actId="1076"/>
        <pc:sldMkLst>
          <pc:docMk/>
          <pc:sldMk cId="6054505" sldId="1031"/>
        </pc:sldMkLst>
      </pc:sldChg>
    </pc:docChg>
  </pc:docChgLst>
  <pc:docChgLst>
    <pc:chgData name="Ziegler, Timothy Martin" userId="bd32d385-085d-4f33-86c4-621335b78990" providerId="ADAL" clId="{8015569E-3B4F-4624-8804-A321DEDAAF04}"/>
    <pc:docChg chg="undo custSel addSld delSld modSld">
      <pc:chgData name="Ziegler, Timothy Martin" userId="bd32d385-085d-4f33-86c4-621335b78990" providerId="ADAL" clId="{8015569E-3B4F-4624-8804-A321DEDAAF04}" dt="2025-02-17T17:41:43.405" v="130" actId="1076"/>
      <pc:docMkLst>
        <pc:docMk/>
      </pc:docMkLst>
      <pc:sldChg chg="addSp delSp modSp add del mod">
        <pc:chgData name="Ziegler, Timothy Martin" userId="bd32d385-085d-4f33-86c4-621335b78990" providerId="ADAL" clId="{8015569E-3B4F-4624-8804-A321DEDAAF04}" dt="2025-02-17T17:41:43.405" v="130" actId="1076"/>
        <pc:sldMkLst>
          <pc:docMk/>
          <pc:sldMk cId="2650249228" sldId="800"/>
        </pc:sldMkLst>
      </pc:sldChg>
      <pc:sldChg chg="add">
        <pc:chgData name="Ziegler, Timothy Martin" userId="bd32d385-085d-4f33-86c4-621335b78990" providerId="ADAL" clId="{8015569E-3B4F-4624-8804-A321DEDAAF04}" dt="2025-02-17T16:07:43.353" v="2"/>
        <pc:sldMkLst>
          <pc:docMk/>
          <pc:sldMk cId="29278125" sldId="1128"/>
        </pc:sldMkLst>
      </pc:sldChg>
      <pc:sldChg chg="add del setBg">
        <pc:chgData name="Ziegler, Timothy Martin" userId="bd32d385-085d-4f33-86c4-621335b78990" providerId="ADAL" clId="{8015569E-3B4F-4624-8804-A321DEDAAF04}" dt="2025-02-17T16:07:43.306" v="1"/>
        <pc:sldMkLst>
          <pc:docMk/>
          <pc:sldMk cId="3746751088" sldId="1128"/>
        </pc:sldMkLst>
      </pc:sldChg>
    </pc:docChg>
  </pc:docChgLst>
  <pc:docChgLst>
    <pc:chgData name="Bloser, Steve" userId="84e9379b-616b-44d5-8abb-99707b706c47" providerId="ADAL" clId="{F1398370-3444-4DD0-A4C4-128E1C494F76}"/>
    <pc:docChg chg="undo redo custSel addSld delSld modSld sldOrd delMainMaster">
      <pc:chgData name="Bloser, Steve" userId="84e9379b-616b-44d5-8abb-99707b706c47" providerId="ADAL" clId="{F1398370-3444-4DD0-A4C4-128E1C494F76}" dt="2025-02-20T12:46:32.118" v="9195" actId="6549"/>
      <pc:docMkLst>
        <pc:docMk/>
      </pc:docMkLst>
      <pc:sldChg chg="del">
        <pc:chgData name="Bloser, Steve" userId="84e9379b-616b-44d5-8abb-99707b706c47" providerId="ADAL" clId="{F1398370-3444-4DD0-A4C4-128E1C494F76}" dt="2025-02-04T18:27:17.021" v="0" actId="47"/>
        <pc:sldMkLst>
          <pc:docMk/>
          <pc:sldMk cId="1087610873" sldId="256"/>
        </pc:sldMkLst>
      </pc:sldChg>
      <pc:sldChg chg="addSp delSp modSp mod ord setBg">
        <pc:chgData name="Bloser, Steve" userId="84e9379b-616b-44d5-8abb-99707b706c47" providerId="ADAL" clId="{F1398370-3444-4DD0-A4C4-128E1C494F76}" dt="2025-02-14T16:08:39.887" v="6275"/>
        <pc:sldMkLst>
          <pc:docMk/>
          <pc:sldMk cId="1125105508" sldId="257"/>
        </pc:sldMkLst>
        <pc:spChg chg="mod">
          <ac:chgData name="Bloser, Steve" userId="84e9379b-616b-44d5-8abb-99707b706c47" providerId="ADAL" clId="{F1398370-3444-4DD0-A4C4-128E1C494F76}" dt="2025-02-13T20:11:25.339" v="4797" actId="1076"/>
          <ac:spMkLst>
            <pc:docMk/>
            <pc:sldMk cId="1125105508" sldId="257"/>
            <ac:spMk id="2" creationId="{F315F8D8-62AF-8390-4A34-FDE49E599466}"/>
          </ac:spMkLst>
        </pc:spChg>
        <pc:spChg chg="add mod">
          <ac:chgData name="Bloser, Steve" userId="84e9379b-616b-44d5-8abb-99707b706c47" providerId="ADAL" clId="{F1398370-3444-4DD0-A4C4-128E1C494F76}" dt="2025-02-14T15:42:56.651" v="6255" actId="1076"/>
          <ac:spMkLst>
            <pc:docMk/>
            <pc:sldMk cId="1125105508" sldId="257"/>
            <ac:spMk id="3" creationId="{91CE99CA-0097-EAFF-C0C5-8B060E1D4F41}"/>
          </ac:spMkLst>
        </pc:spChg>
        <pc:spChg chg="mod">
          <ac:chgData name="Bloser, Steve" userId="84e9379b-616b-44d5-8abb-99707b706c47" providerId="ADAL" clId="{F1398370-3444-4DD0-A4C4-128E1C494F76}" dt="2025-02-13T20:11:25.339" v="4797" actId="1076"/>
          <ac:spMkLst>
            <pc:docMk/>
            <pc:sldMk cId="1125105508" sldId="257"/>
            <ac:spMk id="4" creationId="{D1A60568-F909-E8F6-8CB3-0E50E708E94B}"/>
          </ac:spMkLst>
        </pc:spChg>
        <pc:spChg chg="mod">
          <ac:chgData name="Bloser, Steve" userId="84e9379b-616b-44d5-8abb-99707b706c47" providerId="ADAL" clId="{F1398370-3444-4DD0-A4C4-128E1C494F76}" dt="2025-02-13T20:11:25.339" v="4797" actId="1076"/>
          <ac:spMkLst>
            <pc:docMk/>
            <pc:sldMk cId="1125105508" sldId="257"/>
            <ac:spMk id="5" creationId="{58A50A51-5623-1D1B-4B5C-C2A84B71F5F6}"/>
          </ac:spMkLst>
        </pc:spChg>
        <pc:spChg chg="mod">
          <ac:chgData name="Bloser, Steve" userId="84e9379b-616b-44d5-8abb-99707b706c47" providerId="ADAL" clId="{F1398370-3444-4DD0-A4C4-128E1C494F76}" dt="2025-02-14T15:42:18.193" v="6249" actId="14100"/>
          <ac:spMkLst>
            <pc:docMk/>
            <pc:sldMk cId="1125105508" sldId="257"/>
            <ac:spMk id="6" creationId="{2FCABFA1-3C83-24B8-1E18-D62DA5BA9E59}"/>
          </ac:spMkLst>
        </pc:spChg>
        <pc:spChg chg="add mod">
          <ac:chgData name="Bloser, Steve" userId="84e9379b-616b-44d5-8abb-99707b706c47" providerId="ADAL" clId="{F1398370-3444-4DD0-A4C4-128E1C494F76}" dt="2025-02-14T15:42:59.068" v="6256" actId="1076"/>
          <ac:spMkLst>
            <pc:docMk/>
            <pc:sldMk cId="1125105508" sldId="257"/>
            <ac:spMk id="8" creationId="{82D43EB6-9D5E-61FD-1646-C312A9454616}"/>
          </ac:spMkLst>
        </pc:spChg>
        <pc:spChg chg="add mod">
          <ac:chgData name="Bloser, Steve" userId="84e9379b-616b-44d5-8abb-99707b706c47" providerId="ADAL" clId="{F1398370-3444-4DD0-A4C4-128E1C494F76}" dt="2025-02-14T15:42:45.352" v="6254" actId="1076"/>
          <ac:spMkLst>
            <pc:docMk/>
            <pc:sldMk cId="1125105508" sldId="257"/>
            <ac:spMk id="9" creationId="{0256B00F-B542-252A-5BE2-3BD6D499B34F}"/>
          </ac:spMkLst>
        </pc:spChg>
        <pc:picChg chg="add mod">
          <ac:chgData name="Bloser, Steve" userId="84e9379b-616b-44d5-8abb-99707b706c47" providerId="ADAL" clId="{F1398370-3444-4DD0-A4C4-128E1C494F76}" dt="2025-02-14T15:42:40.763" v="6253" actId="1076"/>
          <ac:picMkLst>
            <pc:docMk/>
            <pc:sldMk cId="1125105508" sldId="257"/>
            <ac:picMk id="1026" creationId="{C61DD437-853C-B788-FA2E-C7AE935FF951}"/>
          </ac:picMkLst>
        </pc:picChg>
      </pc:sldChg>
      <pc:sldChg chg="addSp delSp modSp mod ord setBg">
        <pc:chgData name="Bloser, Steve" userId="84e9379b-616b-44d5-8abb-99707b706c47" providerId="ADAL" clId="{F1398370-3444-4DD0-A4C4-128E1C494F76}" dt="2025-02-19T20:06:18.256" v="9006" actId="20577"/>
        <pc:sldMkLst>
          <pc:docMk/>
          <pc:sldMk cId="3570487064" sldId="262"/>
        </pc:sldMkLst>
        <pc:spChg chg="add mod">
          <ac:chgData name="Bloser, Steve" userId="84e9379b-616b-44d5-8abb-99707b706c47" providerId="ADAL" clId="{F1398370-3444-4DD0-A4C4-128E1C494F76}" dt="2025-02-07T20:05:30.631" v="3233" actId="1076"/>
          <ac:spMkLst>
            <pc:docMk/>
            <pc:sldMk cId="3570487064" sldId="262"/>
            <ac:spMk id="3" creationId="{A08F6B83-2958-7BE8-1150-C670DA4FC698}"/>
          </ac:spMkLst>
        </pc:spChg>
        <pc:spChg chg="mod">
          <ac:chgData name="Bloser, Steve" userId="84e9379b-616b-44d5-8abb-99707b706c47" providerId="ADAL" clId="{F1398370-3444-4DD0-A4C4-128E1C494F76}" dt="2025-02-19T20:06:18.256" v="9006" actId="20577"/>
          <ac:spMkLst>
            <pc:docMk/>
            <pc:sldMk cId="3570487064" sldId="262"/>
            <ac:spMk id="8" creationId="{568E0758-7E5D-3905-E674-853A36FB41E6}"/>
          </ac:spMkLst>
        </pc:spChg>
        <pc:spChg chg="mod">
          <ac:chgData name="Bloser, Steve" userId="84e9379b-616b-44d5-8abb-99707b706c47" providerId="ADAL" clId="{F1398370-3444-4DD0-A4C4-128E1C494F76}" dt="2025-02-07T20:05:21.746" v="3227" actId="14100"/>
          <ac:spMkLst>
            <pc:docMk/>
            <pc:sldMk cId="3570487064" sldId="262"/>
            <ac:spMk id="11" creationId="{88A575F5-D2F8-8952-8609-AB73DE9B412C}"/>
          </ac:spMkLst>
        </pc:spChg>
        <pc:spChg chg="mod">
          <ac:chgData name="Bloser, Steve" userId="84e9379b-616b-44d5-8abb-99707b706c47" providerId="ADAL" clId="{F1398370-3444-4DD0-A4C4-128E1C494F76}" dt="2025-02-07T20:02:32.996" v="3070" actId="6549"/>
          <ac:spMkLst>
            <pc:docMk/>
            <pc:sldMk cId="3570487064" sldId="262"/>
            <ac:spMk id="17" creationId="{A2023224-57CF-C362-A43E-E82D356EFD72}"/>
          </ac:spMkLst>
        </pc:spChg>
        <pc:picChg chg="mod modCrop">
          <ac:chgData name="Bloser, Steve" userId="84e9379b-616b-44d5-8abb-99707b706c47" providerId="ADAL" clId="{F1398370-3444-4DD0-A4C4-128E1C494F76}" dt="2025-02-19T20:06:15.273" v="9005" actId="732"/>
          <ac:picMkLst>
            <pc:docMk/>
            <pc:sldMk cId="3570487064" sldId="262"/>
            <ac:picMk id="7" creationId="{4D51F9F5-79D9-ECE0-F2EF-FD82E5880384}"/>
          </ac:picMkLst>
        </pc:picChg>
      </pc:sldChg>
      <pc:sldChg chg="addSp delSp modSp mod ord setBg">
        <pc:chgData name="Bloser, Steve" userId="84e9379b-616b-44d5-8abb-99707b706c47" providerId="ADAL" clId="{F1398370-3444-4DD0-A4C4-128E1C494F76}" dt="2025-02-19T19:35:05.580" v="8769" actId="478"/>
        <pc:sldMkLst>
          <pc:docMk/>
          <pc:sldMk cId="568717418" sldId="263"/>
        </pc:sldMkLst>
        <pc:spChg chg="del mod">
          <ac:chgData name="Bloser, Steve" userId="84e9379b-616b-44d5-8abb-99707b706c47" providerId="ADAL" clId="{F1398370-3444-4DD0-A4C4-128E1C494F76}" dt="2025-02-19T19:35:05.580" v="8769" actId="478"/>
          <ac:spMkLst>
            <pc:docMk/>
            <pc:sldMk cId="568717418" sldId="263"/>
            <ac:spMk id="11" creationId="{9CEFB1F3-D469-D48C-7FCF-7A842CBD1042}"/>
          </ac:spMkLst>
        </pc:spChg>
        <pc:spChg chg="add mod">
          <ac:chgData name="Bloser, Steve" userId="84e9379b-616b-44d5-8abb-99707b706c47" providerId="ADAL" clId="{F1398370-3444-4DD0-A4C4-128E1C494F76}" dt="2025-02-07T19:42:51.571" v="2671" actId="20577"/>
          <ac:spMkLst>
            <pc:docMk/>
            <pc:sldMk cId="568717418" sldId="263"/>
            <ac:spMk id="17" creationId="{CF1719CC-2245-94E2-93AE-FD34E50ED70C}"/>
          </ac:spMkLst>
        </pc:spChg>
        <pc:picChg chg="mod modCrop">
          <ac:chgData name="Bloser, Steve" userId="84e9379b-616b-44d5-8abb-99707b706c47" providerId="ADAL" clId="{F1398370-3444-4DD0-A4C4-128E1C494F76}" dt="2025-02-14T13:47:37.972" v="5857" actId="1076"/>
          <ac:picMkLst>
            <pc:docMk/>
            <pc:sldMk cId="568717418" sldId="263"/>
            <ac:picMk id="3" creationId="{B943CA99-69AB-4417-5A5A-ED0278A19E40}"/>
          </ac:picMkLst>
        </pc:picChg>
        <pc:picChg chg="mod modCrop">
          <ac:chgData name="Bloser, Steve" userId="84e9379b-616b-44d5-8abb-99707b706c47" providerId="ADAL" clId="{F1398370-3444-4DD0-A4C4-128E1C494F76}" dt="2025-02-14T13:47:15.537" v="5849" actId="732"/>
          <ac:picMkLst>
            <pc:docMk/>
            <pc:sldMk cId="568717418" sldId="263"/>
            <ac:picMk id="6" creationId="{32068082-50AB-1BCD-8FB5-635373324A12}"/>
          </ac:picMkLst>
        </pc:picChg>
        <pc:picChg chg="mod">
          <ac:chgData name="Bloser, Steve" userId="84e9379b-616b-44d5-8abb-99707b706c47" providerId="ADAL" clId="{F1398370-3444-4DD0-A4C4-128E1C494F76}" dt="2025-02-14T13:47:22.413" v="5851" actId="1076"/>
          <ac:picMkLst>
            <pc:docMk/>
            <pc:sldMk cId="568717418" sldId="263"/>
            <ac:picMk id="10" creationId="{BE50323E-E677-17A3-A0D0-1B795E90CBF2}"/>
          </ac:picMkLst>
        </pc:picChg>
      </pc:sldChg>
      <pc:sldChg chg="modSp mod">
        <pc:chgData name="Bloser, Steve" userId="84e9379b-616b-44d5-8abb-99707b706c47" providerId="ADAL" clId="{F1398370-3444-4DD0-A4C4-128E1C494F76}" dt="2025-02-07T15:05:01.168" v="243" actId="14100"/>
        <pc:sldMkLst>
          <pc:docMk/>
          <pc:sldMk cId="0" sldId="269"/>
        </pc:sldMkLst>
        <pc:spChg chg="mod">
          <ac:chgData name="Bloser, Steve" userId="84e9379b-616b-44d5-8abb-99707b706c47" providerId="ADAL" clId="{F1398370-3444-4DD0-A4C4-128E1C494F76}" dt="2025-02-07T15:05:01.168" v="243" actId="14100"/>
          <ac:spMkLst>
            <pc:docMk/>
            <pc:sldMk cId="0" sldId="269"/>
            <ac:spMk id="13" creationId="{35440896-B16E-594F-4F78-E0A60CDD9B00}"/>
          </ac:spMkLst>
        </pc:spChg>
      </pc:sldChg>
      <pc:sldChg chg="addSp delSp modSp add del mod">
        <pc:chgData name="Bloser, Steve" userId="84e9379b-616b-44d5-8abb-99707b706c47" providerId="ADAL" clId="{F1398370-3444-4DD0-A4C4-128E1C494F76}" dt="2025-02-14T17:43:52.299" v="7547" actId="47"/>
        <pc:sldMkLst>
          <pc:docMk/>
          <pc:sldMk cId="726169185" sldId="275"/>
        </pc:sldMkLst>
      </pc:sldChg>
      <pc:sldChg chg="add del">
        <pc:chgData name="Bloser, Steve" userId="84e9379b-616b-44d5-8abb-99707b706c47" providerId="ADAL" clId="{F1398370-3444-4DD0-A4C4-128E1C494F76}" dt="2025-02-14T17:43:53.492" v="7548" actId="47"/>
        <pc:sldMkLst>
          <pc:docMk/>
          <pc:sldMk cId="936124025" sldId="279"/>
        </pc:sldMkLst>
      </pc:sldChg>
      <pc:sldChg chg="addSp delSp modSp add del mod">
        <pc:chgData name="Bloser, Steve" userId="84e9379b-616b-44d5-8abb-99707b706c47" providerId="ADAL" clId="{F1398370-3444-4DD0-A4C4-128E1C494F76}" dt="2025-02-14T15:17:25.564" v="5995"/>
        <pc:sldMkLst>
          <pc:docMk/>
          <pc:sldMk cId="1555795611" sldId="280"/>
        </pc:sldMkLst>
        <pc:spChg chg="add mod">
          <ac:chgData name="Bloser, Steve" userId="84e9379b-616b-44d5-8abb-99707b706c47" providerId="ADAL" clId="{F1398370-3444-4DD0-A4C4-128E1C494F76}" dt="2025-02-13T20:22:36.556" v="5143" actId="1076"/>
          <ac:spMkLst>
            <pc:docMk/>
            <pc:sldMk cId="1555795611" sldId="280"/>
            <ac:spMk id="3" creationId="{8A282341-EB20-0067-E49E-3115EDBD19C3}"/>
          </ac:spMkLst>
        </pc:spChg>
        <pc:spChg chg="add mod">
          <ac:chgData name="Bloser, Steve" userId="84e9379b-616b-44d5-8abb-99707b706c47" providerId="ADAL" clId="{F1398370-3444-4DD0-A4C4-128E1C494F76}" dt="2025-02-14T13:22:35.886" v="5831" actId="14100"/>
          <ac:spMkLst>
            <pc:docMk/>
            <pc:sldMk cId="1555795611" sldId="280"/>
            <ac:spMk id="4" creationId="{5D60C386-1289-3966-0217-95F2800E5607}"/>
          </ac:spMkLst>
        </pc:spChg>
        <pc:spChg chg="add mod">
          <ac:chgData name="Bloser, Steve" userId="84e9379b-616b-44d5-8abb-99707b706c47" providerId="ADAL" clId="{F1398370-3444-4DD0-A4C4-128E1C494F76}" dt="2025-02-14T15:17:25.564" v="5995"/>
          <ac:spMkLst>
            <pc:docMk/>
            <pc:sldMk cId="1555795611" sldId="280"/>
            <ac:spMk id="5" creationId="{9B7E581E-06A7-FEAB-BC0B-A298AE966214}"/>
          </ac:spMkLst>
        </pc:spChg>
        <pc:spChg chg="add mod">
          <ac:chgData name="Bloser, Steve" userId="84e9379b-616b-44d5-8abb-99707b706c47" providerId="ADAL" clId="{F1398370-3444-4DD0-A4C4-128E1C494F76}" dt="2025-02-13T20:25:54.418" v="5298" actId="1038"/>
          <ac:spMkLst>
            <pc:docMk/>
            <pc:sldMk cId="1555795611" sldId="280"/>
            <ac:spMk id="8" creationId="{C0E2D092-7C2C-83B2-1F60-6533E0C212A0}"/>
          </ac:spMkLst>
        </pc:spChg>
        <pc:spChg chg="add mod">
          <ac:chgData name="Bloser, Steve" userId="84e9379b-616b-44d5-8abb-99707b706c47" providerId="ADAL" clId="{F1398370-3444-4DD0-A4C4-128E1C494F76}" dt="2025-02-13T20:25:54.418" v="5298" actId="1038"/>
          <ac:spMkLst>
            <pc:docMk/>
            <pc:sldMk cId="1555795611" sldId="280"/>
            <ac:spMk id="9" creationId="{72D89F98-E06D-A739-7878-AC3F2A634EF2}"/>
          </ac:spMkLst>
        </pc:spChg>
        <pc:spChg chg="add mod">
          <ac:chgData name="Bloser, Steve" userId="84e9379b-616b-44d5-8abb-99707b706c47" providerId="ADAL" clId="{F1398370-3444-4DD0-A4C4-128E1C494F76}" dt="2025-02-13T20:25:54.418" v="5298" actId="1038"/>
          <ac:spMkLst>
            <pc:docMk/>
            <pc:sldMk cId="1555795611" sldId="280"/>
            <ac:spMk id="10" creationId="{72250AF3-08B2-B27F-1516-61E08C2C8487}"/>
          </ac:spMkLst>
        </pc:spChg>
        <pc:spChg chg="add mod">
          <ac:chgData name="Bloser, Steve" userId="84e9379b-616b-44d5-8abb-99707b706c47" providerId="ADAL" clId="{F1398370-3444-4DD0-A4C4-128E1C494F76}" dt="2025-02-12T16:36:31.921" v="4154" actId="1076"/>
          <ac:spMkLst>
            <pc:docMk/>
            <pc:sldMk cId="1555795611" sldId="280"/>
            <ac:spMk id="14" creationId="{FBD87994-5810-8F00-7DB1-49552AEB0828}"/>
          </ac:spMkLst>
        </pc:spChg>
        <pc:spChg chg="add mod">
          <ac:chgData name="Bloser, Steve" userId="84e9379b-616b-44d5-8abb-99707b706c47" providerId="ADAL" clId="{F1398370-3444-4DD0-A4C4-128E1C494F76}" dt="2025-02-12T16:41:30.777" v="4274" actId="1076"/>
          <ac:spMkLst>
            <pc:docMk/>
            <pc:sldMk cId="1555795611" sldId="280"/>
            <ac:spMk id="15" creationId="{F73D33E1-14A5-B5E1-6C16-A658B2F1C625}"/>
          </ac:spMkLst>
        </pc:spChg>
        <pc:spChg chg="add mod">
          <ac:chgData name="Bloser, Steve" userId="84e9379b-616b-44d5-8abb-99707b706c47" providerId="ADAL" clId="{F1398370-3444-4DD0-A4C4-128E1C494F76}" dt="2025-02-12T16:41:33.759" v="4275" actId="14100"/>
          <ac:spMkLst>
            <pc:docMk/>
            <pc:sldMk cId="1555795611" sldId="280"/>
            <ac:spMk id="18" creationId="{E27CEC49-AD61-E86D-241B-0C3E3760E644}"/>
          </ac:spMkLst>
        </pc:spChg>
        <pc:spChg chg="add mod">
          <ac:chgData name="Bloser, Steve" userId="84e9379b-616b-44d5-8abb-99707b706c47" providerId="ADAL" clId="{F1398370-3444-4DD0-A4C4-128E1C494F76}" dt="2025-02-12T16:37:09.508" v="4166" actId="14100"/>
          <ac:spMkLst>
            <pc:docMk/>
            <pc:sldMk cId="1555795611" sldId="280"/>
            <ac:spMk id="20" creationId="{94C20662-B159-E16E-322E-8DA74EA3CD67}"/>
          </ac:spMkLst>
        </pc:spChg>
        <pc:spChg chg="add mod">
          <ac:chgData name="Bloser, Steve" userId="84e9379b-616b-44d5-8abb-99707b706c47" providerId="ADAL" clId="{F1398370-3444-4DD0-A4C4-128E1C494F76}" dt="2025-02-12T16:41:28.527" v="4273" actId="14100"/>
          <ac:spMkLst>
            <pc:docMk/>
            <pc:sldMk cId="1555795611" sldId="280"/>
            <ac:spMk id="22" creationId="{FADCDCDE-5F1F-8361-2BA2-405386629BDC}"/>
          </ac:spMkLst>
        </pc:spChg>
        <pc:spChg chg="add mod">
          <ac:chgData name="Bloser, Steve" userId="84e9379b-616b-44d5-8abb-99707b706c47" providerId="ADAL" clId="{F1398370-3444-4DD0-A4C4-128E1C494F76}" dt="2025-02-13T20:22:51.036" v="5146" actId="1076"/>
          <ac:spMkLst>
            <pc:docMk/>
            <pc:sldMk cId="1555795611" sldId="280"/>
            <ac:spMk id="23" creationId="{51D84B06-ADDE-7008-9D86-786561878711}"/>
          </ac:spMkLst>
        </pc:spChg>
        <pc:picChg chg="mod modCrop">
          <ac:chgData name="Bloser, Steve" userId="84e9379b-616b-44d5-8abb-99707b706c47" providerId="ADAL" clId="{F1398370-3444-4DD0-A4C4-128E1C494F76}" dt="2025-02-13T20:25:50.053" v="5291" actId="732"/>
          <ac:picMkLst>
            <pc:docMk/>
            <pc:sldMk cId="1555795611" sldId="280"/>
            <ac:picMk id="7" creationId="{E0F0F8F7-5024-CE03-7AB8-765F45E585FA}"/>
          </ac:picMkLst>
        </pc:picChg>
        <pc:cxnChg chg="add mod">
          <ac:chgData name="Bloser, Steve" userId="84e9379b-616b-44d5-8abb-99707b706c47" providerId="ADAL" clId="{F1398370-3444-4DD0-A4C4-128E1C494F76}" dt="2025-02-13T20:22:36.556" v="5143" actId="1076"/>
          <ac:cxnSpMkLst>
            <pc:docMk/>
            <pc:sldMk cId="1555795611" sldId="280"/>
            <ac:cxnSpMk id="2" creationId="{86F8E021-DE4B-CA30-E460-F60C155FC4C5}"/>
          </ac:cxnSpMkLst>
        </pc:cxnChg>
      </pc:sldChg>
      <pc:sldChg chg="addSp delSp modSp add del mod">
        <pc:chgData name="Bloser, Steve" userId="84e9379b-616b-44d5-8abb-99707b706c47" providerId="ADAL" clId="{F1398370-3444-4DD0-A4C4-128E1C494F76}" dt="2025-02-14T17:43:40.955" v="7540" actId="47"/>
        <pc:sldMkLst>
          <pc:docMk/>
          <pc:sldMk cId="566065944" sldId="281"/>
        </pc:sldMkLst>
      </pc:sldChg>
      <pc:sldChg chg="add del">
        <pc:chgData name="Bloser, Steve" userId="84e9379b-616b-44d5-8abb-99707b706c47" providerId="ADAL" clId="{F1398370-3444-4DD0-A4C4-128E1C494F76}" dt="2025-02-14T17:43:42.080" v="7541" actId="47"/>
        <pc:sldMkLst>
          <pc:docMk/>
          <pc:sldMk cId="1252964534" sldId="282"/>
        </pc:sldMkLst>
      </pc:sldChg>
      <pc:sldChg chg="add del">
        <pc:chgData name="Bloser, Steve" userId="84e9379b-616b-44d5-8abb-99707b706c47" providerId="ADAL" clId="{F1398370-3444-4DD0-A4C4-128E1C494F76}" dt="2025-02-14T17:43:45.526" v="7543" actId="47"/>
        <pc:sldMkLst>
          <pc:docMk/>
          <pc:sldMk cId="3392778301" sldId="283"/>
        </pc:sldMkLst>
      </pc:sldChg>
      <pc:sldChg chg="add del">
        <pc:chgData name="Bloser, Steve" userId="84e9379b-616b-44d5-8abb-99707b706c47" providerId="ADAL" clId="{F1398370-3444-4DD0-A4C4-128E1C494F76}" dt="2025-02-14T17:43:46.692" v="7544" actId="47"/>
        <pc:sldMkLst>
          <pc:docMk/>
          <pc:sldMk cId="1012117844" sldId="284"/>
        </pc:sldMkLst>
      </pc:sldChg>
      <pc:sldChg chg="addSp delSp modSp mod ord setBg">
        <pc:chgData name="Bloser, Steve" userId="84e9379b-616b-44d5-8abb-99707b706c47" providerId="ADAL" clId="{F1398370-3444-4DD0-A4C4-128E1C494F76}" dt="2025-02-19T20:05:32.265" v="8954" actId="20577"/>
        <pc:sldMkLst>
          <pc:docMk/>
          <pc:sldMk cId="4189497486" sldId="285"/>
        </pc:sldMkLst>
        <pc:spChg chg="add mod">
          <ac:chgData name="Bloser, Steve" userId="84e9379b-616b-44d5-8abb-99707b706c47" providerId="ADAL" clId="{F1398370-3444-4DD0-A4C4-128E1C494F76}" dt="2025-02-19T20:05:32.265" v="8954" actId="20577"/>
          <ac:spMkLst>
            <pc:docMk/>
            <pc:sldMk cId="4189497486" sldId="285"/>
            <ac:spMk id="2" creationId="{ABD6714C-0A56-B7EF-5645-253759C40050}"/>
          </ac:spMkLst>
        </pc:spChg>
        <pc:spChg chg="mod">
          <ac:chgData name="Bloser, Steve" userId="84e9379b-616b-44d5-8abb-99707b706c47" providerId="ADAL" clId="{F1398370-3444-4DD0-A4C4-128E1C494F76}" dt="2025-02-13T20:16:00.121" v="5024" actId="1076"/>
          <ac:spMkLst>
            <pc:docMk/>
            <pc:sldMk cId="4189497486" sldId="285"/>
            <ac:spMk id="5" creationId="{77FAE30A-8376-EE93-DC3E-67D54BF4D806}"/>
          </ac:spMkLst>
        </pc:spChg>
        <pc:spChg chg="add mod">
          <ac:chgData name="Bloser, Steve" userId="84e9379b-616b-44d5-8abb-99707b706c47" providerId="ADAL" clId="{F1398370-3444-4DD0-A4C4-128E1C494F76}" dt="2025-02-13T20:20:22.575" v="5107" actId="108"/>
          <ac:spMkLst>
            <pc:docMk/>
            <pc:sldMk cId="4189497486" sldId="285"/>
            <ac:spMk id="6" creationId="{980E7EFC-C846-1FFC-9D55-7D8E7DC34ECF}"/>
          </ac:spMkLst>
        </pc:spChg>
        <pc:spChg chg="mod">
          <ac:chgData name="Bloser, Steve" userId="84e9379b-616b-44d5-8abb-99707b706c47" providerId="ADAL" clId="{F1398370-3444-4DD0-A4C4-128E1C494F76}" dt="2025-02-12T13:14:11.103" v="3243" actId="6549"/>
          <ac:spMkLst>
            <pc:docMk/>
            <pc:sldMk cId="4189497486" sldId="285"/>
            <ac:spMk id="9" creationId="{75C148FA-C818-C2B3-6028-F56C3E474ECA}"/>
          </ac:spMkLst>
        </pc:spChg>
        <pc:spChg chg="add mod">
          <ac:chgData name="Bloser, Steve" userId="84e9379b-616b-44d5-8abb-99707b706c47" providerId="ADAL" clId="{F1398370-3444-4DD0-A4C4-128E1C494F76}" dt="2025-02-13T20:19:12.579" v="5090" actId="14100"/>
          <ac:spMkLst>
            <pc:docMk/>
            <pc:sldMk cId="4189497486" sldId="285"/>
            <ac:spMk id="10" creationId="{128E69D6-B7FA-5BE1-5FD2-6086CFEF6C5E}"/>
          </ac:spMkLst>
        </pc:spChg>
        <pc:spChg chg="add mod">
          <ac:chgData name="Bloser, Steve" userId="84e9379b-616b-44d5-8abb-99707b706c47" providerId="ADAL" clId="{F1398370-3444-4DD0-A4C4-128E1C494F76}" dt="2025-02-13T20:19:17.088" v="5093" actId="14100"/>
          <ac:spMkLst>
            <pc:docMk/>
            <pc:sldMk cId="4189497486" sldId="285"/>
            <ac:spMk id="11" creationId="{47640F3A-24D4-B0D3-9B3B-19ABE52C9482}"/>
          </ac:spMkLst>
        </pc:spChg>
        <pc:picChg chg="mod modCrop">
          <ac:chgData name="Bloser, Steve" userId="84e9379b-616b-44d5-8abb-99707b706c47" providerId="ADAL" clId="{F1398370-3444-4DD0-A4C4-128E1C494F76}" dt="2025-02-13T20:18:52.231" v="5084" actId="18131"/>
          <ac:picMkLst>
            <pc:docMk/>
            <pc:sldMk cId="4189497486" sldId="285"/>
            <ac:picMk id="7" creationId="{11CCFDB5-3845-03AE-FAED-C6A4CC09BE70}"/>
          </ac:picMkLst>
        </pc:picChg>
      </pc:sldChg>
      <pc:sldChg chg="add del">
        <pc:chgData name="Bloser, Steve" userId="84e9379b-616b-44d5-8abb-99707b706c47" providerId="ADAL" clId="{F1398370-3444-4DD0-A4C4-128E1C494F76}" dt="2025-02-14T17:59:12.442" v="7785" actId="47"/>
        <pc:sldMkLst>
          <pc:docMk/>
          <pc:sldMk cId="1054132945" sldId="287"/>
        </pc:sldMkLst>
      </pc:sldChg>
      <pc:sldChg chg="add del">
        <pc:chgData name="Bloser, Steve" userId="84e9379b-616b-44d5-8abb-99707b706c47" providerId="ADAL" clId="{F1398370-3444-4DD0-A4C4-128E1C494F76}" dt="2025-02-14T17:59:18.123" v="7786" actId="47"/>
        <pc:sldMkLst>
          <pc:docMk/>
          <pc:sldMk cId="758239598" sldId="288"/>
        </pc:sldMkLst>
      </pc:sldChg>
      <pc:sldChg chg="add del">
        <pc:chgData name="Bloser, Steve" userId="84e9379b-616b-44d5-8abb-99707b706c47" providerId="ADAL" clId="{F1398370-3444-4DD0-A4C4-128E1C494F76}" dt="2025-02-14T17:59:22.273" v="7787" actId="47"/>
        <pc:sldMkLst>
          <pc:docMk/>
          <pc:sldMk cId="3922132290" sldId="289"/>
        </pc:sldMkLst>
      </pc:sldChg>
      <pc:sldChg chg="add del">
        <pc:chgData name="Bloser, Steve" userId="84e9379b-616b-44d5-8abb-99707b706c47" providerId="ADAL" clId="{F1398370-3444-4DD0-A4C4-128E1C494F76}" dt="2025-02-14T17:59:24.273" v="7788" actId="47"/>
        <pc:sldMkLst>
          <pc:docMk/>
          <pc:sldMk cId="752600481" sldId="290"/>
        </pc:sldMkLst>
      </pc:sldChg>
      <pc:sldChg chg="add del">
        <pc:chgData name="Bloser, Steve" userId="84e9379b-616b-44d5-8abb-99707b706c47" providerId="ADAL" clId="{F1398370-3444-4DD0-A4C4-128E1C494F76}" dt="2025-02-14T17:59:27.012" v="7789" actId="47"/>
        <pc:sldMkLst>
          <pc:docMk/>
          <pc:sldMk cId="1518985410" sldId="291"/>
        </pc:sldMkLst>
      </pc:sldChg>
      <pc:sldChg chg="add del">
        <pc:chgData name="Bloser, Steve" userId="84e9379b-616b-44d5-8abb-99707b706c47" providerId="ADAL" clId="{F1398370-3444-4DD0-A4C4-128E1C494F76}" dt="2025-02-14T17:59:29.117" v="7790" actId="47"/>
        <pc:sldMkLst>
          <pc:docMk/>
          <pc:sldMk cId="376196242" sldId="292"/>
        </pc:sldMkLst>
      </pc:sldChg>
      <pc:sldChg chg="add del mod modShow">
        <pc:chgData name="Bloser, Steve" userId="84e9379b-616b-44d5-8abb-99707b706c47" providerId="ADAL" clId="{F1398370-3444-4DD0-A4C4-128E1C494F76}" dt="2025-02-13T19:00:43.213" v="4730" actId="47"/>
        <pc:sldMkLst>
          <pc:docMk/>
          <pc:sldMk cId="3653380611" sldId="296"/>
        </pc:sldMkLst>
      </pc:sldChg>
      <pc:sldChg chg="add del mod modShow">
        <pc:chgData name="Bloser, Steve" userId="84e9379b-616b-44d5-8abb-99707b706c47" providerId="ADAL" clId="{F1398370-3444-4DD0-A4C4-128E1C494F76}" dt="2025-02-13T19:00:43.213" v="4730" actId="47"/>
        <pc:sldMkLst>
          <pc:docMk/>
          <pc:sldMk cId="1249931607" sldId="298"/>
        </pc:sldMkLst>
      </pc:sldChg>
      <pc:sldChg chg="delSp add del mod">
        <pc:chgData name="Bloser, Steve" userId="84e9379b-616b-44d5-8abb-99707b706c47" providerId="ADAL" clId="{F1398370-3444-4DD0-A4C4-128E1C494F76}" dt="2025-02-13T18:54:30.104" v="4626" actId="47"/>
        <pc:sldMkLst>
          <pc:docMk/>
          <pc:sldMk cId="740416681" sldId="299"/>
        </pc:sldMkLst>
      </pc:sldChg>
      <pc:sldChg chg="add del">
        <pc:chgData name="Bloser, Steve" userId="84e9379b-616b-44d5-8abb-99707b706c47" providerId="ADAL" clId="{F1398370-3444-4DD0-A4C4-128E1C494F76}" dt="2025-02-13T18:45:06.379" v="4521" actId="2696"/>
        <pc:sldMkLst>
          <pc:docMk/>
          <pc:sldMk cId="3578656765" sldId="299"/>
        </pc:sldMkLst>
      </pc:sldChg>
      <pc:sldChg chg="add del ord">
        <pc:chgData name="Bloser, Steve" userId="84e9379b-616b-44d5-8abb-99707b706c47" providerId="ADAL" clId="{F1398370-3444-4DD0-A4C4-128E1C494F76}" dt="2025-02-18T16:17:28.342" v="8305" actId="47"/>
        <pc:sldMkLst>
          <pc:docMk/>
          <pc:sldMk cId="2548722485" sldId="300"/>
        </pc:sldMkLst>
      </pc:sldChg>
      <pc:sldChg chg="add del mod modShow">
        <pc:chgData name="Bloser, Steve" userId="84e9379b-616b-44d5-8abb-99707b706c47" providerId="ADAL" clId="{F1398370-3444-4DD0-A4C4-128E1C494F76}" dt="2025-02-13T19:00:43.213" v="4730" actId="47"/>
        <pc:sldMkLst>
          <pc:docMk/>
          <pc:sldMk cId="4135633923" sldId="301"/>
        </pc:sldMkLst>
      </pc:sldChg>
      <pc:sldChg chg="delSp modSp add del mod">
        <pc:chgData name="Bloser, Steve" userId="84e9379b-616b-44d5-8abb-99707b706c47" providerId="ADAL" clId="{F1398370-3444-4DD0-A4C4-128E1C494F76}" dt="2025-02-18T16:17:23.815" v="8304" actId="47"/>
        <pc:sldMkLst>
          <pc:docMk/>
          <pc:sldMk cId="2275715794" sldId="302"/>
        </pc:sldMkLst>
      </pc:sldChg>
      <pc:sldChg chg="delSp add del mod">
        <pc:chgData name="Bloser, Steve" userId="84e9379b-616b-44d5-8abb-99707b706c47" providerId="ADAL" clId="{F1398370-3444-4DD0-A4C4-128E1C494F76}" dt="2025-02-13T18:54:30.104" v="4626" actId="47"/>
        <pc:sldMkLst>
          <pc:docMk/>
          <pc:sldMk cId="297889039" sldId="303"/>
        </pc:sldMkLst>
      </pc:sldChg>
      <pc:sldChg chg="add del">
        <pc:chgData name="Bloser, Steve" userId="84e9379b-616b-44d5-8abb-99707b706c47" providerId="ADAL" clId="{F1398370-3444-4DD0-A4C4-128E1C494F76}" dt="2025-02-13T18:45:37.708" v="4523" actId="2696"/>
        <pc:sldMkLst>
          <pc:docMk/>
          <pc:sldMk cId="3276693345" sldId="303"/>
        </pc:sldMkLst>
      </pc:sldChg>
      <pc:sldChg chg="add del mod modShow">
        <pc:chgData name="Bloser, Steve" userId="84e9379b-616b-44d5-8abb-99707b706c47" providerId="ADAL" clId="{F1398370-3444-4DD0-A4C4-128E1C494F76}" dt="2025-02-13T19:00:43.213" v="4730" actId="47"/>
        <pc:sldMkLst>
          <pc:docMk/>
          <pc:sldMk cId="3573739104" sldId="305"/>
        </pc:sldMkLst>
      </pc:sldChg>
      <pc:sldChg chg="add del mod modShow">
        <pc:chgData name="Bloser, Steve" userId="84e9379b-616b-44d5-8abb-99707b706c47" providerId="ADAL" clId="{F1398370-3444-4DD0-A4C4-128E1C494F76}" dt="2025-02-13T19:00:43.213" v="4730" actId="47"/>
        <pc:sldMkLst>
          <pc:docMk/>
          <pc:sldMk cId="3576998219" sldId="306"/>
        </pc:sldMkLst>
      </pc:sldChg>
      <pc:sldChg chg="add del mod modShow">
        <pc:chgData name="Bloser, Steve" userId="84e9379b-616b-44d5-8abb-99707b706c47" providerId="ADAL" clId="{F1398370-3444-4DD0-A4C4-128E1C494F76}" dt="2025-02-13T19:00:43.213" v="4730" actId="47"/>
        <pc:sldMkLst>
          <pc:docMk/>
          <pc:sldMk cId="104692925" sldId="307"/>
        </pc:sldMkLst>
      </pc:sldChg>
      <pc:sldChg chg="add del mod modShow">
        <pc:chgData name="Bloser, Steve" userId="84e9379b-616b-44d5-8abb-99707b706c47" providerId="ADAL" clId="{F1398370-3444-4DD0-A4C4-128E1C494F76}" dt="2025-02-13T19:00:43.213" v="4730" actId="47"/>
        <pc:sldMkLst>
          <pc:docMk/>
          <pc:sldMk cId="3126656990" sldId="308"/>
        </pc:sldMkLst>
      </pc:sldChg>
      <pc:sldChg chg="add del mod modShow">
        <pc:chgData name="Bloser, Steve" userId="84e9379b-616b-44d5-8abb-99707b706c47" providerId="ADAL" clId="{F1398370-3444-4DD0-A4C4-128E1C494F76}" dt="2025-02-13T19:00:43.213" v="4730" actId="47"/>
        <pc:sldMkLst>
          <pc:docMk/>
          <pc:sldMk cId="3181250427" sldId="316"/>
        </pc:sldMkLst>
      </pc:sldChg>
      <pc:sldChg chg="add del mod modShow">
        <pc:chgData name="Bloser, Steve" userId="84e9379b-616b-44d5-8abb-99707b706c47" providerId="ADAL" clId="{F1398370-3444-4DD0-A4C4-128E1C494F76}" dt="2025-02-13T19:00:43.213" v="4730" actId="47"/>
        <pc:sldMkLst>
          <pc:docMk/>
          <pc:sldMk cId="3054071073" sldId="317"/>
        </pc:sldMkLst>
      </pc:sldChg>
      <pc:sldChg chg="add del">
        <pc:chgData name="Bloser, Steve" userId="84e9379b-616b-44d5-8abb-99707b706c47" providerId="ADAL" clId="{F1398370-3444-4DD0-A4C4-128E1C494F76}" dt="2025-02-13T18:45:37.708" v="4523" actId="2696"/>
        <pc:sldMkLst>
          <pc:docMk/>
          <pc:sldMk cId="96044590" sldId="320"/>
        </pc:sldMkLst>
      </pc:sldChg>
      <pc:sldChg chg="delSp add del mod">
        <pc:chgData name="Bloser, Steve" userId="84e9379b-616b-44d5-8abb-99707b706c47" providerId="ADAL" clId="{F1398370-3444-4DD0-A4C4-128E1C494F76}" dt="2025-02-13T18:54:30.104" v="4626" actId="47"/>
        <pc:sldMkLst>
          <pc:docMk/>
          <pc:sldMk cId="3123593914" sldId="320"/>
        </pc:sldMkLst>
      </pc:sldChg>
      <pc:sldChg chg="add del mod modShow">
        <pc:chgData name="Bloser, Steve" userId="84e9379b-616b-44d5-8abb-99707b706c47" providerId="ADAL" clId="{F1398370-3444-4DD0-A4C4-128E1C494F76}" dt="2025-02-13T19:00:43.213" v="4730" actId="47"/>
        <pc:sldMkLst>
          <pc:docMk/>
          <pc:sldMk cId="4211023497" sldId="321"/>
        </pc:sldMkLst>
      </pc:sldChg>
      <pc:sldChg chg="add del mod modShow">
        <pc:chgData name="Bloser, Steve" userId="84e9379b-616b-44d5-8abb-99707b706c47" providerId="ADAL" clId="{F1398370-3444-4DD0-A4C4-128E1C494F76}" dt="2025-02-13T19:00:43.213" v="4730" actId="47"/>
        <pc:sldMkLst>
          <pc:docMk/>
          <pc:sldMk cId="426919509" sldId="322"/>
        </pc:sldMkLst>
      </pc:sldChg>
      <pc:sldChg chg="addSp modSp mod">
        <pc:chgData name="Bloser, Steve" userId="84e9379b-616b-44d5-8abb-99707b706c47" providerId="ADAL" clId="{F1398370-3444-4DD0-A4C4-128E1C494F76}" dt="2025-02-13T20:21:33.880" v="5136" actId="14100"/>
        <pc:sldMkLst>
          <pc:docMk/>
          <pc:sldMk cId="3539079222" sldId="471"/>
        </pc:sldMkLst>
        <pc:spChg chg="add mod">
          <ac:chgData name="Bloser, Steve" userId="84e9379b-616b-44d5-8abb-99707b706c47" providerId="ADAL" clId="{F1398370-3444-4DD0-A4C4-128E1C494F76}" dt="2025-02-13T20:21:22.823" v="5131" actId="1076"/>
          <ac:spMkLst>
            <pc:docMk/>
            <pc:sldMk cId="3539079222" sldId="471"/>
            <ac:spMk id="4" creationId="{6F870016-44D9-33AD-F77A-BB1629BA2382}"/>
          </ac:spMkLst>
        </pc:spChg>
        <pc:spChg chg="add mod">
          <ac:chgData name="Bloser, Steve" userId="84e9379b-616b-44d5-8abb-99707b706c47" providerId="ADAL" clId="{F1398370-3444-4DD0-A4C4-128E1C494F76}" dt="2025-02-13T20:21:33.880" v="5136" actId="14100"/>
          <ac:spMkLst>
            <pc:docMk/>
            <pc:sldMk cId="3539079222" sldId="471"/>
            <ac:spMk id="5" creationId="{6A9000C2-F683-AC18-3BE5-BC7BC5029A4F}"/>
          </ac:spMkLst>
        </pc:spChg>
      </pc:sldChg>
      <pc:sldChg chg="modSp mod">
        <pc:chgData name="Bloser, Steve" userId="84e9379b-616b-44d5-8abb-99707b706c47" providerId="ADAL" clId="{F1398370-3444-4DD0-A4C4-128E1C494F76}" dt="2025-02-20T12:46:32.118" v="9195" actId="6549"/>
        <pc:sldMkLst>
          <pc:docMk/>
          <pc:sldMk cId="1300313173" sldId="650"/>
        </pc:sldMkLst>
        <pc:spChg chg="mod">
          <ac:chgData name="Bloser, Steve" userId="84e9379b-616b-44d5-8abb-99707b706c47" providerId="ADAL" clId="{F1398370-3444-4DD0-A4C4-128E1C494F76}" dt="2025-02-20T12:46:32.118" v="9195" actId="6549"/>
          <ac:spMkLst>
            <pc:docMk/>
            <pc:sldMk cId="1300313173" sldId="650"/>
            <ac:spMk id="20" creationId="{32CC33D8-7818-6322-D840-3CE70259701D}"/>
          </ac:spMkLst>
        </pc:spChg>
      </pc:sldChg>
      <pc:sldChg chg="modSp mod">
        <pc:chgData name="Bloser, Steve" userId="84e9379b-616b-44d5-8abb-99707b706c47" providerId="ADAL" clId="{F1398370-3444-4DD0-A4C4-128E1C494F76}" dt="2025-02-20T12:46:23.456" v="9191" actId="20577"/>
        <pc:sldMkLst>
          <pc:docMk/>
          <pc:sldMk cId="1041346012" sldId="652"/>
        </pc:sldMkLst>
        <pc:spChg chg="mod">
          <ac:chgData name="Bloser, Steve" userId="84e9379b-616b-44d5-8abb-99707b706c47" providerId="ADAL" clId="{F1398370-3444-4DD0-A4C4-128E1C494F76}" dt="2025-02-20T12:43:35.311" v="9165" actId="1076"/>
          <ac:spMkLst>
            <pc:docMk/>
            <pc:sldMk cId="1041346012" sldId="652"/>
            <ac:spMk id="4" creationId="{F63F3F57-5F41-B58D-2A47-A562AE12C6C5}"/>
          </ac:spMkLst>
        </pc:spChg>
        <pc:spChg chg="mod">
          <ac:chgData name="Bloser, Steve" userId="84e9379b-616b-44d5-8abb-99707b706c47" providerId="ADAL" clId="{F1398370-3444-4DD0-A4C4-128E1C494F76}" dt="2025-02-20T12:46:23.456" v="9191" actId="20577"/>
          <ac:spMkLst>
            <pc:docMk/>
            <pc:sldMk cId="1041346012" sldId="652"/>
            <ac:spMk id="6" creationId="{7A1FD638-88AE-739D-3704-B766ED421AA8}"/>
          </ac:spMkLst>
        </pc:spChg>
        <pc:spChg chg="mod">
          <ac:chgData name="Bloser, Steve" userId="84e9379b-616b-44d5-8abb-99707b706c47" providerId="ADAL" clId="{F1398370-3444-4DD0-A4C4-128E1C494F76}" dt="2025-02-20T12:43:35.311" v="9165" actId="1076"/>
          <ac:spMkLst>
            <pc:docMk/>
            <pc:sldMk cId="1041346012" sldId="652"/>
            <ac:spMk id="8" creationId="{1C54C46D-E902-8881-815B-1DE1A1E14B89}"/>
          </ac:spMkLst>
        </pc:spChg>
        <pc:picChg chg="mod modCrop">
          <ac:chgData name="Bloser, Steve" userId="84e9379b-616b-44d5-8abb-99707b706c47" providerId="ADAL" clId="{F1398370-3444-4DD0-A4C4-128E1C494F76}" dt="2025-02-20T12:43:41.255" v="9166" actId="732"/>
          <ac:picMkLst>
            <pc:docMk/>
            <pc:sldMk cId="1041346012" sldId="652"/>
            <ac:picMk id="24" creationId="{00000000-0000-0000-0000-000000000000}"/>
          </ac:picMkLst>
        </pc:picChg>
      </pc:sldChg>
      <pc:sldChg chg="modSp mod">
        <pc:chgData name="Bloser, Steve" userId="84e9379b-616b-44d5-8abb-99707b706c47" providerId="ADAL" clId="{F1398370-3444-4DD0-A4C4-128E1C494F76}" dt="2025-02-20T12:46:02.855" v="9183" actId="113"/>
        <pc:sldMkLst>
          <pc:docMk/>
          <pc:sldMk cId="2761635651" sldId="653"/>
        </pc:sldMkLst>
        <pc:spChg chg="mod">
          <ac:chgData name="Bloser, Steve" userId="84e9379b-616b-44d5-8abb-99707b706c47" providerId="ADAL" clId="{F1398370-3444-4DD0-A4C4-128E1C494F76}" dt="2025-02-20T12:46:02.855" v="9183" actId="113"/>
          <ac:spMkLst>
            <pc:docMk/>
            <pc:sldMk cId="2761635651" sldId="653"/>
            <ac:spMk id="15" creationId="{0458B4F0-E1B3-4FFA-CBBE-CB8025B8DE27}"/>
          </ac:spMkLst>
        </pc:spChg>
      </pc:sldChg>
      <pc:sldChg chg="modSp mod">
        <pc:chgData name="Bloser, Steve" userId="84e9379b-616b-44d5-8abb-99707b706c47" providerId="ADAL" clId="{F1398370-3444-4DD0-A4C4-128E1C494F76}" dt="2025-02-20T12:45:55.125" v="9179" actId="20577"/>
        <pc:sldMkLst>
          <pc:docMk/>
          <pc:sldMk cId="1943766033" sldId="655"/>
        </pc:sldMkLst>
        <pc:spChg chg="mod">
          <ac:chgData name="Bloser, Steve" userId="84e9379b-616b-44d5-8abb-99707b706c47" providerId="ADAL" clId="{F1398370-3444-4DD0-A4C4-128E1C494F76}" dt="2025-02-20T12:45:55.125" v="9179" actId="20577"/>
          <ac:spMkLst>
            <pc:docMk/>
            <pc:sldMk cId="1943766033" sldId="655"/>
            <ac:spMk id="24" creationId="{D02A0CD7-C935-BDDA-C5FB-E3A66A278DF3}"/>
          </ac:spMkLst>
        </pc:spChg>
      </pc:sldChg>
      <pc:sldChg chg="modSp mod">
        <pc:chgData name="Bloser, Steve" userId="84e9379b-616b-44d5-8abb-99707b706c47" providerId="ADAL" clId="{F1398370-3444-4DD0-A4C4-128E1C494F76}" dt="2025-02-20T12:46:07.101" v="9186" actId="20577"/>
        <pc:sldMkLst>
          <pc:docMk/>
          <pc:sldMk cId="428477630" sldId="657"/>
        </pc:sldMkLst>
        <pc:spChg chg="mod">
          <ac:chgData name="Bloser, Steve" userId="84e9379b-616b-44d5-8abb-99707b706c47" providerId="ADAL" clId="{F1398370-3444-4DD0-A4C4-128E1C494F76}" dt="2025-02-20T12:46:07.101" v="9186" actId="20577"/>
          <ac:spMkLst>
            <pc:docMk/>
            <pc:sldMk cId="428477630" sldId="657"/>
            <ac:spMk id="24" creationId="{36EF88DC-667B-8677-749C-00348F08B20A}"/>
          </ac:spMkLst>
        </pc:spChg>
      </pc:sldChg>
      <pc:sldChg chg="del">
        <pc:chgData name="Bloser, Steve" userId="84e9379b-616b-44d5-8abb-99707b706c47" providerId="ADAL" clId="{F1398370-3444-4DD0-A4C4-128E1C494F76}" dt="2025-02-19T19:36:23.526" v="8777" actId="47"/>
        <pc:sldMkLst>
          <pc:docMk/>
          <pc:sldMk cId="2650249228" sldId="800"/>
        </pc:sldMkLst>
      </pc:sldChg>
      <pc:sldChg chg="del">
        <pc:chgData name="Bloser, Steve" userId="84e9379b-616b-44d5-8abb-99707b706c47" providerId="ADAL" clId="{F1398370-3444-4DD0-A4C4-128E1C494F76}" dt="2025-02-07T17:05:45.290" v="984" actId="47"/>
        <pc:sldMkLst>
          <pc:docMk/>
          <pc:sldMk cId="3749903437" sldId="827"/>
        </pc:sldMkLst>
      </pc:sldChg>
      <pc:sldChg chg="del">
        <pc:chgData name="Bloser, Steve" userId="84e9379b-616b-44d5-8abb-99707b706c47" providerId="ADAL" clId="{F1398370-3444-4DD0-A4C4-128E1C494F76}" dt="2025-02-07T17:05:45.290" v="984" actId="47"/>
        <pc:sldMkLst>
          <pc:docMk/>
          <pc:sldMk cId="958107912" sldId="828"/>
        </pc:sldMkLst>
      </pc:sldChg>
      <pc:sldChg chg="del">
        <pc:chgData name="Bloser, Steve" userId="84e9379b-616b-44d5-8abb-99707b706c47" providerId="ADAL" clId="{F1398370-3444-4DD0-A4C4-128E1C494F76}" dt="2025-02-07T17:05:45.290" v="984" actId="47"/>
        <pc:sldMkLst>
          <pc:docMk/>
          <pc:sldMk cId="2456291777" sldId="851"/>
        </pc:sldMkLst>
      </pc:sldChg>
      <pc:sldChg chg="del">
        <pc:chgData name="Bloser, Steve" userId="84e9379b-616b-44d5-8abb-99707b706c47" providerId="ADAL" clId="{F1398370-3444-4DD0-A4C4-128E1C494F76}" dt="2025-02-07T17:05:45.290" v="984" actId="47"/>
        <pc:sldMkLst>
          <pc:docMk/>
          <pc:sldMk cId="1080491154" sldId="854"/>
        </pc:sldMkLst>
      </pc:sldChg>
      <pc:sldChg chg="del mod modShow">
        <pc:chgData name="Bloser, Steve" userId="84e9379b-616b-44d5-8abb-99707b706c47" providerId="ADAL" clId="{F1398370-3444-4DD0-A4C4-128E1C494F76}" dt="2025-02-07T17:05:45.290" v="984" actId="47"/>
        <pc:sldMkLst>
          <pc:docMk/>
          <pc:sldMk cId="1880970057" sldId="856"/>
        </pc:sldMkLst>
      </pc:sldChg>
      <pc:sldChg chg="del">
        <pc:chgData name="Bloser, Steve" userId="84e9379b-616b-44d5-8abb-99707b706c47" providerId="ADAL" clId="{F1398370-3444-4DD0-A4C4-128E1C494F76}" dt="2025-02-07T17:05:45.290" v="984" actId="47"/>
        <pc:sldMkLst>
          <pc:docMk/>
          <pc:sldMk cId="2467390990" sldId="857"/>
        </pc:sldMkLst>
      </pc:sldChg>
      <pc:sldChg chg="del">
        <pc:chgData name="Bloser, Steve" userId="84e9379b-616b-44d5-8abb-99707b706c47" providerId="ADAL" clId="{F1398370-3444-4DD0-A4C4-128E1C494F76}" dt="2025-02-07T17:05:45.290" v="984" actId="47"/>
        <pc:sldMkLst>
          <pc:docMk/>
          <pc:sldMk cId="1473286680" sldId="858"/>
        </pc:sldMkLst>
      </pc:sldChg>
      <pc:sldChg chg="del">
        <pc:chgData name="Bloser, Steve" userId="84e9379b-616b-44d5-8abb-99707b706c47" providerId="ADAL" clId="{F1398370-3444-4DD0-A4C4-128E1C494F76}" dt="2025-02-07T15:26:10.200" v="437" actId="47"/>
        <pc:sldMkLst>
          <pc:docMk/>
          <pc:sldMk cId="3831147329" sldId="861"/>
        </pc:sldMkLst>
      </pc:sldChg>
      <pc:sldChg chg="del">
        <pc:chgData name="Bloser, Steve" userId="84e9379b-616b-44d5-8abb-99707b706c47" providerId="ADAL" clId="{F1398370-3444-4DD0-A4C4-128E1C494F76}" dt="2025-02-07T15:26:10.200" v="437" actId="47"/>
        <pc:sldMkLst>
          <pc:docMk/>
          <pc:sldMk cId="2521370026" sldId="862"/>
        </pc:sldMkLst>
      </pc:sldChg>
      <pc:sldChg chg="del">
        <pc:chgData name="Bloser, Steve" userId="84e9379b-616b-44d5-8abb-99707b706c47" providerId="ADAL" clId="{F1398370-3444-4DD0-A4C4-128E1C494F76}" dt="2025-02-07T15:26:10.200" v="437" actId="47"/>
        <pc:sldMkLst>
          <pc:docMk/>
          <pc:sldMk cId="377558977" sldId="864"/>
        </pc:sldMkLst>
      </pc:sldChg>
      <pc:sldChg chg="del">
        <pc:chgData name="Bloser, Steve" userId="84e9379b-616b-44d5-8abb-99707b706c47" providerId="ADAL" clId="{F1398370-3444-4DD0-A4C4-128E1C494F76}" dt="2025-02-07T15:26:10.200" v="437" actId="47"/>
        <pc:sldMkLst>
          <pc:docMk/>
          <pc:sldMk cId="4003927289" sldId="865"/>
        </pc:sldMkLst>
      </pc:sldChg>
      <pc:sldChg chg="del">
        <pc:chgData name="Bloser, Steve" userId="84e9379b-616b-44d5-8abb-99707b706c47" providerId="ADAL" clId="{F1398370-3444-4DD0-A4C4-128E1C494F76}" dt="2025-02-07T15:26:10.200" v="437" actId="47"/>
        <pc:sldMkLst>
          <pc:docMk/>
          <pc:sldMk cId="1415131304" sldId="867"/>
        </pc:sldMkLst>
      </pc:sldChg>
      <pc:sldChg chg="del">
        <pc:chgData name="Bloser, Steve" userId="84e9379b-616b-44d5-8abb-99707b706c47" providerId="ADAL" clId="{F1398370-3444-4DD0-A4C4-128E1C494F76}" dt="2025-02-07T15:26:10.200" v="437" actId="47"/>
        <pc:sldMkLst>
          <pc:docMk/>
          <pc:sldMk cId="163909578" sldId="868"/>
        </pc:sldMkLst>
      </pc:sldChg>
      <pc:sldChg chg="del">
        <pc:chgData name="Bloser, Steve" userId="84e9379b-616b-44d5-8abb-99707b706c47" providerId="ADAL" clId="{F1398370-3444-4DD0-A4C4-128E1C494F76}" dt="2025-02-07T17:05:45.290" v="984" actId="47"/>
        <pc:sldMkLst>
          <pc:docMk/>
          <pc:sldMk cId="680128743" sldId="876"/>
        </pc:sldMkLst>
      </pc:sldChg>
      <pc:sldChg chg="del">
        <pc:chgData name="Bloser, Steve" userId="84e9379b-616b-44d5-8abb-99707b706c47" providerId="ADAL" clId="{F1398370-3444-4DD0-A4C4-128E1C494F76}" dt="2025-02-07T17:05:45.290" v="984" actId="47"/>
        <pc:sldMkLst>
          <pc:docMk/>
          <pc:sldMk cId="3782362628" sldId="877"/>
        </pc:sldMkLst>
      </pc:sldChg>
      <pc:sldChg chg="del">
        <pc:chgData name="Bloser, Steve" userId="84e9379b-616b-44d5-8abb-99707b706c47" providerId="ADAL" clId="{F1398370-3444-4DD0-A4C4-128E1C494F76}" dt="2025-02-07T15:26:10.200" v="437" actId="47"/>
        <pc:sldMkLst>
          <pc:docMk/>
          <pc:sldMk cId="2404746845" sldId="878"/>
        </pc:sldMkLst>
      </pc:sldChg>
      <pc:sldChg chg="addSp modSp mod">
        <pc:chgData name="Bloser, Steve" userId="84e9379b-616b-44d5-8abb-99707b706c47" providerId="ADAL" clId="{F1398370-3444-4DD0-A4C4-128E1C494F76}" dt="2025-02-07T15:03:50.418" v="203" actId="1076"/>
        <pc:sldMkLst>
          <pc:docMk/>
          <pc:sldMk cId="3514739645" sldId="896"/>
        </pc:sldMkLst>
        <pc:spChg chg="add mod">
          <ac:chgData name="Bloser, Steve" userId="84e9379b-616b-44d5-8abb-99707b706c47" providerId="ADAL" clId="{F1398370-3444-4DD0-A4C4-128E1C494F76}" dt="2025-02-07T15:03:50.418" v="203" actId="1076"/>
          <ac:spMkLst>
            <pc:docMk/>
            <pc:sldMk cId="3514739645" sldId="896"/>
            <ac:spMk id="4" creationId="{18617FE3-29A3-9D75-A635-8B9CE5D1591C}"/>
          </ac:spMkLst>
        </pc:spChg>
      </pc:sldChg>
      <pc:sldChg chg="modSp mod">
        <pc:chgData name="Bloser, Steve" userId="84e9379b-616b-44d5-8abb-99707b706c47" providerId="ADAL" clId="{F1398370-3444-4DD0-A4C4-128E1C494F76}" dt="2025-02-07T15:04:53.293" v="241" actId="1076"/>
        <pc:sldMkLst>
          <pc:docMk/>
          <pc:sldMk cId="3580225112" sldId="900"/>
        </pc:sldMkLst>
        <pc:spChg chg="mod">
          <ac:chgData name="Bloser, Steve" userId="84e9379b-616b-44d5-8abb-99707b706c47" providerId="ADAL" clId="{F1398370-3444-4DD0-A4C4-128E1C494F76}" dt="2025-02-07T15:04:53.293" v="241" actId="1076"/>
          <ac:spMkLst>
            <pc:docMk/>
            <pc:sldMk cId="3580225112" sldId="900"/>
            <ac:spMk id="12" creationId="{D504BF5B-B694-CDB2-51C0-9EA869CD8082}"/>
          </ac:spMkLst>
        </pc:spChg>
      </pc:sldChg>
      <pc:sldChg chg="addSp modSp mod">
        <pc:chgData name="Bloser, Steve" userId="84e9379b-616b-44d5-8abb-99707b706c47" providerId="ADAL" clId="{F1398370-3444-4DD0-A4C4-128E1C494F76}" dt="2025-02-13T20:26:47.881" v="5315" actId="20577"/>
        <pc:sldMkLst>
          <pc:docMk/>
          <pc:sldMk cId="3267320930" sldId="921"/>
        </pc:sldMkLst>
        <pc:spChg chg="add mod">
          <ac:chgData name="Bloser, Steve" userId="84e9379b-616b-44d5-8abb-99707b706c47" providerId="ADAL" clId="{F1398370-3444-4DD0-A4C4-128E1C494F76}" dt="2025-02-07T15:04:31.193" v="238" actId="1076"/>
          <ac:spMkLst>
            <pc:docMk/>
            <pc:sldMk cId="3267320930" sldId="921"/>
            <ac:spMk id="6" creationId="{BDFF133F-B9A8-478E-F7EB-873CD91DA7B5}"/>
          </ac:spMkLst>
        </pc:spChg>
        <pc:spChg chg="add mod">
          <ac:chgData name="Bloser, Steve" userId="84e9379b-616b-44d5-8abb-99707b706c47" providerId="ADAL" clId="{F1398370-3444-4DD0-A4C4-128E1C494F76}" dt="2025-02-13T20:26:41.313" v="5312" actId="1076"/>
          <ac:spMkLst>
            <pc:docMk/>
            <pc:sldMk cId="3267320930" sldId="921"/>
            <ac:spMk id="11" creationId="{003EC8E4-3FBA-9250-8E80-802D57026569}"/>
          </ac:spMkLst>
        </pc:spChg>
        <pc:spChg chg="add mod">
          <ac:chgData name="Bloser, Steve" userId="84e9379b-616b-44d5-8abb-99707b706c47" providerId="ADAL" clId="{F1398370-3444-4DD0-A4C4-128E1C494F76}" dt="2025-02-13T20:26:47.881" v="5315" actId="20577"/>
          <ac:spMkLst>
            <pc:docMk/>
            <pc:sldMk cId="3267320930" sldId="921"/>
            <ac:spMk id="12" creationId="{19AE918F-B809-B588-AD7B-F0BEEE683DBF}"/>
          </ac:spMkLst>
        </pc:spChg>
        <pc:spChg chg="add mod">
          <ac:chgData name="Bloser, Steve" userId="84e9379b-616b-44d5-8abb-99707b706c47" providerId="ADAL" clId="{F1398370-3444-4DD0-A4C4-128E1C494F76}" dt="2025-02-13T20:26:41.313" v="5312" actId="1076"/>
          <ac:spMkLst>
            <pc:docMk/>
            <pc:sldMk cId="3267320930" sldId="921"/>
            <ac:spMk id="13" creationId="{71008D9F-5035-7A7C-40B4-B7B1AFE03DF0}"/>
          </ac:spMkLst>
        </pc:spChg>
        <pc:spChg chg="mod">
          <ac:chgData name="Bloser, Steve" userId="84e9379b-616b-44d5-8abb-99707b706c47" providerId="ADAL" clId="{F1398370-3444-4DD0-A4C4-128E1C494F76}" dt="2025-02-13T20:26:44.223" v="5313" actId="1076"/>
          <ac:spMkLst>
            <pc:docMk/>
            <pc:sldMk cId="3267320930" sldId="921"/>
            <ac:spMk id="37" creationId="{E7BF2BEF-EC5C-9EF9-AA65-632BC4EAB187}"/>
          </ac:spMkLst>
        </pc:spChg>
      </pc:sldChg>
      <pc:sldChg chg="modSp mod">
        <pc:chgData name="Bloser, Steve" userId="84e9379b-616b-44d5-8abb-99707b706c47" providerId="ADAL" clId="{F1398370-3444-4DD0-A4C4-128E1C494F76}" dt="2025-02-20T12:43:13.847" v="9164" actId="1076"/>
        <pc:sldMkLst>
          <pc:docMk/>
          <pc:sldMk cId="1668791680" sldId="923"/>
        </pc:sldMkLst>
        <pc:spChg chg="mod">
          <ac:chgData name="Bloser, Steve" userId="84e9379b-616b-44d5-8abb-99707b706c47" providerId="ADAL" clId="{F1398370-3444-4DD0-A4C4-128E1C494F76}" dt="2025-02-20T12:43:13.847" v="9164" actId="1076"/>
          <ac:spMkLst>
            <pc:docMk/>
            <pc:sldMk cId="1668791680" sldId="923"/>
            <ac:spMk id="12" creationId="{C852DCB4-76DE-BC9B-55E7-B9418C16ECDA}"/>
          </ac:spMkLst>
        </pc:spChg>
        <pc:spChg chg="mod">
          <ac:chgData name="Bloser, Steve" userId="84e9379b-616b-44d5-8abb-99707b706c47" providerId="ADAL" clId="{F1398370-3444-4DD0-A4C4-128E1C494F76}" dt="2025-02-20T12:43:13.847" v="9164" actId="1076"/>
          <ac:spMkLst>
            <pc:docMk/>
            <pc:sldMk cId="1668791680" sldId="923"/>
            <ac:spMk id="16" creationId="{A13E95CA-9C9E-704A-B64B-F8E7682AE1ED}"/>
          </ac:spMkLst>
        </pc:spChg>
        <pc:spChg chg="mod">
          <ac:chgData name="Bloser, Steve" userId="84e9379b-616b-44d5-8abb-99707b706c47" providerId="ADAL" clId="{F1398370-3444-4DD0-A4C4-128E1C494F76}" dt="2025-02-20T12:43:13.847" v="9164" actId="1076"/>
          <ac:spMkLst>
            <pc:docMk/>
            <pc:sldMk cId="1668791680" sldId="923"/>
            <ac:spMk id="26" creationId="{8AF66DF7-3F31-6813-5836-2ECBAF99391A}"/>
          </ac:spMkLst>
        </pc:spChg>
      </pc:sldChg>
      <pc:sldChg chg="addSp modSp mod">
        <pc:chgData name="Bloser, Steve" userId="84e9379b-616b-44d5-8abb-99707b706c47" providerId="ADAL" clId="{F1398370-3444-4DD0-A4C4-128E1C494F76}" dt="2025-02-07T15:07:01.089" v="265" actId="1037"/>
        <pc:sldMkLst>
          <pc:docMk/>
          <pc:sldMk cId="1855354639" sldId="931"/>
        </pc:sldMkLst>
        <pc:spChg chg="ord">
          <ac:chgData name="Bloser, Steve" userId="84e9379b-616b-44d5-8abb-99707b706c47" providerId="ADAL" clId="{F1398370-3444-4DD0-A4C4-128E1C494F76}" dt="2025-02-07T15:06:06.414" v="251"/>
          <ac:spMkLst>
            <pc:docMk/>
            <pc:sldMk cId="1855354639" sldId="931"/>
            <ac:spMk id="35" creationId="{7EAF9704-24F6-751C-9186-B65C6920160A}"/>
          </ac:spMkLst>
        </pc:spChg>
        <pc:picChg chg="add mod modCrop">
          <ac:chgData name="Bloser, Steve" userId="84e9379b-616b-44d5-8abb-99707b706c47" providerId="ADAL" clId="{F1398370-3444-4DD0-A4C4-128E1C494F76}" dt="2025-02-07T15:07:01.089" v="265" actId="1037"/>
          <ac:picMkLst>
            <pc:docMk/>
            <pc:sldMk cId="1855354639" sldId="931"/>
            <ac:picMk id="3" creationId="{90D06BAD-921B-CED5-3D29-BDEE088EADE8}"/>
          </ac:picMkLst>
        </pc:picChg>
        <pc:cxnChg chg="ord">
          <ac:chgData name="Bloser, Steve" userId="84e9379b-616b-44d5-8abb-99707b706c47" providerId="ADAL" clId="{F1398370-3444-4DD0-A4C4-128E1C494F76}" dt="2025-02-07T15:06:04.431" v="250" actId="166"/>
          <ac:cxnSpMkLst>
            <pc:docMk/>
            <pc:sldMk cId="1855354639" sldId="931"/>
            <ac:cxnSpMk id="31" creationId="{71A6209C-453F-9CD3-E3ED-5A94CBA80830}"/>
          </ac:cxnSpMkLst>
        </pc:cxnChg>
      </pc:sldChg>
      <pc:sldChg chg="delSp modSp mod">
        <pc:chgData name="Bloser, Steve" userId="84e9379b-616b-44d5-8abb-99707b706c47" providerId="ADAL" clId="{F1398370-3444-4DD0-A4C4-128E1C494F76}" dt="2025-02-19T19:35:38.024" v="8772" actId="478"/>
        <pc:sldMkLst>
          <pc:docMk/>
          <pc:sldMk cId="3355345377" sldId="932"/>
        </pc:sldMkLst>
        <pc:spChg chg="del">
          <ac:chgData name="Bloser, Steve" userId="84e9379b-616b-44d5-8abb-99707b706c47" providerId="ADAL" clId="{F1398370-3444-4DD0-A4C4-128E1C494F76}" dt="2025-02-19T19:35:38.024" v="8772" actId="478"/>
          <ac:spMkLst>
            <pc:docMk/>
            <pc:sldMk cId="3355345377" sldId="932"/>
            <ac:spMk id="9" creationId="{47C3A423-43AA-D2BE-D5FB-92D4854ABE11}"/>
          </ac:spMkLst>
        </pc:spChg>
        <pc:spChg chg="mod">
          <ac:chgData name="Bloser, Steve" userId="84e9379b-616b-44d5-8abb-99707b706c47" providerId="ADAL" clId="{F1398370-3444-4DD0-A4C4-128E1C494F76}" dt="2025-02-07T15:23:23.693" v="435" actId="1076"/>
          <ac:spMkLst>
            <pc:docMk/>
            <pc:sldMk cId="3355345377" sldId="932"/>
            <ac:spMk id="37" creationId="{8844F851-9180-9B78-55B8-D0CE59A6D9FD}"/>
          </ac:spMkLst>
        </pc:spChg>
        <pc:picChg chg="mod modCrop">
          <ac:chgData name="Bloser, Steve" userId="84e9379b-616b-44d5-8abb-99707b706c47" providerId="ADAL" clId="{F1398370-3444-4DD0-A4C4-128E1C494F76}" dt="2025-02-19T19:35:31.542" v="8771" actId="732"/>
          <ac:picMkLst>
            <pc:docMk/>
            <pc:sldMk cId="3355345377" sldId="932"/>
            <ac:picMk id="3" creationId="{E4D346A1-789C-9501-E4A3-7C214E5F077A}"/>
          </ac:picMkLst>
        </pc:picChg>
        <pc:cxnChg chg="del">
          <ac:chgData name="Bloser, Steve" userId="84e9379b-616b-44d5-8abb-99707b706c47" providerId="ADAL" clId="{F1398370-3444-4DD0-A4C4-128E1C494F76}" dt="2025-02-19T19:35:38.024" v="8772" actId="478"/>
          <ac:cxnSpMkLst>
            <pc:docMk/>
            <pc:sldMk cId="3355345377" sldId="932"/>
            <ac:cxnSpMk id="7" creationId="{786EC9E6-C52B-5AC9-3A76-44DBC8EF3D61}"/>
          </ac:cxnSpMkLst>
        </pc:cxnChg>
      </pc:sldChg>
      <pc:sldChg chg="modSp mod">
        <pc:chgData name="Bloser, Steve" userId="84e9379b-616b-44d5-8abb-99707b706c47" providerId="ADAL" clId="{F1398370-3444-4DD0-A4C4-128E1C494F76}" dt="2025-02-20T12:42:56.984" v="9163" actId="1076"/>
        <pc:sldMkLst>
          <pc:docMk/>
          <pc:sldMk cId="3734316675" sldId="933"/>
        </pc:sldMkLst>
        <pc:spChg chg="mod">
          <ac:chgData name="Bloser, Steve" userId="84e9379b-616b-44d5-8abb-99707b706c47" providerId="ADAL" clId="{F1398370-3444-4DD0-A4C4-128E1C494F76}" dt="2025-02-20T12:42:56.984" v="9163" actId="1076"/>
          <ac:spMkLst>
            <pc:docMk/>
            <pc:sldMk cId="3734316675" sldId="933"/>
            <ac:spMk id="39" creationId="{E9B732FE-0DF9-9B68-9E1B-9FC285EAB706}"/>
          </ac:spMkLst>
        </pc:spChg>
        <pc:spChg chg="mod">
          <ac:chgData name="Bloser, Steve" userId="84e9379b-616b-44d5-8abb-99707b706c47" providerId="ADAL" clId="{F1398370-3444-4DD0-A4C4-128E1C494F76}" dt="2025-02-20T12:42:45.745" v="9161" actId="1076"/>
          <ac:spMkLst>
            <pc:docMk/>
            <pc:sldMk cId="3734316675" sldId="933"/>
            <ac:spMk id="41" creationId="{41614769-6D69-D88E-BE3D-4ED0C93213F1}"/>
          </ac:spMkLst>
        </pc:spChg>
        <pc:spChg chg="mod">
          <ac:chgData name="Bloser, Steve" userId="84e9379b-616b-44d5-8abb-99707b706c47" providerId="ADAL" clId="{F1398370-3444-4DD0-A4C4-128E1C494F76}" dt="2025-02-20T12:42:45.745" v="9161" actId="1076"/>
          <ac:spMkLst>
            <pc:docMk/>
            <pc:sldMk cId="3734316675" sldId="933"/>
            <ac:spMk id="42" creationId="{99686D2E-B04B-0441-CF35-7ADC143372E2}"/>
          </ac:spMkLst>
        </pc:spChg>
        <pc:spChg chg="mod">
          <ac:chgData name="Bloser, Steve" userId="84e9379b-616b-44d5-8abb-99707b706c47" providerId="ADAL" clId="{F1398370-3444-4DD0-A4C4-128E1C494F76}" dt="2025-02-20T12:42:45.745" v="9161" actId="1076"/>
          <ac:spMkLst>
            <pc:docMk/>
            <pc:sldMk cId="3734316675" sldId="933"/>
            <ac:spMk id="43" creationId="{618F0E1F-E1F5-068B-A5C2-A685ACE70442}"/>
          </ac:spMkLst>
        </pc:spChg>
        <pc:picChg chg="mod modCrop">
          <ac:chgData name="Bloser, Steve" userId="84e9379b-616b-44d5-8abb-99707b706c47" providerId="ADAL" clId="{F1398370-3444-4DD0-A4C4-128E1C494F76}" dt="2025-02-20T12:42:52.059" v="9162" actId="732"/>
          <ac:picMkLst>
            <pc:docMk/>
            <pc:sldMk cId="3734316675" sldId="933"/>
            <ac:picMk id="5" creationId="{48716293-6FAE-0116-6D0F-8662A45DE8D0}"/>
          </ac:picMkLst>
        </pc:picChg>
      </pc:sldChg>
      <pc:sldChg chg="del mod ord setBg modShow">
        <pc:chgData name="Bloser, Steve" userId="84e9379b-616b-44d5-8abb-99707b706c47" providerId="ADAL" clId="{F1398370-3444-4DD0-A4C4-128E1C494F76}" dt="2025-02-14T16:24:20.224" v="6543" actId="47"/>
        <pc:sldMkLst>
          <pc:docMk/>
          <pc:sldMk cId="2669294323" sldId="955"/>
        </pc:sldMkLst>
      </pc:sldChg>
      <pc:sldChg chg="modSp mod ord setBg">
        <pc:chgData name="Bloser, Steve" userId="84e9379b-616b-44d5-8abb-99707b706c47" providerId="ADAL" clId="{F1398370-3444-4DD0-A4C4-128E1C494F76}" dt="2025-02-13T20:20:19.682" v="5106" actId="108"/>
        <pc:sldMkLst>
          <pc:docMk/>
          <pc:sldMk cId="2611716999" sldId="956"/>
        </pc:sldMkLst>
        <pc:spChg chg="mod">
          <ac:chgData name="Bloser, Steve" userId="84e9379b-616b-44d5-8abb-99707b706c47" providerId="ADAL" clId="{F1398370-3444-4DD0-A4C4-128E1C494F76}" dt="2025-02-13T20:20:19.682" v="5106" actId="108"/>
          <ac:spMkLst>
            <pc:docMk/>
            <pc:sldMk cId="2611716999" sldId="956"/>
            <ac:spMk id="7" creationId="{E0BC2954-1656-E9D6-3234-83BDAC8018F4}"/>
          </ac:spMkLst>
        </pc:spChg>
      </pc:sldChg>
      <pc:sldChg chg="addSp delSp modSp mod setBg modShow">
        <pc:chgData name="Bloser, Steve" userId="84e9379b-616b-44d5-8abb-99707b706c47" providerId="ADAL" clId="{F1398370-3444-4DD0-A4C4-128E1C494F76}" dt="2025-02-14T16:13:43.610" v="6322" actId="20577"/>
        <pc:sldMkLst>
          <pc:docMk/>
          <pc:sldMk cId="1679471442" sldId="964"/>
        </pc:sldMkLst>
        <pc:spChg chg="mod">
          <ac:chgData name="Bloser, Steve" userId="84e9379b-616b-44d5-8abb-99707b706c47" providerId="ADAL" clId="{F1398370-3444-4DD0-A4C4-128E1C494F76}" dt="2025-02-14T16:13:43.610" v="6322" actId="20577"/>
          <ac:spMkLst>
            <pc:docMk/>
            <pc:sldMk cId="1679471442" sldId="964"/>
            <ac:spMk id="14" creationId="{D4434EAE-1CA2-99A0-BD4F-8FFDB7206D2B}"/>
          </ac:spMkLst>
        </pc:spChg>
        <pc:picChg chg="add mod ord modCrop">
          <ac:chgData name="Bloser, Steve" userId="84e9379b-616b-44d5-8abb-99707b706c47" providerId="ADAL" clId="{F1398370-3444-4DD0-A4C4-128E1C494F76}" dt="2025-02-14T16:12:38.926" v="6289" actId="18131"/>
          <ac:picMkLst>
            <pc:docMk/>
            <pc:sldMk cId="1679471442" sldId="964"/>
            <ac:picMk id="9" creationId="{21DDE384-35D5-520D-C37D-3B9A2E72B00E}"/>
          </ac:picMkLst>
        </pc:picChg>
      </pc:sldChg>
      <pc:sldChg chg="addSp delSp modSp mod ord setBg">
        <pc:chgData name="Bloser, Steve" userId="84e9379b-616b-44d5-8abb-99707b706c47" providerId="ADAL" clId="{F1398370-3444-4DD0-A4C4-128E1C494F76}" dt="2025-02-14T16:08:39.887" v="6275"/>
        <pc:sldMkLst>
          <pc:docMk/>
          <pc:sldMk cId="1524950639" sldId="965"/>
        </pc:sldMkLst>
        <pc:spChg chg="add mod">
          <ac:chgData name="Bloser, Steve" userId="84e9379b-616b-44d5-8abb-99707b706c47" providerId="ADAL" clId="{F1398370-3444-4DD0-A4C4-128E1C494F76}" dt="2025-02-13T20:13:29.242" v="4883" actId="1076"/>
          <ac:spMkLst>
            <pc:docMk/>
            <pc:sldMk cId="1524950639" sldId="965"/>
            <ac:spMk id="8" creationId="{B8BE8701-62F0-0751-7E37-2B83095B43CD}"/>
          </ac:spMkLst>
        </pc:spChg>
        <pc:spChg chg="mod">
          <ac:chgData name="Bloser, Steve" userId="84e9379b-616b-44d5-8abb-99707b706c47" providerId="ADAL" clId="{F1398370-3444-4DD0-A4C4-128E1C494F76}" dt="2025-02-13T20:13:01.722" v="4872" actId="1076"/>
          <ac:spMkLst>
            <pc:docMk/>
            <pc:sldMk cId="1524950639" sldId="965"/>
            <ac:spMk id="12" creationId="{A46399B5-E802-39C3-3656-AAFEB6725F0F}"/>
          </ac:spMkLst>
        </pc:spChg>
        <pc:spChg chg="add mod">
          <ac:chgData name="Bloser, Steve" userId="84e9379b-616b-44d5-8abb-99707b706c47" providerId="ADAL" clId="{F1398370-3444-4DD0-A4C4-128E1C494F76}" dt="2025-02-13T20:14:54.974" v="5006" actId="14100"/>
          <ac:spMkLst>
            <pc:docMk/>
            <pc:sldMk cId="1524950639" sldId="965"/>
            <ac:spMk id="14" creationId="{36A57AB5-1957-E49E-F35E-E77688A09396}"/>
          </ac:spMkLst>
        </pc:spChg>
        <pc:picChg chg="mod modCrop">
          <ac:chgData name="Bloser, Steve" userId="84e9379b-616b-44d5-8abb-99707b706c47" providerId="ADAL" clId="{F1398370-3444-4DD0-A4C4-128E1C494F76}" dt="2025-02-13T20:12:44.318" v="4870" actId="18131"/>
          <ac:picMkLst>
            <pc:docMk/>
            <pc:sldMk cId="1524950639" sldId="965"/>
            <ac:picMk id="5" creationId="{D5C55E5C-AE91-22B8-06EE-09467A1F4364}"/>
          </ac:picMkLst>
        </pc:picChg>
        <pc:cxnChg chg="add mod">
          <ac:chgData name="Bloser, Steve" userId="84e9379b-616b-44d5-8abb-99707b706c47" providerId="ADAL" clId="{F1398370-3444-4DD0-A4C4-128E1C494F76}" dt="2025-02-13T20:13:34.067" v="4885" actId="14100"/>
          <ac:cxnSpMkLst>
            <pc:docMk/>
            <pc:sldMk cId="1524950639" sldId="965"/>
            <ac:cxnSpMk id="6" creationId="{CE8B2EED-A909-FDD8-B6E2-83495081C8C5}"/>
          </ac:cxnSpMkLst>
        </pc:cxnChg>
      </pc:sldChg>
      <pc:sldChg chg="addSp delSp modSp mod ord setBg">
        <pc:chgData name="Bloser, Steve" userId="84e9379b-616b-44d5-8abb-99707b706c47" providerId="ADAL" clId="{F1398370-3444-4DD0-A4C4-128E1C494F76}" dt="2025-02-14T16:35:59.368" v="6651" actId="1076"/>
        <pc:sldMkLst>
          <pc:docMk/>
          <pc:sldMk cId="58080737" sldId="966"/>
        </pc:sldMkLst>
        <pc:spChg chg="mod">
          <ac:chgData name="Bloser, Steve" userId="84e9379b-616b-44d5-8abb-99707b706c47" providerId="ADAL" clId="{F1398370-3444-4DD0-A4C4-128E1C494F76}" dt="2025-02-07T18:58:08.877" v="1777" actId="14100"/>
          <ac:spMkLst>
            <pc:docMk/>
            <pc:sldMk cId="58080737" sldId="966"/>
            <ac:spMk id="6" creationId="{B175BC6A-E7AC-C07A-1122-E1FFEE410B03}"/>
          </ac:spMkLst>
        </pc:spChg>
        <pc:spChg chg="mod">
          <ac:chgData name="Bloser, Steve" userId="84e9379b-616b-44d5-8abb-99707b706c47" providerId="ADAL" clId="{F1398370-3444-4DD0-A4C4-128E1C494F76}" dt="2025-02-14T16:35:59.368" v="6651" actId="1076"/>
          <ac:spMkLst>
            <pc:docMk/>
            <pc:sldMk cId="58080737" sldId="966"/>
            <ac:spMk id="7" creationId="{7926AFED-EE32-39F0-B666-18DEE032FB9A}"/>
          </ac:spMkLst>
        </pc:spChg>
        <pc:spChg chg="add mod">
          <ac:chgData name="Bloser, Steve" userId="84e9379b-616b-44d5-8abb-99707b706c47" providerId="ADAL" clId="{F1398370-3444-4DD0-A4C4-128E1C494F76}" dt="2025-02-14T16:35:54.514" v="6650"/>
          <ac:spMkLst>
            <pc:docMk/>
            <pc:sldMk cId="58080737" sldId="966"/>
            <ac:spMk id="12" creationId="{B9ADA66C-2881-8BF2-FC7F-40D7A12663DB}"/>
          </ac:spMkLst>
        </pc:spChg>
        <pc:picChg chg="add mod modCrop">
          <ac:chgData name="Bloser, Steve" userId="84e9379b-616b-44d5-8abb-99707b706c47" providerId="ADAL" clId="{F1398370-3444-4DD0-A4C4-128E1C494F76}" dt="2025-02-14T13:15:14.381" v="5700" actId="108"/>
          <ac:picMkLst>
            <pc:docMk/>
            <pc:sldMk cId="58080737" sldId="966"/>
            <ac:picMk id="8" creationId="{51B13FF4-0AFF-9A1F-649C-DE55A4889655}"/>
          </ac:picMkLst>
        </pc:picChg>
        <pc:picChg chg="add mod">
          <ac:chgData name="Bloser, Steve" userId="84e9379b-616b-44d5-8abb-99707b706c47" providerId="ADAL" clId="{F1398370-3444-4DD0-A4C4-128E1C494F76}" dt="2025-02-14T16:34:47.213" v="6639"/>
          <ac:picMkLst>
            <pc:docMk/>
            <pc:sldMk cId="58080737" sldId="966"/>
            <ac:picMk id="11" creationId="{C35FD6CC-1C51-25D9-102E-60DCD240E7B9}"/>
          </ac:picMkLst>
        </pc:picChg>
      </pc:sldChg>
      <pc:sldChg chg="modSp mod setBg">
        <pc:chgData name="Bloser, Steve" userId="84e9379b-616b-44d5-8abb-99707b706c47" providerId="ADAL" clId="{F1398370-3444-4DD0-A4C4-128E1C494F76}" dt="2025-02-13T18:19:27.225" v="4497"/>
        <pc:sldMkLst>
          <pc:docMk/>
          <pc:sldMk cId="3452051135" sldId="981"/>
        </pc:sldMkLst>
        <pc:spChg chg="mod">
          <ac:chgData name="Bloser, Steve" userId="84e9379b-616b-44d5-8abb-99707b706c47" providerId="ADAL" clId="{F1398370-3444-4DD0-A4C4-128E1C494F76}" dt="2025-02-07T18:06:00.493" v="1245"/>
          <ac:spMkLst>
            <pc:docMk/>
            <pc:sldMk cId="3452051135" sldId="981"/>
            <ac:spMk id="10" creationId="{083A0622-B54B-984A-C65F-9AB5E5CDA354}"/>
          </ac:spMkLst>
        </pc:spChg>
        <pc:picChg chg="mod">
          <ac:chgData name="Bloser, Steve" userId="84e9379b-616b-44d5-8abb-99707b706c47" providerId="ADAL" clId="{F1398370-3444-4DD0-A4C4-128E1C494F76}" dt="2025-02-07T17:57:55.394" v="1106" actId="108"/>
          <ac:picMkLst>
            <pc:docMk/>
            <pc:sldMk cId="3452051135" sldId="981"/>
            <ac:picMk id="2" creationId="{86418FE1-9556-535B-8F58-DE1E30F3C4B1}"/>
          </ac:picMkLst>
        </pc:picChg>
      </pc:sldChg>
      <pc:sldChg chg="addSp delSp modSp mod ord setBg">
        <pc:chgData name="Bloser, Steve" userId="84e9379b-616b-44d5-8abb-99707b706c47" providerId="ADAL" clId="{F1398370-3444-4DD0-A4C4-128E1C494F76}" dt="2025-02-13T18:19:27.225" v="4497"/>
        <pc:sldMkLst>
          <pc:docMk/>
          <pc:sldMk cId="1302233583" sldId="983"/>
        </pc:sldMkLst>
        <pc:spChg chg="mod">
          <ac:chgData name="Bloser, Steve" userId="84e9379b-616b-44d5-8abb-99707b706c47" providerId="ADAL" clId="{F1398370-3444-4DD0-A4C4-128E1C494F76}" dt="2025-02-07T19:14:44.557" v="2147" actId="6549"/>
          <ac:spMkLst>
            <pc:docMk/>
            <pc:sldMk cId="1302233583" sldId="983"/>
            <ac:spMk id="6" creationId="{CEE9C8DD-F0AB-8385-0895-5EC7FD57A2A4}"/>
          </ac:spMkLst>
        </pc:spChg>
        <pc:spChg chg="add mod">
          <ac:chgData name="Bloser, Steve" userId="84e9379b-616b-44d5-8abb-99707b706c47" providerId="ADAL" clId="{F1398370-3444-4DD0-A4C4-128E1C494F76}" dt="2025-02-13T15:24:55.930" v="4419" actId="14100"/>
          <ac:spMkLst>
            <pc:docMk/>
            <pc:sldMk cId="1302233583" sldId="983"/>
            <ac:spMk id="7" creationId="{99692C0B-EA8B-A8C2-8362-17AAC3926A13}"/>
          </ac:spMkLst>
        </pc:spChg>
        <pc:spChg chg="add mod">
          <ac:chgData name="Bloser, Steve" userId="84e9379b-616b-44d5-8abb-99707b706c47" providerId="ADAL" clId="{F1398370-3444-4DD0-A4C4-128E1C494F76}" dt="2025-02-13T15:24:59.979" v="4420" actId="1076"/>
          <ac:spMkLst>
            <pc:docMk/>
            <pc:sldMk cId="1302233583" sldId="983"/>
            <ac:spMk id="8" creationId="{EA77402F-72FA-1A73-CA5B-4784B32B5557}"/>
          </ac:spMkLst>
        </pc:spChg>
        <pc:spChg chg="add mod">
          <ac:chgData name="Bloser, Steve" userId="84e9379b-616b-44d5-8abb-99707b706c47" providerId="ADAL" clId="{F1398370-3444-4DD0-A4C4-128E1C494F76}" dt="2025-02-13T15:26:00.570" v="4428" actId="206"/>
          <ac:spMkLst>
            <pc:docMk/>
            <pc:sldMk cId="1302233583" sldId="983"/>
            <ac:spMk id="9" creationId="{661B14BE-0FA5-0D5B-60A3-64A8D1C86F17}"/>
          </ac:spMkLst>
        </pc:spChg>
        <pc:spChg chg="add mod">
          <ac:chgData name="Bloser, Steve" userId="84e9379b-616b-44d5-8abb-99707b706c47" providerId="ADAL" clId="{F1398370-3444-4DD0-A4C4-128E1C494F76}" dt="2025-02-13T15:26:18.761" v="4431" actId="1076"/>
          <ac:spMkLst>
            <pc:docMk/>
            <pc:sldMk cId="1302233583" sldId="983"/>
            <ac:spMk id="10" creationId="{C6181FC6-F243-7F10-C3BD-A1D387E2A858}"/>
          </ac:spMkLst>
        </pc:spChg>
        <pc:spChg chg="add mod">
          <ac:chgData name="Bloser, Steve" userId="84e9379b-616b-44d5-8abb-99707b706c47" providerId="ADAL" clId="{F1398370-3444-4DD0-A4C4-128E1C494F76}" dt="2025-02-13T15:26:32.919" v="4457" actId="1076"/>
          <ac:spMkLst>
            <pc:docMk/>
            <pc:sldMk cId="1302233583" sldId="983"/>
            <ac:spMk id="11" creationId="{684AAC3A-779E-5395-5E25-FD189DBE551E}"/>
          </ac:spMkLst>
        </pc:spChg>
        <pc:spChg chg="mod">
          <ac:chgData name="Bloser, Steve" userId="84e9379b-616b-44d5-8abb-99707b706c47" providerId="ADAL" clId="{F1398370-3444-4DD0-A4C4-128E1C494F76}" dt="2025-02-13T15:26:41.433" v="4459" actId="1076"/>
          <ac:spMkLst>
            <pc:docMk/>
            <pc:sldMk cId="1302233583" sldId="983"/>
            <ac:spMk id="14" creationId="{3EDAD974-C8A2-2762-2275-542EBCA68657}"/>
          </ac:spMkLst>
        </pc:spChg>
      </pc:sldChg>
      <pc:sldChg chg="addSp delSp modSp mod ord setBg">
        <pc:chgData name="Bloser, Steve" userId="84e9379b-616b-44d5-8abb-99707b706c47" providerId="ADAL" clId="{F1398370-3444-4DD0-A4C4-128E1C494F76}" dt="2025-02-13T18:24:46.306" v="4505" actId="478"/>
        <pc:sldMkLst>
          <pc:docMk/>
          <pc:sldMk cId="2052440221" sldId="985"/>
        </pc:sldMkLst>
        <pc:spChg chg="mod">
          <ac:chgData name="Bloser, Steve" userId="84e9379b-616b-44d5-8abb-99707b706c47" providerId="ADAL" clId="{F1398370-3444-4DD0-A4C4-128E1C494F76}" dt="2025-02-07T19:07:26.959" v="1943" actId="1076"/>
          <ac:spMkLst>
            <pc:docMk/>
            <pc:sldMk cId="2052440221" sldId="985"/>
            <ac:spMk id="5" creationId="{9B5D3F43-155F-518C-441D-D449B79D90C6}"/>
          </ac:spMkLst>
        </pc:spChg>
        <pc:spChg chg="mod">
          <ac:chgData name="Bloser, Steve" userId="84e9379b-616b-44d5-8abb-99707b706c47" providerId="ADAL" clId="{F1398370-3444-4DD0-A4C4-128E1C494F76}" dt="2025-02-07T19:07:29.487" v="1944" actId="1076"/>
          <ac:spMkLst>
            <pc:docMk/>
            <pc:sldMk cId="2052440221" sldId="985"/>
            <ac:spMk id="6" creationId="{7971F4DE-5004-0D64-2AD7-726E0D6D3322}"/>
          </ac:spMkLst>
        </pc:spChg>
        <pc:spChg chg="mod">
          <ac:chgData name="Bloser, Steve" userId="84e9379b-616b-44d5-8abb-99707b706c47" providerId="ADAL" clId="{F1398370-3444-4DD0-A4C4-128E1C494F76}" dt="2025-02-07T19:07:49.564" v="1947" actId="1076"/>
          <ac:spMkLst>
            <pc:docMk/>
            <pc:sldMk cId="2052440221" sldId="985"/>
            <ac:spMk id="9" creationId="{7BC25A09-C944-4BB2-4B87-8CAA53DA0D92}"/>
          </ac:spMkLst>
        </pc:spChg>
        <pc:spChg chg="mod">
          <ac:chgData name="Bloser, Steve" userId="84e9379b-616b-44d5-8abb-99707b706c47" providerId="ADAL" clId="{F1398370-3444-4DD0-A4C4-128E1C494F76}" dt="2025-02-07T19:07:41.172" v="1946" actId="1076"/>
          <ac:spMkLst>
            <pc:docMk/>
            <pc:sldMk cId="2052440221" sldId="985"/>
            <ac:spMk id="10" creationId="{83AF3F02-7367-B550-903A-A73D21366137}"/>
          </ac:spMkLst>
        </pc:spChg>
        <pc:spChg chg="mod">
          <ac:chgData name="Bloser, Steve" userId="84e9379b-616b-44d5-8abb-99707b706c47" providerId="ADAL" clId="{F1398370-3444-4DD0-A4C4-128E1C494F76}" dt="2025-02-07T19:07:49.564" v="1947" actId="1076"/>
          <ac:spMkLst>
            <pc:docMk/>
            <pc:sldMk cId="2052440221" sldId="985"/>
            <ac:spMk id="11" creationId="{55612AF6-D878-130C-31D0-27B30A81A8D0}"/>
          </ac:spMkLst>
        </pc:spChg>
        <pc:spChg chg="add mod">
          <ac:chgData name="Bloser, Steve" userId="84e9379b-616b-44d5-8abb-99707b706c47" providerId="ADAL" clId="{F1398370-3444-4DD0-A4C4-128E1C494F76}" dt="2025-02-07T19:08:10.138" v="1953" actId="1076"/>
          <ac:spMkLst>
            <pc:docMk/>
            <pc:sldMk cId="2052440221" sldId="985"/>
            <ac:spMk id="12" creationId="{77FB5626-23E2-25E6-F020-F1F3DD471899}"/>
          </ac:spMkLst>
        </pc:spChg>
        <pc:spChg chg="mod">
          <ac:chgData name="Bloser, Steve" userId="84e9379b-616b-44d5-8abb-99707b706c47" providerId="ADAL" clId="{F1398370-3444-4DD0-A4C4-128E1C494F76}" dt="2025-02-07T19:07:41.172" v="1946" actId="1076"/>
          <ac:spMkLst>
            <pc:docMk/>
            <pc:sldMk cId="2052440221" sldId="985"/>
            <ac:spMk id="13" creationId="{8862B7D6-C8AF-BB7A-8E5B-0B8DE593D1E4}"/>
          </ac:spMkLst>
        </pc:spChg>
        <pc:spChg chg="mod">
          <ac:chgData name="Bloser, Steve" userId="84e9379b-616b-44d5-8abb-99707b706c47" providerId="ADAL" clId="{F1398370-3444-4DD0-A4C4-128E1C494F76}" dt="2025-02-07T19:07:35.031" v="1945" actId="1076"/>
          <ac:spMkLst>
            <pc:docMk/>
            <pc:sldMk cId="2052440221" sldId="985"/>
            <ac:spMk id="14" creationId="{DE2174F5-6DE3-5E78-B276-0E8407FE2877}"/>
          </ac:spMkLst>
        </pc:spChg>
        <pc:spChg chg="mod">
          <ac:chgData name="Bloser, Steve" userId="84e9379b-616b-44d5-8abb-99707b706c47" providerId="ADAL" clId="{F1398370-3444-4DD0-A4C4-128E1C494F76}" dt="2025-02-07T19:07:35.031" v="1945" actId="1076"/>
          <ac:spMkLst>
            <pc:docMk/>
            <pc:sldMk cId="2052440221" sldId="985"/>
            <ac:spMk id="15" creationId="{1FD20D96-ED02-761E-0BB1-7AA851CD49EB}"/>
          </ac:spMkLst>
        </pc:spChg>
        <pc:picChg chg="mod modCrop">
          <ac:chgData name="Bloser, Steve" userId="84e9379b-616b-44d5-8abb-99707b706c47" providerId="ADAL" clId="{F1398370-3444-4DD0-A4C4-128E1C494F76}" dt="2025-02-07T19:07:20.979" v="1942" actId="18131"/>
          <ac:picMkLst>
            <pc:docMk/>
            <pc:sldMk cId="2052440221" sldId="985"/>
            <ac:picMk id="4" creationId="{0C53C27D-A4C6-C812-944E-F3509BC63004}"/>
          </ac:picMkLst>
        </pc:picChg>
      </pc:sldChg>
      <pc:sldChg chg="del ord">
        <pc:chgData name="Bloser, Steve" userId="84e9379b-616b-44d5-8abb-99707b706c47" providerId="ADAL" clId="{F1398370-3444-4DD0-A4C4-128E1C494F76}" dt="2025-02-07T19:14:13.123" v="2131" actId="47"/>
        <pc:sldMkLst>
          <pc:docMk/>
          <pc:sldMk cId="3346076859" sldId="986"/>
        </pc:sldMkLst>
      </pc:sldChg>
      <pc:sldChg chg="del ord">
        <pc:chgData name="Bloser, Steve" userId="84e9379b-616b-44d5-8abb-99707b706c47" providerId="ADAL" clId="{F1398370-3444-4DD0-A4C4-128E1C494F76}" dt="2025-02-07T19:06:23.190" v="1935" actId="47"/>
        <pc:sldMkLst>
          <pc:docMk/>
          <pc:sldMk cId="2161246586" sldId="987"/>
        </pc:sldMkLst>
      </pc:sldChg>
      <pc:sldChg chg="del ord">
        <pc:chgData name="Bloser, Steve" userId="84e9379b-616b-44d5-8abb-99707b706c47" providerId="ADAL" clId="{F1398370-3444-4DD0-A4C4-128E1C494F76}" dt="2025-02-07T19:29:23.488" v="2335" actId="47"/>
        <pc:sldMkLst>
          <pc:docMk/>
          <pc:sldMk cId="2508874281" sldId="988"/>
        </pc:sldMkLst>
      </pc:sldChg>
      <pc:sldChg chg="delSp del mod ord">
        <pc:chgData name="Bloser, Steve" userId="84e9379b-616b-44d5-8abb-99707b706c47" providerId="ADAL" clId="{F1398370-3444-4DD0-A4C4-128E1C494F76}" dt="2025-02-07T19:30:27.106" v="2355" actId="47"/>
        <pc:sldMkLst>
          <pc:docMk/>
          <pc:sldMk cId="293913596" sldId="989"/>
        </pc:sldMkLst>
      </pc:sldChg>
      <pc:sldChg chg="addSp delSp modSp mod ord setBg">
        <pc:chgData name="Bloser, Steve" userId="84e9379b-616b-44d5-8abb-99707b706c47" providerId="ADAL" clId="{F1398370-3444-4DD0-A4C4-128E1C494F76}" dt="2025-02-13T18:23:17.846" v="4501" actId="478"/>
        <pc:sldMkLst>
          <pc:docMk/>
          <pc:sldMk cId="1509073762" sldId="990"/>
        </pc:sldMkLst>
        <pc:spChg chg="mod">
          <ac:chgData name="Bloser, Steve" userId="84e9379b-616b-44d5-8abb-99707b706c47" providerId="ADAL" clId="{F1398370-3444-4DD0-A4C4-128E1C494F76}" dt="2025-02-07T19:00:16.660" v="1863" actId="313"/>
          <ac:spMkLst>
            <pc:docMk/>
            <pc:sldMk cId="1509073762" sldId="990"/>
            <ac:spMk id="6" creationId="{46BF5165-87F7-6C37-21CE-256616512BB1}"/>
          </ac:spMkLst>
        </pc:spChg>
        <pc:spChg chg="add mod">
          <ac:chgData name="Bloser, Steve" userId="84e9379b-616b-44d5-8abb-99707b706c47" providerId="ADAL" clId="{F1398370-3444-4DD0-A4C4-128E1C494F76}" dt="2025-02-07T19:02:10.427" v="1889" actId="206"/>
          <ac:spMkLst>
            <pc:docMk/>
            <pc:sldMk cId="1509073762" sldId="990"/>
            <ac:spMk id="8" creationId="{7FCCB6E7-0B40-4D77-A0CA-AE9876737D5C}"/>
          </ac:spMkLst>
        </pc:spChg>
        <pc:spChg chg="add mod">
          <ac:chgData name="Bloser, Steve" userId="84e9379b-616b-44d5-8abb-99707b706c47" providerId="ADAL" clId="{F1398370-3444-4DD0-A4C4-128E1C494F76}" dt="2025-02-07T19:02:26.087" v="1894" actId="14100"/>
          <ac:spMkLst>
            <pc:docMk/>
            <pc:sldMk cId="1509073762" sldId="990"/>
            <ac:spMk id="9" creationId="{EC99418B-5B4F-9904-4905-3A193810D849}"/>
          </ac:spMkLst>
        </pc:spChg>
        <pc:picChg chg="add mod modCrop">
          <ac:chgData name="Bloser, Steve" userId="84e9379b-616b-44d5-8abb-99707b706c47" providerId="ADAL" clId="{F1398370-3444-4DD0-A4C4-128E1C494F76}" dt="2025-02-07T19:01:25.843" v="1876" actId="732"/>
          <ac:picMkLst>
            <pc:docMk/>
            <pc:sldMk cId="1509073762" sldId="990"/>
            <ac:picMk id="5" creationId="{D3C14D9D-F4CF-FFDB-52D6-3A7275187623}"/>
          </ac:picMkLst>
        </pc:picChg>
        <pc:picChg chg="mod modCrop">
          <ac:chgData name="Bloser, Steve" userId="84e9379b-616b-44d5-8abb-99707b706c47" providerId="ADAL" clId="{F1398370-3444-4DD0-A4C4-128E1C494F76}" dt="2025-02-07T19:00:36.375" v="1869" actId="1582"/>
          <ac:picMkLst>
            <pc:docMk/>
            <pc:sldMk cId="1509073762" sldId="990"/>
            <ac:picMk id="12" creationId="{7B66E152-6762-98E9-ABB0-508C6ED1733D}"/>
          </ac:picMkLst>
        </pc:picChg>
      </pc:sldChg>
      <pc:sldChg chg="addSp delSp modSp mod ord setBg">
        <pc:chgData name="Bloser, Steve" userId="84e9379b-616b-44d5-8abb-99707b706c47" providerId="ADAL" clId="{F1398370-3444-4DD0-A4C4-128E1C494F76}" dt="2025-02-14T16:28:53.953" v="6572" actId="1076"/>
        <pc:sldMkLst>
          <pc:docMk/>
          <pc:sldMk cId="585163835" sldId="991"/>
        </pc:sldMkLst>
        <pc:spChg chg="add mod">
          <ac:chgData name="Bloser, Steve" userId="84e9379b-616b-44d5-8abb-99707b706c47" providerId="ADAL" clId="{F1398370-3444-4DD0-A4C4-128E1C494F76}" dt="2025-02-07T19:25:24.536" v="2223" actId="113"/>
          <ac:spMkLst>
            <pc:docMk/>
            <pc:sldMk cId="585163835" sldId="991"/>
            <ac:spMk id="3" creationId="{26D7752C-37B3-6A85-6457-78DFEA736B24}"/>
          </ac:spMkLst>
        </pc:spChg>
        <pc:spChg chg="mod">
          <ac:chgData name="Bloser, Steve" userId="84e9379b-616b-44d5-8abb-99707b706c47" providerId="ADAL" clId="{F1398370-3444-4DD0-A4C4-128E1C494F76}" dt="2025-02-14T16:28:53.953" v="6572" actId="1076"/>
          <ac:spMkLst>
            <pc:docMk/>
            <pc:sldMk cId="585163835" sldId="991"/>
            <ac:spMk id="7" creationId="{B54852F2-6AA2-5FC8-74FB-2AA195F82D20}"/>
          </ac:spMkLst>
        </pc:spChg>
        <pc:spChg chg="mod">
          <ac:chgData name="Bloser, Steve" userId="84e9379b-616b-44d5-8abb-99707b706c47" providerId="ADAL" clId="{F1398370-3444-4DD0-A4C4-128E1C494F76}" dt="2025-02-07T19:16:16.074" v="2170" actId="14100"/>
          <ac:spMkLst>
            <pc:docMk/>
            <pc:sldMk cId="585163835" sldId="991"/>
            <ac:spMk id="8" creationId="{CB779CC7-02DE-7999-E70C-711C3188A35F}"/>
          </ac:spMkLst>
        </pc:spChg>
        <pc:spChg chg="mod">
          <ac:chgData name="Bloser, Steve" userId="84e9379b-616b-44d5-8abb-99707b706c47" providerId="ADAL" clId="{F1398370-3444-4DD0-A4C4-128E1C494F76}" dt="2025-02-07T19:15:44.573" v="2158" actId="14100"/>
          <ac:spMkLst>
            <pc:docMk/>
            <pc:sldMk cId="585163835" sldId="991"/>
            <ac:spMk id="9" creationId="{245FDCCE-A0FE-B685-93AA-EC89ECCF8872}"/>
          </ac:spMkLst>
        </pc:spChg>
        <pc:spChg chg="mod">
          <ac:chgData name="Bloser, Steve" userId="84e9379b-616b-44d5-8abb-99707b706c47" providerId="ADAL" clId="{F1398370-3444-4DD0-A4C4-128E1C494F76}" dt="2025-02-07T19:15:37.209" v="2154" actId="1076"/>
          <ac:spMkLst>
            <pc:docMk/>
            <pc:sldMk cId="585163835" sldId="991"/>
            <ac:spMk id="10" creationId="{262CD39F-85E1-07A4-8AC4-597CCF2E5A02}"/>
          </ac:spMkLst>
        </pc:spChg>
        <pc:spChg chg="mod">
          <ac:chgData name="Bloser, Steve" userId="84e9379b-616b-44d5-8abb-99707b706c47" providerId="ADAL" clId="{F1398370-3444-4DD0-A4C4-128E1C494F76}" dt="2025-02-13T15:24:44.215" v="4415" actId="1076"/>
          <ac:spMkLst>
            <pc:docMk/>
            <pc:sldMk cId="585163835" sldId="991"/>
            <ac:spMk id="11" creationId="{6628AE7D-34B8-BFCC-31E0-91AE2518AA0B}"/>
          </ac:spMkLst>
        </pc:spChg>
        <pc:spChg chg="add mod">
          <ac:chgData name="Bloser, Steve" userId="84e9379b-616b-44d5-8abb-99707b706c47" providerId="ADAL" clId="{F1398370-3444-4DD0-A4C4-128E1C494F76}" dt="2025-02-07T19:16:34.828" v="2175" actId="1076"/>
          <ac:spMkLst>
            <pc:docMk/>
            <pc:sldMk cId="585163835" sldId="991"/>
            <ac:spMk id="12" creationId="{8C4F7571-38C5-B005-BE29-D20C6F7080E2}"/>
          </ac:spMkLst>
        </pc:spChg>
        <pc:spChg chg="add mod">
          <ac:chgData name="Bloser, Steve" userId="84e9379b-616b-44d5-8abb-99707b706c47" providerId="ADAL" clId="{F1398370-3444-4DD0-A4C4-128E1C494F76}" dt="2025-02-07T19:16:42.358" v="2179" actId="1076"/>
          <ac:spMkLst>
            <pc:docMk/>
            <pc:sldMk cId="585163835" sldId="991"/>
            <ac:spMk id="13" creationId="{9868D71D-8BA7-3850-7BAC-721317FC60E7}"/>
          </ac:spMkLst>
        </pc:spChg>
        <pc:picChg chg="mod modCrop">
          <ac:chgData name="Bloser, Steve" userId="84e9379b-616b-44d5-8abb-99707b706c47" providerId="ADAL" clId="{F1398370-3444-4DD0-A4C4-128E1C494F76}" dt="2025-02-07T19:15:40.348" v="2156" actId="1076"/>
          <ac:picMkLst>
            <pc:docMk/>
            <pc:sldMk cId="585163835" sldId="991"/>
            <ac:picMk id="5" creationId="{0E9B0E56-4A93-595C-371D-868E0DB7BF6B}"/>
          </ac:picMkLst>
        </pc:picChg>
      </pc:sldChg>
      <pc:sldChg chg="del ord">
        <pc:chgData name="Bloser, Steve" userId="84e9379b-616b-44d5-8abb-99707b706c47" providerId="ADAL" clId="{F1398370-3444-4DD0-A4C4-128E1C494F76}" dt="2025-02-07T19:31:52.549" v="2374" actId="47"/>
        <pc:sldMkLst>
          <pc:docMk/>
          <pc:sldMk cId="3648286464" sldId="992"/>
        </pc:sldMkLst>
      </pc:sldChg>
      <pc:sldChg chg="delSp modSp del mod ord">
        <pc:chgData name="Bloser, Steve" userId="84e9379b-616b-44d5-8abb-99707b706c47" providerId="ADAL" clId="{F1398370-3444-4DD0-A4C4-128E1C494F76}" dt="2025-02-07T19:33:35.482" v="2428" actId="47"/>
        <pc:sldMkLst>
          <pc:docMk/>
          <pc:sldMk cId="2766521125" sldId="994"/>
        </pc:sldMkLst>
      </pc:sldChg>
      <pc:sldChg chg="addSp delSp modSp mod ord setBg">
        <pc:chgData name="Bloser, Steve" userId="84e9379b-616b-44d5-8abb-99707b706c47" providerId="ADAL" clId="{F1398370-3444-4DD0-A4C4-128E1C494F76}" dt="2025-02-14T16:20:17.006" v="6458" actId="1076"/>
        <pc:sldMkLst>
          <pc:docMk/>
          <pc:sldMk cId="1663282063" sldId="998"/>
        </pc:sldMkLst>
        <pc:spChg chg="add mod">
          <ac:chgData name="Bloser, Steve" userId="84e9379b-616b-44d5-8abb-99707b706c47" providerId="ADAL" clId="{F1398370-3444-4DD0-A4C4-128E1C494F76}" dt="2025-02-14T16:20:09.074" v="6453" actId="1076"/>
          <ac:spMkLst>
            <pc:docMk/>
            <pc:sldMk cId="1663282063" sldId="998"/>
            <ac:spMk id="9" creationId="{BE28391A-5CA2-129C-738A-2C83A876B3D0}"/>
          </ac:spMkLst>
        </pc:spChg>
        <pc:spChg chg="add mod">
          <ac:chgData name="Bloser, Steve" userId="84e9379b-616b-44d5-8abb-99707b706c47" providerId="ADAL" clId="{F1398370-3444-4DD0-A4C4-128E1C494F76}" dt="2025-02-14T16:20:06.126" v="6452" actId="1076"/>
          <ac:spMkLst>
            <pc:docMk/>
            <pc:sldMk cId="1663282063" sldId="998"/>
            <ac:spMk id="13" creationId="{38283FB6-68F4-8AE4-EE00-79F92CFADF3E}"/>
          </ac:spMkLst>
        </pc:spChg>
        <pc:spChg chg="add mod">
          <ac:chgData name="Bloser, Steve" userId="84e9379b-616b-44d5-8abb-99707b706c47" providerId="ADAL" clId="{F1398370-3444-4DD0-A4C4-128E1C494F76}" dt="2025-02-14T16:18:15.208" v="6377" actId="1076"/>
          <ac:spMkLst>
            <pc:docMk/>
            <pc:sldMk cId="1663282063" sldId="998"/>
            <ac:spMk id="14" creationId="{E6E25037-F50A-841D-1258-834446C137CC}"/>
          </ac:spMkLst>
        </pc:spChg>
        <pc:spChg chg="add mod">
          <ac:chgData name="Bloser, Steve" userId="84e9379b-616b-44d5-8abb-99707b706c47" providerId="ADAL" clId="{F1398370-3444-4DD0-A4C4-128E1C494F76}" dt="2025-02-14T16:20:15.260" v="6457" actId="1076"/>
          <ac:spMkLst>
            <pc:docMk/>
            <pc:sldMk cId="1663282063" sldId="998"/>
            <ac:spMk id="18" creationId="{D1298895-211D-5498-18B0-C984AAFD6367}"/>
          </ac:spMkLst>
        </pc:spChg>
        <pc:spChg chg="add mod">
          <ac:chgData name="Bloser, Steve" userId="84e9379b-616b-44d5-8abb-99707b706c47" providerId="ADAL" clId="{F1398370-3444-4DD0-A4C4-128E1C494F76}" dt="2025-02-14T16:20:13.706" v="6456" actId="1076"/>
          <ac:spMkLst>
            <pc:docMk/>
            <pc:sldMk cId="1663282063" sldId="998"/>
            <ac:spMk id="19" creationId="{40C020B1-53E4-73C2-FA4D-DDDA8A3160FE}"/>
          </ac:spMkLst>
        </pc:spChg>
        <pc:spChg chg="add mod">
          <ac:chgData name="Bloser, Steve" userId="84e9379b-616b-44d5-8abb-99707b706c47" providerId="ADAL" clId="{F1398370-3444-4DD0-A4C4-128E1C494F76}" dt="2025-02-14T16:16:59.083" v="6351" actId="1076"/>
          <ac:spMkLst>
            <pc:docMk/>
            <pc:sldMk cId="1663282063" sldId="998"/>
            <ac:spMk id="23" creationId="{82F37284-BED7-BA11-B44C-1E47147B2453}"/>
          </ac:spMkLst>
        </pc:spChg>
        <pc:spChg chg="add mod">
          <ac:chgData name="Bloser, Steve" userId="84e9379b-616b-44d5-8abb-99707b706c47" providerId="ADAL" clId="{F1398370-3444-4DD0-A4C4-128E1C494F76}" dt="2025-02-14T16:18:44.089" v="6445" actId="1076"/>
          <ac:spMkLst>
            <pc:docMk/>
            <pc:sldMk cId="1663282063" sldId="998"/>
            <ac:spMk id="24" creationId="{B07B5884-0C33-2017-D079-0B40389B4470}"/>
          </ac:spMkLst>
        </pc:spChg>
        <pc:spChg chg="add mod">
          <ac:chgData name="Bloser, Steve" userId="84e9379b-616b-44d5-8abb-99707b706c47" providerId="ADAL" clId="{F1398370-3444-4DD0-A4C4-128E1C494F76}" dt="2025-02-14T16:20:17.006" v="6458" actId="1076"/>
          <ac:spMkLst>
            <pc:docMk/>
            <pc:sldMk cId="1663282063" sldId="998"/>
            <ac:spMk id="25" creationId="{94D08307-4D36-60AA-D7B9-2B69134EBDFF}"/>
          </ac:spMkLst>
        </pc:spChg>
        <pc:picChg chg="add mod modCrop">
          <ac:chgData name="Bloser, Steve" userId="84e9379b-616b-44d5-8abb-99707b706c47" providerId="ADAL" clId="{F1398370-3444-4DD0-A4C4-128E1C494F76}" dt="2025-02-14T16:20:11.652" v="6455" actId="1076"/>
          <ac:picMkLst>
            <pc:docMk/>
            <pc:sldMk cId="1663282063" sldId="998"/>
            <ac:picMk id="7" creationId="{537EB4FA-D607-540B-4B3D-90EF4393B26B}"/>
          </ac:picMkLst>
        </pc:picChg>
        <pc:picChg chg="mod ord modCrop">
          <ac:chgData name="Bloser, Steve" userId="84e9379b-616b-44d5-8abb-99707b706c47" providerId="ADAL" clId="{F1398370-3444-4DD0-A4C4-128E1C494F76}" dt="2025-02-14T16:17:40.747" v="6358" actId="1076"/>
          <ac:picMkLst>
            <pc:docMk/>
            <pc:sldMk cId="1663282063" sldId="998"/>
            <ac:picMk id="11" creationId="{7C9CD7CF-EDCB-83AE-9060-FA55608AC270}"/>
          </ac:picMkLst>
        </pc:picChg>
      </pc:sldChg>
      <pc:sldChg chg="del ord">
        <pc:chgData name="Bloser, Steve" userId="84e9379b-616b-44d5-8abb-99707b706c47" providerId="ADAL" clId="{F1398370-3444-4DD0-A4C4-128E1C494F76}" dt="2025-02-07T17:01:33.710" v="967" actId="47"/>
        <pc:sldMkLst>
          <pc:docMk/>
          <pc:sldMk cId="3251428208" sldId="1001"/>
        </pc:sldMkLst>
      </pc:sldChg>
      <pc:sldChg chg="addSp delSp modSp mod ord setBg">
        <pc:chgData name="Bloser, Steve" userId="84e9379b-616b-44d5-8abb-99707b706c47" providerId="ADAL" clId="{F1398370-3444-4DD0-A4C4-128E1C494F76}" dt="2025-02-13T18:19:27.225" v="4497"/>
        <pc:sldMkLst>
          <pc:docMk/>
          <pc:sldMk cId="1467848192" sldId="1012"/>
        </pc:sldMkLst>
        <pc:spChg chg="mod">
          <ac:chgData name="Bloser, Steve" userId="84e9379b-616b-44d5-8abb-99707b706c47" providerId="ADAL" clId="{F1398370-3444-4DD0-A4C4-128E1C494F76}" dt="2025-02-07T18:15:25.284" v="1408" actId="208"/>
          <ac:spMkLst>
            <pc:docMk/>
            <pc:sldMk cId="1467848192" sldId="1012"/>
            <ac:spMk id="3" creationId="{D873EDA0-27A7-44F9-C4CE-54B4DDB8F592}"/>
          </ac:spMkLst>
        </pc:spChg>
        <pc:spChg chg="mod">
          <ac:chgData name="Bloser, Steve" userId="84e9379b-616b-44d5-8abb-99707b706c47" providerId="ADAL" clId="{F1398370-3444-4DD0-A4C4-128E1C494F76}" dt="2025-02-07T18:15:47.644" v="1423" actId="14100"/>
          <ac:spMkLst>
            <pc:docMk/>
            <pc:sldMk cId="1467848192" sldId="1012"/>
            <ac:spMk id="7" creationId="{D3F5CA10-9165-1DEE-0C7C-CEFFD6470D2D}"/>
          </ac:spMkLst>
        </pc:spChg>
        <pc:spChg chg="mod">
          <ac:chgData name="Bloser, Steve" userId="84e9379b-616b-44d5-8abb-99707b706c47" providerId="ADAL" clId="{F1398370-3444-4DD0-A4C4-128E1C494F76}" dt="2025-02-07T18:15:30.962" v="1409" actId="115"/>
          <ac:spMkLst>
            <pc:docMk/>
            <pc:sldMk cId="1467848192" sldId="1012"/>
            <ac:spMk id="9" creationId="{760B569A-4247-4D9F-CCB2-051D328D27D7}"/>
          </ac:spMkLst>
        </pc:spChg>
        <pc:spChg chg="mod modCrop">
          <ac:chgData name="Bloser, Steve" userId="84e9379b-616b-44d5-8abb-99707b706c47" providerId="ADAL" clId="{F1398370-3444-4DD0-A4C4-128E1C494F76}" dt="2025-02-07T18:15:02.988" v="1405" actId="1076"/>
          <ac:spMkLst>
            <pc:docMk/>
            <pc:sldMk cId="1467848192" sldId="1012"/>
            <ac:spMk id="10" creationId="{14BDD245-AA47-3BDC-1441-FAE3F791A8E7}"/>
          </ac:spMkLst>
        </pc:spChg>
        <pc:spChg chg="mod">
          <ac:chgData name="Bloser, Steve" userId="84e9379b-616b-44d5-8abb-99707b706c47" providerId="ADAL" clId="{F1398370-3444-4DD0-A4C4-128E1C494F76}" dt="2025-02-13T15:22:46.304" v="4355" actId="20577"/>
          <ac:spMkLst>
            <pc:docMk/>
            <pc:sldMk cId="1467848192" sldId="1012"/>
            <ac:spMk id="13" creationId="{CD77F9A5-3244-D5A1-1D2D-8C0ED81895D1}"/>
          </ac:spMkLst>
        </pc:spChg>
        <pc:spChg chg="add mod">
          <ac:chgData name="Bloser, Steve" userId="84e9379b-616b-44d5-8abb-99707b706c47" providerId="ADAL" clId="{F1398370-3444-4DD0-A4C4-128E1C494F76}" dt="2025-02-07T18:12:04.205" v="1341" actId="1076"/>
          <ac:spMkLst>
            <pc:docMk/>
            <pc:sldMk cId="1467848192" sldId="1012"/>
            <ac:spMk id="14" creationId="{A6D767D5-6985-952B-085E-E96B00BB57E8}"/>
          </ac:spMkLst>
        </pc:spChg>
        <pc:spChg chg="add mod">
          <ac:chgData name="Bloser, Steve" userId="84e9379b-616b-44d5-8abb-99707b706c47" providerId="ADAL" clId="{F1398370-3444-4DD0-A4C4-128E1C494F76}" dt="2025-02-07T18:12:15.223" v="1347" actId="1076"/>
          <ac:spMkLst>
            <pc:docMk/>
            <pc:sldMk cId="1467848192" sldId="1012"/>
            <ac:spMk id="15" creationId="{BB213225-62BD-F966-1850-2DC36530F180}"/>
          </ac:spMkLst>
        </pc:spChg>
        <pc:spChg chg="add mod">
          <ac:chgData name="Bloser, Steve" userId="84e9379b-616b-44d5-8abb-99707b706c47" providerId="ADAL" clId="{F1398370-3444-4DD0-A4C4-128E1C494F76}" dt="2025-02-07T18:12:23.309" v="1352" actId="14100"/>
          <ac:spMkLst>
            <pc:docMk/>
            <pc:sldMk cId="1467848192" sldId="1012"/>
            <ac:spMk id="16" creationId="{4FCC0334-4DEE-17EA-04D2-F0613406E62E}"/>
          </ac:spMkLst>
        </pc:spChg>
        <pc:spChg chg="mod">
          <ac:chgData name="Bloser, Steve" userId="84e9379b-616b-44d5-8abb-99707b706c47" providerId="ADAL" clId="{F1398370-3444-4DD0-A4C4-128E1C494F76}" dt="2025-02-07T18:14:35.405" v="1386" actId="403"/>
          <ac:spMkLst>
            <pc:docMk/>
            <pc:sldMk cId="1467848192" sldId="1012"/>
            <ac:spMk id="17" creationId="{A207D01F-2714-B019-9E69-A6A17CEAF3B2}"/>
          </ac:spMkLst>
        </pc:spChg>
        <pc:spChg chg="add mod">
          <ac:chgData name="Bloser, Steve" userId="84e9379b-616b-44d5-8abb-99707b706c47" providerId="ADAL" clId="{F1398370-3444-4DD0-A4C4-128E1C494F76}" dt="2025-02-07T18:12:27.470" v="1355" actId="14100"/>
          <ac:spMkLst>
            <pc:docMk/>
            <pc:sldMk cId="1467848192" sldId="1012"/>
            <ac:spMk id="18" creationId="{5ECC35E5-8D23-144F-06C5-3A8EAF8A373F}"/>
          </ac:spMkLst>
        </pc:spChg>
        <pc:spChg chg="add mod">
          <ac:chgData name="Bloser, Steve" userId="84e9379b-616b-44d5-8abb-99707b706c47" providerId="ADAL" clId="{F1398370-3444-4DD0-A4C4-128E1C494F76}" dt="2025-02-07T18:14:04.186" v="1380" actId="1076"/>
          <ac:spMkLst>
            <pc:docMk/>
            <pc:sldMk cId="1467848192" sldId="1012"/>
            <ac:spMk id="19" creationId="{ABD1E9B6-DA9F-015E-7859-6CD27713702B}"/>
          </ac:spMkLst>
        </pc:spChg>
        <pc:spChg chg="add mod">
          <ac:chgData name="Bloser, Steve" userId="84e9379b-616b-44d5-8abb-99707b706c47" providerId="ADAL" clId="{F1398370-3444-4DD0-A4C4-128E1C494F76}" dt="2025-02-07T18:15:09.318" v="1407" actId="1076"/>
          <ac:spMkLst>
            <pc:docMk/>
            <pc:sldMk cId="1467848192" sldId="1012"/>
            <ac:spMk id="20" creationId="{DAE5C018-2927-C7C8-CB18-6F691480BD7E}"/>
          </ac:spMkLst>
        </pc:spChg>
      </pc:sldChg>
      <pc:sldChg chg="addSp delSp modSp mod ord setBg">
        <pc:chgData name="Bloser, Steve" userId="84e9379b-616b-44d5-8abb-99707b706c47" providerId="ADAL" clId="{F1398370-3444-4DD0-A4C4-128E1C494F76}" dt="2025-02-13T18:19:27.225" v="4497"/>
        <pc:sldMkLst>
          <pc:docMk/>
          <pc:sldMk cId="2686062902" sldId="1013"/>
        </pc:sldMkLst>
        <pc:spChg chg="mod">
          <ac:chgData name="Bloser, Steve" userId="84e9379b-616b-44d5-8abb-99707b706c47" providerId="ADAL" clId="{F1398370-3444-4DD0-A4C4-128E1C494F76}" dt="2025-02-13T15:22:51.665" v="4356"/>
          <ac:spMkLst>
            <pc:docMk/>
            <pc:sldMk cId="2686062902" sldId="1013"/>
            <ac:spMk id="2" creationId="{CAFDB775-AD0C-ACB5-7DE3-42CF29CA39E1}"/>
          </ac:spMkLst>
        </pc:spChg>
        <pc:spChg chg="add mod">
          <ac:chgData name="Bloser, Steve" userId="84e9379b-616b-44d5-8abb-99707b706c47" providerId="ADAL" clId="{F1398370-3444-4DD0-A4C4-128E1C494F76}" dt="2025-02-07T18:54:03.575" v="1660" actId="14100"/>
          <ac:spMkLst>
            <pc:docMk/>
            <pc:sldMk cId="2686062902" sldId="1013"/>
            <ac:spMk id="6" creationId="{A119089C-EDF7-BB1A-B1D3-578FD33C6B30}"/>
          </ac:spMkLst>
        </pc:spChg>
        <pc:spChg chg="add mod">
          <ac:chgData name="Bloser, Steve" userId="84e9379b-616b-44d5-8abb-99707b706c47" providerId="ADAL" clId="{F1398370-3444-4DD0-A4C4-128E1C494F76}" dt="2025-02-13T15:22:14.866" v="4343" actId="14100"/>
          <ac:spMkLst>
            <pc:docMk/>
            <pc:sldMk cId="2686062902" sldId="1013"/>
            <ac:spMk id="9" creationId="{1089C9A2-FA37-DA39-37BB-FA56C2343101}"/>
          </ac:spMkLst>
        </pc:spChg>
        <pc:spChg chg="add mod">
          <ac:chgData name="Bloser, Steve" userId="84e9379b-616b-44d5-8abb-99707b706c47" providerId="ADAL" clId="{F1398370-3444-4DD0-A4C4-128E1C494F76}" dt="2025-02-07T18:53:59.094" v="1658" actId="1076"/>
          <ac:spMkLst>
            <pc:docMk/>
            <pc:sldMk cId="2686062902" sldId="1013"/>
            <ac:spMk id="11" creationId="{92D2739B-A6C1-A437-28B8-66F50C0DBEE8}"/>
          </ac:spMkLst>
        </pc:spChg>
        <pc:spChg chg="add mod">
          <ac:chgData name="Bloser, Steve" userId="84e9379b-616b-44d5-8abb-99707b706c47" providerId="ADAL" clId="{F1398370-3444-4DD0-A4C4-128E1C494F76}" dt="2025-02-07T18:54:32.989" v="1666" actId="1076"/>
          <ac:spMkLst>
            <pc:docMk/>
            <pc:sldMk cId="2686062902" sldId="1013"/>
            <ac:spMk id="12" creationId="{3DFB422E-0487-1C84-CDCF-BB7A5389251E}"/>
          </ac:spMkLst>
        </pc:spChg>
        <pc:spChg chg="mod">
          <ac:chgData name="Bloser, Steve" userId="84e9379b-616b-44d5-8abb-99707b706c47" providerId="ADAL" clId="{F1398370-3444-4DD0-A4C4-128E1C494F76}" dt="2025-02-07T18:54:40.869" v="1667" actId="1076"/>
          <ac:spMkLst>
            <pc:docMk/>
            <pc:sldMk cId="2686062902" sldId="1013"/>
            <ac:spMk id="21" creationId="{CED69D4B-43EA-9E8E-7844-B32D2A425D07}"/>
          </ac:spMkLst>
        </pc:spChg>
        <pc:picChg chg="mod ord">
          <ac:chgData name="Bloser, Steve" userId="84e9379b-616b-44d5-8abb-99707b706c47" providerId="ADAL" clId="{F1398370-3444-4DD0-A4C4-128E1C494F76}" dt="2025-02-07T18:51:18.077" v="1628" actId="167"/>
          <ac:picMkLst>
            <pc:docMk/>
            <pc:sldMk cId="2686062902" sldId="1013"/>
            <ac:picMk id="4" creationId="{DE98FE56-9EDE-2F2B-2A02-F3DB17513532}"/>
          </ac:picMkLst>
        </pc:picChg>
      </pc:sldChg>
      <pc:sldChg chg="addSp delSp modSp mod ord setBg">
        <pc:chgData name="Bloser, Steve" userId="84e9379b-616b-44d5-8abb-99707b706c47" providerId="ADAL" clId="{F1398370-3444-4DD0-A4C4-128E1C494F76}" dt="2025-02-13T18:19:27.225" v="4497"/>
        <pc:sldMkLst>
          <pc:docMk/>
          <pc:sldMk cId="2448808914" sldId="1014"/>
        </pc:sldMkLst>
        <pc:spChg chg="mod">
          <ac:chgData name="Bloser, Steve" userId="84e9379b-616b-44d5-8abb-99707b706c47" providerId="ADAL" clId="{F1398370-3444-4DD0-A4C4-128E1C494F76}" dt="2025-02-07T18:22:14.052" v="1451" actId="1076"/>
          <ac:spMkLst>
            <pc:docMk/>
            <pc:sldMk cId="2448808914" sldId="1014"/>
            <ac:spMk id="3" creationId="{40B28CA6-CF0D-7B9E-61C8-D5F0CB930FAE}"/>
          </ac:spMkLst>
        </pc:spChg>
        <pc:spChg chg="mod">
          <ac:chgData name="Bloser, Steve" userId="84e9379b-616b-44d5-8abb-99707b706c47" providerId="ADAL" clId="{F1398370-3444-4DD0-A4C4-128E1C494F76}" dt="2025-02-07T18:22:23.261" v="1460" actId="1036"/>
          <ac:spMkLst>
            <pc:docMk/>
            <pc:sldMk cId="2448808914" sldId="1014"/>
            <ac:spMk id="4" creationId="{7E25C35F-9C85-2BE5-F25B-F47C9465D0E9}"/>
          </ac:spMkLst>
        </pc:spChg>
        <pc:spChg chg="mod">
          <ac:chgData name="Bloser, Steve" userId="84e9379b-616b-44d5-8abb-99707b706c47" providerId="ADAL" clId="{F1398370-3444-4DD0-A4C4-128E1C494F76}" dt="2025-02-13T15:22:54.863" v="4357"/>
          <ac:spMkLst>
            <pc:docMk/>
            <pc:sldMk cId="2448808914" sldId="1014"/>
            <ac:spMk id="7" creationId="{1642540E-BBD8-47D8-E4BD-18EF228BDB60}"/>
          </ac:spMkLst>
        </pc:spChg>
        <pc:spChg chg="mod">
          <ac:chgData name="Bloser, Steve" userId="84e9379b-616b-44d5-8abb-99707b706c47" providerId="ADAL" clId="{F1398370-3444-4DD0-A4C4-128E1C494F76}" dt="2025-02-07T18:30:33.090" v="1550" actId="1035"/>
          <ac:spMkLst>
            <pc:docMk/>
            <pc:sldMk cId="2448808914" sldId="1014"/>
            <ac:spMk id="9" creationId="{95CE92D8-C3B8-91F0-12EB-3FEB3FFA84AC}"/>
          </ac:spMkLst>
        </pc:spChg>
        <pc:spChg chg="mod">
          <ac:chgData name="Bloser, Steve" userId="84e9379b-616b-44d5-8abb-99707b706c47" providerId="ADAL" clId="{F1398370-3444-4DD0-A4C4-128E1C494F76}" dt="2025-02-07T18:30:33.090" v="1550" actId="1035"/>
          <ac:spMkLst>
            <pc:docMk/>
            <pc:sldMk cId="2448808914" sldId="1014"/>
            <ac:spMk id="10" creationId="{E57953EF-8434-34C3-6468-FAF79412CA97}"/>
          </ac:spMkLst>
        </pc:spChg>
        <pc:spChg chg="mod ord">
          <ac:chgData name="Bloser, Steve" userId="84e9379b-616b-44d5-8abb-99707b706c47" providerId="ADAL" clId="{F1398370-3444-4DD0-A4C4-128E1C494F76}" dt="2025-02-07T18:30:33.090" v="1550" actId="1035"/>
          <ac:spMkLst>
            <pc:docMk/>
            <pc:sldMk cId="2448808914" sldId="1014"/>
            <ac:spMk id="11" creationId="{E3D08E0D-375E-FF0D-0795-618567274D15}"/>
          </ac:spMkLst>
        </pc:spChg>
        <pc:spChg chg="mod">
          <ac:chgData name="Bloser, Steve" userId="84e9379b-616b-44d5-8abb-99707b706c47" providerId="ADAL" clId="{F1398370-3444-4DD0-A4C4-128E1C494F76}" dt="2025-02-07T18:30:33.090" v="1550" actId="1035"/>
          <ac:spMkLst>
            <pc:docMk/>
            <pc:sldMk cId="2448808914" sldId="1014"/>
            <ac:spMk id="13" creationId="{C47AD6AC-A078-C682-CFC1-8B1DB4857A07}"/>
          </ac:spMkLst>
        </pc:spChg>
        <pc:spChg chg="add del mod">
          <ac:chgData name="Bloser, Steve" userId="84e9379b-616b-44d5-8abb-99707b706c47" providerId="ADAL" clId="{F1398370-3444-4DD0-A4C4-128E1C494F76}" dt="2025-02-07T18:52:53.309" v="1640" actId="21"/>
          <ac:spMkLst>
            <pc:docMk/>
            <pc:sldMk cId="2448808914" sldId="1014"/>
            <ac:spMk id="14" creationId="{95201785-0C6C-43EB-5A48-1DB400451BC3}"/>
          </ac:spMkLst>
        </pc:spChg>
        <pc:spChg chg="add mod">
          <ac:chgData name="Bloser, Steve" userId="84e9379b-616b-44d5-8abb-99707b706c47" providerId="ADAL" clId="{F1398370-3444-4DD0-A4C4-128E1C494F76}" dt="2025-02-07T18:23:23.645" v="1471" actId="1076"/>
          <ac:spMkLst>
            <pc:docMk/>
            <pc:sldMk cId="2448808914" sldId="1014"/>
            <ac:spMk id="20" creationId="{174EEEAE-57B1-B5D0-9507-E2D2BA03BF35}"/>
          </ac:spMkLst>
        </pc:spChg>
        <pc:spChg chg="add mod">
          <ac:chgData name="Bloser, Steve" userId="84e9379b-616b-44d5-8abb-99707b706c47" providerId="ADAL" clId="{F1398370-3444-4DD0-A4C4-128E1C494F76}" dt="2025-02-07T18:23:29.548" v="1474" actId="14100"/>
          <ac:spMkLst>
            <pc:docMk/>
            <pc:sldMk cId="2448808914" sldId="1014"/>
            <ac:spMk id="21" creationId="{A7CCBF12-553B-71AC-FD0D-CF857BACF93D}"/>
          </ac:spMkLst>
        </pc:spChg>
        <pc:picChg chg="mod modCrop">
          <ac:chgData name="Bloser, Steve" userId="84e9379b-616b-44d5-8abb-99707b706c47" providerId="ADAL" clId="{F1398370-3444-4DD0-A4C4-128E1C494F76}" dt="2025-02-07T18:23:13.878" v="1467" actId="18131"/>
          <ac:picMkLst>
            <pc:docMk/>
            <pc:sldMk cId="2448808914" sldId="1014"/>
            <ac:picMk id="2" creationId="{7EE44689-3827-AFC1-5EFD-24CFD335601E}"/>
          </ac:picMkLst>
        </pc:picChg>
      </pc:sldChg>
      <pc:sldChg chg="del ord">
        <pc:chgData name="Bloser, Steve" userId="84e9379b-616b-44d5-8abb-99707b706c47" providerId="ADAL" clId="{F1398370-3444-4DD0-A4C4-128E1C494F76}" dt="2025-02-07T18:28:43.458" v="1528" actId="47"/>
        <pc:sldMkLst>
          <pc:docMk/>
          <pc:sldMk cId="3962852747" sldId="1015"/>
        </pc:sldMkLst>
      </pc:sldChg>
      <pc:sldChg chg="addSp delSp modSp del mod ord setBg">
        <pc:chgData name="Bloser, Steve" userId="84e9379b-616b-44d5-8abb-99707b706c47" providerId="ADAL" clId="{F1398370-3444-4DD0-A4C4-128E1C494F76}" dt="2025-02-14T13:59:08.168" v="5965" actId="47"/>
        <pc:sldMkLst>
          <pc:docMk/>
          <pc:sldMk cId="2493915036" sldId="1016"/>
        </pc:sldMkLst>
      </pc:sldChg>
      <pc:sldChg chg="addSp delSp modSp del mod ord setBg delAnim modAnim">
        <pc:chgData name="Bloser, Steve" userId="84e9379b-616b-44d5-8abb-99707b706c47" providerId="ADAL" clId="{F1398370-3444-4DD0-A4C4-128E1C494F76}" dt="2025-02-13T20:18:38.714" v="5083" actId="47"/>
        <pc:sldMkLst>
          <pc:docMk/>
          <pc:sldMk cId="3253045511" sldId="1017"/>
        </pc:sldMkLst>
      </pc:sldChg>
      <pc:sldChg chg="del mod modShow">
        <pc:chgData name="Bloser, Steve" userId="84e9379b-616b-44d5-8abb-99707b706c47" providerId="ADAL" clId="{F1398370-3444-4DD0-A4C4-128E1C494F76}" dt="2025-02-13T20:15:37.995" v="5021" actId="47"/>
        <pc:sldMkLst>
          <pc:docMk/>
          <pc:sldMk cId="2190931604" sldId="1018"/>
        </pc:sldMkLst>
      </pc:sldChg>
      <pc:sldChg chg="add del mod modShow">
        <pc:chgData name="Bloser, Steve" userId="84e9379b-616b-44d5-8abb-99707b706c47" providerId="ADAL" clId="{F1398370-3444-4DD0-A4C4-128E1C494F76}" dt="2025-02-07T17:12:07.972" v="995" actId="47"/>
        <pc:sldMkLst>
          <pc:docMk/>
          <pc:sldMk cId="4111014946" sldId="1019"/>
        </pc:sldMkLst>
      </pc:sldChg>
      <pc:sldChg chg="addSp modSp add del mod">
        <pc:chgData name="Bloser, Steve" userId="84e9379b-616b-44d5-8abb-99707b706c47" providerId="ADAL" clId="{F1398370-3444-4DD0-A4C4-128E1C494F76}" dt="2025-02-07T18:16:52.015" v="1424" actId="2696"/>
        <pc:sldMkLst>
          <pc:docMk/>
          <pc:sldMk cId="2405127099" sldId="1020"/>
        </pc:sldMkLst>
      </pc:sldChg>
      <pc:sldChg chg="del mod modShow">
        <pc:chgData name="Bloser, Steve" userId="84e9379b-616b-44d5-8abb-99707b706c47" providerId="ADAL" clId="{F1398370-3444-4DD0-A4C4-128E1C494F76}" dt="2025-02-07T16:47:44.468" v="924" actId="2696"/>
        <pc:sldMkLst>
          <pc:docMk/>
          <pc:sldMk cId="2960396458" sldId="1020"/>
        </pc:sldMkLst>
      </pc:sldChg>
      <pc:sldChg chg="delSp add del mod">
        <pc:chgData name="Bloser, Steve" userId="84e9379b-616b-44d5-8abb-99707b706c47" providerId="ADAL" clId="{F1398370-3444-4DD0-A4C4-128E1C494F76}" dt="2025-02-07T18:57:24.763" v="1753" actId="47"/>
        <pc:sldMkLst>
          <pc:docMk/>
          <pc:sldMk cId="4223411290" sldId="1020"/>
        </pc:sldMkLst>
      </pc:sldChg>
      <pc:sldChg chg="add del mod modShow">
        <pc:chgData name="Bloser, Steve" userId="84e9379b-616b-44d5-8abb-99707b706c47" providerId="ADAL" clId="{F1398370-3444-4DD0-A4C4-128E1C494F76}" dt="2025-02-07T17:12:09.893" v="996" actId="47"/>
        <pc:sldMkLst>
          <pc:docMk/>
          <pc:sldMk cId="842099509" sldId="1023"/>
        </pc:sldMkLst>
      </pc:sldChg>
      <pc:sldChg chg="add del">
        <pc:chgData name="Bloser, Steve" userId="84e9379b-616b-44d5-8abb-99707b706c47" providerId="ADAL" clId="{F1398370-3444-4DD0-A4C4-128E1C494F76}" dt="2025-02-07T17:11:14.227" v="992" actId="47"/>
        <pc:sldMkLst>
          <pc:docMk/>
          <pc:sldMk cId="1801826904" sldId="1024"/>
        </pc:sldMkLst>
      </pc:sldChg>
      <pc:sldChg chg="addSp delSp modSp mod">
        <pc:chgData name="Bloser, Steve" userId="84e9379b-616b-44d5-8abb-99707b706c47" providerId="ADAL" clId="{F1398370-3444-4DD0-A4C4-128E1C494F76}" dt="2025-02-14T15:21:21.503" v="6109" actId="478"/>
        <pc:sldMkLst>
          <pc:docMk/>
          <pc:sldMk cId="3169406364" sldId="1025"/>
        </pc:sldMkLst>
        <pc:spChg chg="add mod">
          <ac:chgData name="Bloser, Steve" userId="84e9379b-616b-44d5-8abb-99707b706c47" providerId="ADAL" clId="{F1398370-3444-4DD0-A4C4-128E1C494F76}" dt="2025-02-14T13:20:57.053" v="5755" actId="1076"/>
          <ac:spMkLst>
            <pc:docMk/>
            <pc:sldMk cId="3169406364" sldId="1025"/>
            <ac:spMk id="8" creationId="{D1478B12-867B-CC7B-66F3-8E6E7FB22FA3}"/>
          </ac:spMkLst>
        </pc:spChg>
        <pc:spChg chg="add mod">
          <ac:chgData name="Bloser, Steve" userId="84e9379b-616b-44d5-8abb-99707b706c47" providerId="ADAL" clId="{F1398370-3444-4DD0-A4C4-128E1C494F76}" dt="2025-02-14T13:20:57.053" v="5755" actId="1076"/>
          <ac:spMkLst>
            <pc:docMk/>
            <pc:sldMk cId="3169406364" sldId="1025"/>
            <ac:spMk id="10" creationId="{B7392409-CAF4-7F5A-4B69-10AFA2BF570D}"/>
          </ac:spMkLst>
        </pc:spChg>
        <pc:spChg chg="add mod ord">
          <ac:chgData name="Bloser, Steve" userId="84e9379b-616b-44d5-8abb-99707b706c47" providerId="ADAL" clId="{F1398370-3444-4DD0-A4C4-128E1C494F76}" dt="2025-02-14T13:20:57.053" v="5755" actId="1076"/>
          <ac:spMkLst>
            <pc:docMk/>
            <pc:sldMk cId="3169406364" sldId="1025"/>
            <ac:spMk id="12" creationId="{9AFC5D78-95DB-6943-B557-35BCC22E59E3}"/>
          </ac:spMkLst>
        </pc:spChg>
        <pc:spChg chg="add mod">
          <ac:chgData name="Bloser, Steve" userId="84e9379b-616b-44d5-8abb-99707b706c47" providerId="ADAL" clId="{F1398370-3444-4DD0-A4C4-128E1C494F76}" dt="2025-02-14T13:20:57.053" v="5755" actId="1076"/>
          <ac:spMkLst>
            <pc:docMk/>
            <pc:sldMk cId="3169406364" sldId="1025"/>
            <ac:spMk id="13" creationId="{106633BC-2083-559B-BDFE-7DA3968E74FF}"/>
          </ac:spMkLst>
        </pc:spChg>
        <pc:spChg chg="add mod">
          <ac:chgData name="Bloser, Steve" userId="84e9379b-616b-44d5-8abb-99707b706c47" providerId="ADAL" clId="{F1398370-3444-4DD0-A4C4-128E1C494F76}" dt="2025-02-14T13:20:57.053" v="5755" actId="1076"/>
          <ac:spMkLst>
            <pc:docMk/>
            <pc:sldMk cId="3169406364" sldId="1025"/>
            <ac:spMk id="14" creationId="{0101BA69-EDE1-EFC2-BC2E-322CF8E3CC92}"/>
          </ac:spMkLst>
        </pc:spChg>
        <pc:spChg chg="add mod">
          <ac:chgData name="Bloser, Steve" userId="84e9379b-616b-44d5-8abb-99707b706c47" providerId="ADAL" clId="{F1398370-3444-4DD0-A4C4-128E1C494F76}" dt="2025-02-14T15:20:47.207" v="6108" actId="14100"/>
          <ac:spMkLst>
            <pc:docMk/>
            <pc:sldMk cId="3169406364" sldId="1025"/>
            <ac:spMk id="15" creationId="{E8F98D46-06E6-D5FD-9750-B7CC7097CD1D}"/>
          </ac:spMkLst>
        </pc:spChg>
        <pc:spChg chg="add mod">
          <ac:chgData name="Bloser, Steve" userId="84e9379b-616b-44d5-8abb-99707b706c47" providerId="ADAL" clId="{F1398370-3444-4DD0-A4C4-128E1C494F76}" dt="2025-02-14T13:20:57.053" v="5755" actId="1076"/>
          <ac:spMkLst>
            <pc:docMk/>
            <pc:sldMk cId="3169406364" sldId="1025"/>
            <ac:spMk id="21" creationId="{D0C66047-FA16-E890-019B-E35A4C611FA7}"/>
          </ac:spMkLst>
        </pc:spChg>
        <pc:spChg chg="add mod">
          <ac:chgData name="Bloser, Steve" userId="84e9379b-616b-44d5-8abb-99707b706c47" providerId="ADAL" clId="{F1398370-3444-4DD0-A4C4-128E1C494F76}" dt="2025-02-14T13:20:57.053" v="5755" actId="1076"/>
          <ac:spMkLst>
            <pc:docMk/>
            <pc:sldMk cId="3169406364" sldId="1025"/>
            <ac:spMk id="22" creationId="{572B7BD5-4EB5-3D33-771D-63609480F1A1}"/>
          </ac:spMkLst>
        </pc:spChg>
        <pc:spChg chg="add mod">
          <ac:chgData name="Bloser, Steve" userId="84e9379b-616b-44d5-8abb-99707b706c47" providerId="ADAL" clId="{F1398370-3444-4DD0-A4C4-128E1C494F76}" dt="2025-02-14T13:21:24.531" v="5791" actId="1076"/>
          <ac:spMkLst>
            <pc:docMk/>
            <pc:sldMk cId="3169406364" sldId="1025"/>
            <ac:spMk id="24" creationId="{2EB20C4B-6B36-78FE-5654-6BED954054EA}"/>
          </ac:spMkLst>
        </pc:spChg>
        <pc:spChg chg="add mod">
          <ac:chgData name="Bloser, Steve" userId="84e9379b-616b-44d5-8abb-99707b706c47" providerId="ADAL" clId="{F1398370-3444-4DD0-A4C4-128E1C494F76}" dt="2025-02-14T13:21:38.573" v="5798" actId="14100"/>
          <ac:spMkLst>
            <pc:docMk/>
            <pc:sldMk cId="3169406364" sldId="1025"/>
            <ac:spMk id="26" creationId="{306E40EB-BCB5-23C8-3303-DF739E883DA9}"/>
          </ac:spMkLst>
        </pc:spChg>
        <pc:picChg chg="mod">
          <ac:chgData name="Bloser, Steve" userId="84e9379b-616b-44d5-8abb-99707b706c47" providerId="ADAL" clId="{F1398370-3444-4DD0-A4C4-128E1C494F76}" dt="2025-02-14T13:20:57.053" v="5755" actId="1076"/>
          <ac:picMkLst>
            <pc:docMk/>
            <pc:sldMk cId="3169406364" sldId="1025"/>
            <ac:picMk id="3" creationId="{620BDF62-05D4-F66A-E368-239E59699426}"/>
          </ac:picMkLst>
        </pc:picChg>
        <pc:cxnChg chg="add mod">
          <ac:chgData name="Bloser, Steve" userId="84e9379b-616b-44d5-8abb-99707b706c47" providerId="ADAL" clId="{F1398370-3444-4DD0-A4C4-128E1C494F76}" dt="2025-02-14T13:21:47.085" v="5799" actId="14100"/>
          <ac:cxnSpMkLst>
            <pc:docMk/>
            <pc:sldMk cId="3169406364" sldId="1025"/>
            <ac:cxnSpMk id="11" creationId="{130B82A3-DF1F-D0EF-635E-BE6C7BBDC0FB}"/>
          </ac:cxnSpMkLst>
        </pc:cxnChg>
        <pc:cxnChg chg="add mod">
          <ac:chgData name="Bloser, Steve" userId="84e9379b-616b-44d5-8abb-99707b706c47" providerId="ADAL" clId="{F1398370-3444-4DD0-A4C4-128E1C494F76}" dt="2025-02-14T13:18:42.829" v="5730" actId="1076"/>
          <ac:cxnSpMkLst>
            <pc:docMk/>
            <pc:sldMk cId="3169406364" sldId="1025"/>
            <ac:cxnSpMk id="18" creationId="{C0B7D07F-B55A-E561-7CC5-620475D7F39E}"/>
          </ac:cxnSpMkLst>
        </pc:cxnChg>
        <pc:cxnChg chg="add mod">
          <ac:chgData name="Bloser, Steve" userId="84e9379b-616b-44d5-8abb-99707b706c47" providerId="ADAL" clId="{F1398370-3444-4DD0-A4C4-128E1C494F76}" dt="2025-02-14T13:21:27.549" v="5793" actId="14100"/>
          <ac:cxnSpMkLst>
            <pc:docMk/>
            <pc:sldMk cId="3169406364" sldId="1025"/>
            <ac:cxnSpMk id="23" creationId="{1DBACFFE-4FCC-3CD6-8242-1E053F2CEE08}"/>
          </ac:cxnSpMkLst>
        </pc:cxnChg>
      </pc:sldChg>
      <pc:sldChg chg="addSp delSp modSp mod">
        <pc:chgData name="Bloser, Steve" userId="84e9379b-616b-44d5-8abb-99707b706c47" providerId="ADAL" clId="{F1398370-3444-4DD0-A4C4-128E1C494F76}" dt="2025-02-14T13:23:33.506" v="5838" actId="1076"/>
        <pc:sldMkLst>
          <pc:docMk/>
          <pc:sldMk cId="210680150" sldId="1027"/>
        </pc:sldMkLst>
        <pc:spChg chg="add mod">
          <ac:chgData name="Bloser, Steve" userId="84e9379b-616b-44d5-8abb-99707b706c47" providerId="ADAL" clId="{F1398370-3444-4DD0-A4C4-128E1C494F76}" dt="2025-02-14T13:23:23.812" v="5835" actId="14100"/>
          <ac:spMkLst>
            <pc:docMk/>
            <pc:sldMk cId="210680150" sldId="1027"/>
            <ac:spMk id="4" creationId="{BBDD08AD-DBAB-6C66-D1C9-1F077BC788DC}"/>
          </ac:spMkLst>
        </pc:spChg>
        <pc:spChg chg="add mod">
          <ac:chgData name="Bloser, Steve" userId="84e9379b-616b-44d5-8abb-99707b706c47" providerId="ADAL" clId="{F1398370-3444-4DD0-A4C4-128E1C494F76}" dt="2025-02-14T13:23:33.506" v="5838" actId="1076"/>
          <ac:spMkLst>
            <pc:docMk/>
            <pc:sldMk cId="210680150" sldId="1027"/>
            <ac:spMk id="5" creationId="{3CC9C58E-68CD-1382-3430-6F52A5C26FFE}"/>
          </ac:spMkLst>
        </pc:spChg>
        <pc:spChg chg="add mod">
          <ac:chgData name="Bloser, Steve" userId="84e9379b-616b-44d5-8abb-99707b706c47" providerId="ADAL" clId="{F1398370-3444-4DD0-A4C4-128E1C494F76}" dt="2025-02-12T16:37:34.122" v="4170" actId="1076"/>
          <ac:spMkLst>
            <pc:docMk/>
            <pc:sldMk cId="210680150" sldId="1027"/>
            <ac:spMk id="7" creationId="{8B33D952-B5D7-EF2F-B661-CFE3C0A3A5D5}"/>
          </ac:spMkLst>
        </pc:spChg>
        <pc:spChg chg="add mod">
          <ac:chgData name="Bloser, Steve" userId="84e9379b-616b-44d5-8abb-99707b706c47" providerId="ADAL" clId="{F1398370-3444-4DD0-A4C4-128E1C494F76}" dt="2025-02-12T16:38:25.016" v="4184" actId="1076"/>
          <ac:spMkLst>
            <pc:docMk/>
            <pc:sldMk cId="210680150" sldId="1027"/>
            <ac:spMk id="11" creationId="{A7B3E9E4-8F51-AEF8-E980-684E39E9ED0F}"/>
          </ac:spMkLst>
        </pc:spChg>
        <pc:spChg chg="add mod">
          <ac:chgData name="Bloser, Steve" userId="84e9379b-616b-44d5-8abb-99707b706c47" providerId="ADAL" clId="{F1398370-3444-4DD0-A4C4-128E1C494F76}" dt="2025-02-12T16:37:45.990" v="4173" actId="1076"/>
          <ac:spMkLst>
            <pc:docMk/>
            <pc:sldMk cId="210680150" sldId="1027"/>
            <ac:spMk id="15" creationId="{F14D201C-5A04-EBA2-33DD-FA5CF0929B7F}"/>
          </ac:spMkLst>
        </pc:spChg>
        <pc:spChg chg="add mod">
          <ac:chgData name="Bloser, Steve" userId="84e9379b-616b-44d5-8abb-99707b706c47" providerId="ADAL" clId="{F1398370-3444-4DD0-A4C4-128E1C494F76}" dt="2025-02-12T16:37:50.277" v="4175" actId="14100"/>
          <ac:spMkLst>
            <pc:docMk/>
            <pc:sldMk cId="210680150" sldId="1027"/>
            <ac:spMk id="16" creationId="{86EDC15A-3E9A-F5E9-3159-9ACB7F88C538}"/>
          </ac:spMkLst>
        </pc:spChg>
        <pc:spChg chg="add mod">
          <ac:chgData name="Bloser, Steve" userId="84e9379b-616b-44d5-8abb-99707b706c47" providerId="ADAL" clId="{F1398370-3444-4DD0-A4C4-128E1C494F76}" dt="2025-02-13T20:25:58.839" v="5300"/>
          <ac:spMkLst>
            <pc:docMk/>
            <pc:sldMk cId="210680150" sldId="1027"/>
            <ac:spMk id="17" creationId="{26FE90D3-65CF-9194-2CF8-B7C8D73044BA}"/>
          </ac:spMkLst>
        </pc:spChg>
        <pc:spChg chg="add mod">
          <ac:chgData name="Bloser, Steve" userId="84e9379b-616b-44d5-8abb-99707b706c47" providerId="ADAL" clId="{F1398370-3444-4DD0-A4C4-128E1C494F76}" dt="2025-02-12T16:38:45.637" v="4190" actId="206"/>
          <ac:spMkLst>
            <pc:docMk/>
            <pc:sldMk cId="210680150" sldId="1027"/>
            <ac:spMk id="18" creationId="{2C964E4A-C6D7-EC1C-B58F-62C19716DFE8}"/>
          </ac:spMkLst>
        </pc:spChg>
        <pc:spChg chg="add mod">
          <ac:chgData name="Bloser, Steve" userId="84e9379b-616b-44d5-8abb-99707b706c47" providerId="ADAL" clId="{F1398370-3444-4DD0-A4C4-128E1C494F76}" dt="2025-02-13T20:22:45.746" v="5145" actId="1076"/>
          <ac:spMkLst>
            <pc:docMk/>
            <pc:sldMk cId="210680150" sldId="1027"/>
            <ac:spMk id="19" creationId="{67F21E5E-09F0-0523-B984-730045BD7ADD}"/>
          </ac:spMkLst>
        </pc:spChg>
        <pc:spChg chg="add mod">
          <ac:chgData name="Bloser, Steve" userId="84e9379b-616b-44d5-8abb-99707b706c47" providerId="ADAL" clId="{F1398370-3444-4DD0-A4C4-128E1C494F76}" dt="2025-02-13T20:26:16.889" v="5310" actId="113"/>
          <ac:spMkLst>
            <pc:docMk/>
            <pc:sldMk cId="210680150" sldId="1027"/>
            <ac:spMk id="20" creationId="{AE9FF7D5-F598-7C7A-AA9E-9B0D20BA3542}"/>
          </ac:spMkLst>
        </pc:spChg>
        <pc:spChg chg="add mod">
          <ac:chgData name="Bloser, Steve" userId="84e9379b-616b-44d5-8abb-99707b706c47" providerId="ADAL" clId="{F1398370-3444-4DD0-A4C4-128E1C494F76}" dt="2025-02-13T20:25:58.839" v="5300"/>
          <ac:spMkLst>
            <pc:docMk/>
            <pc:sldMk cId="210680150" sldId="1027"/>
            <ac:spMk id="21" creationId="{DD2A053C-CAE3-FFEC-5B0F-0EC56D75D062}"/>
          </ac:spMkLst>
        </pc:spChg>
        <pc:picChg chg="mod modCrop">
          <ac:chgData name="Bloser, Steve" userId="84e9379b-616b-44d5-8abb-99707b706c47" providerId="ADAL" clId="{F1398370-3444-4DD0-A4C4-128E1C494F76}" dt="2025-02-12T16:38:17.514" v="4182" actId="18131"/>
          <ac:picMkLst>
            <pc:docMk/>
            <pc:sldMk cId="210680150" sldId="1027"/>
            <ac:picMk id="2" creationId="{78B6CD79-F65F-D2F5-B57C-CE7FE123D62D}"/>
          </ac:picMkLst>
        </pc:picChg>
        <pc:cxnChg chg="add mod">
          <ac:chgData name="Bloser, Steve" userId="84e9379b-616b-44d5-8abb-99707b706c47" providerId="ADAL" clId="{F1398370-3444-4DD0-A4C4-128E1C494F76}" dt="2025-02-12T16:38:22.879" v="4183" actId="1076"/>
          <ac:cxnSpMkLst>
            <pc:docMk/>
            <pc:sldMk cId="210680150" sldId="1027"/>
            <ac:cxnSpMk id="3" creationId="{CFFD46BA-E33C-0DEB-F425-01DFE929DE20}"/>
          </ac:cxnSpMkLst>
        </pc:cxnChg>
      </pc:sldChg>
      <pc:sldChg chg="addSp delSp modSp mod">
        <pc:chgData name="Bloser, Steve" userId="84e9379b-616b-44d5-8abb-99707b706c47" providerId="ADAL" clId="{F1398370-3444-4DD0-A4C4-128E1C494F76}" dt="2025-02-13T20:26:11.754" v="5307" actId="113"/>
        <pc:sldMkLst>
          <pc:docMk/>
          <pc:sldMk cId="2814115358" sldId="1028"/>
        </pc:sldMkLst>
        <pc:spChg chg="add mod">
          <ac:chgData name="Bloser, Steve" userId="84e9379b-616b-44d5-8abb-99707b706c47" providerId="ADAL" clId="{F1398370-3444-4DD0-A4C4-128E1C494F76}" dt="2025-02-13T20:26:00.760" v="5301"/>
          <ac:spMkLst>
            <pc:docMk/>
            <pc:sldMk cId="2814115358" sldId="1028"/>
            <ac:spMk id="7" creationId="{12F6B7D8-187C-7293-22AC-5278D697E94D}"/>
          </ac:spMkLst>
        </pc:spChg>
        <pc:spChg chg="add mod">
          <ac:chgData name="Bloser, Steve" userId="84e9379b-616b-44d5-8abb-99707b706c47" providerId="ADAL" clId="{F1398370-3444-4DD0-A4C4-128E1C494F76}" dt="2025-02-12T16:39:26.981" v="4196" actId="1076"/>
          <ac:spMkLst>
            <pc:docMk/>
            <pc:sldMk cId="2814115358" sldId="1028"/>
            <ac:spMk id="8" creationId="{5BB56E4F-87B8-80BC-FD29-1C3D98A8B83A}"/>
          </ac:spMkLst>
        </pc:spChg>
        <pc:spChg chg="add mod ord">
          <ac:chgData name="Bloser, Steve" userId="84e9379b-616b-44d5-8abb-99707b706c47" providerId="ADAL" clId="{F1398370-3444-4DD0-A4C4-128E1C494F76}" dt="2025-02-12T16:39:58.561" v="4250" actId="166"/>
          <ac:spMkLst>
            <pc:docMk/>
            <pc:sldMk cId="2814115358" sldId="1028"/>
            <ac:spMk id="9" creationId="{C4138615-6FEC-130F-77A7-12080BD2AA2B}"/>
          </ac:spMkLst>
        </pc:spChg>
        <pc:spChg chg="add mod">
          <ac:chgData name="Bloser, Steve" userId="84e9379b-616b-44d5-8abb-99707b706c47" providerId="ADAL" clId="{F1398370-3444-4DD0-A4C4-128E1C494F76}" dt="2025-02-13T20:26:11.754" v="5307" actId="113"/>
          <ac:spMkLst>
            <pc:docMk/>
            <pc:sldMk cId="2814115358" sldId="1028"/>
            <ac:spMk id="11" creationId="{E334F985-75E4-757F-8BEB-530F2D1B6CD9}"/>
          </ac:spMkLst>
        </pc:spChg>
        <pc:spChg chg="add mod">
          <ac:chgData name="Bloser, Steve" userId="84e9379b-616b-44d5-8abb-99707b706c47" providerId="ADAL" clId="{F1398370-3444-4DD0-A4C4-128E1C494F76}" dt="2025-02-12T16:40:08.652" v="4253" actId="14100"/>
          <ac:spMkLst>
            <pc:docMk/>
            <pc:sldMk cId="2814115358" sldId="1028"/>
            <ac:spMk id="12" creationId="{63F41B06-DE9F-1A60-D350-7373ED4BE3CB}"/>
          </ac:spMkLst>
        </pc:spChg>
        <pc:spChg chg="add mod">
          <ac:chgData name="Bloser, Steve" userId="84e9379b-616b-44d5-8abb-99707b706c47" providerId="ADAL" clId="{F1398370-3444-4DD0-A4C4-128E1C494F76}" dt="2025-02-13T20:23:00.176" v="5148" actId="1076"/>
          <ac:spMkLst>
            <pc:docMk/>
            <pc:sldMk cId="2814115358" sldId="1028"/>
            <ac:spMk id="13" creationId="{1941DD6D-0FB1-B257-846E-CC5FCD020736}"/>
          </ac:spMkLst>
        </pc:spChg>
        <pc:spChg chg="add mod">
          <ac:chgData name="Bloser, Steve" userId="84e9379b-616b-44d5-8abb-99707b706c47" providerId="ADAL" clId="{F1398370-3444-4DD0-A4C4-128E1C494F76}" dt="2025-02-13T20:26:00.760" v="5301"/>
          <ac:spMkLst>
            <pc:docMk/>
            <pc:sldMk cId="2814115358" sldId="1028"/>
            <ac:spMk id="14" creationId="{0A3DA17E-4567-3F67-A805-E942A97838D7}"/>
          </ac:spMkLst>
        </pc:spChg>
        <pc:cxnChg chg="add mod">
          <ac:chgData name="Bloser, Steve" userId="84e9379b-616b-44d5-8abb-99707b706c47" providerId="ADAL" clId="{F1398370-3444-4DD0-A4C4-128E1C494F76}" dt="2025-02-12T16:39:23.866" v="4195" actId="1076"/>
          <ac:cxnSpMkLst>
            <pc:docMk/>
            <pc:sldMk cId="2814115358" sldId="1028"/>
            <ac:cxnSpMk id="2" creationId="{4C43A741-12F1-A824-0234-55C2433BE214}"/>
          </ac:cxnSpMkLst>
        </pc:cxnChg>
        <pc:cxnChg chg="add mod">
          <ac:chgData name="Bloser, Steve" userId="84e9379b-616b-44d5-8abb-99707b706c47" providerId="ADAL" clId="{F1398370-3444-4DD0-A4C4-128E1C494F76}" dt="2025-02-12T16:39:54.241" v="4249" actId="14100"/>
          <ac:cxnSpMkLst>
            <pc:docMk/>
            <pc:sldMk cId="2814115358" sldId="1028"/>
            <ac:cxnSpMk id="10" creationId="{563A2780-4C05-FFF7-D521-EB710E9DF74B}"/>
          </ac:cxnSpMkLst>
        </pc:cxnChg>
      </pc:sldChg>
      <pc:sldChg chg="addSp delSp modSp mod">
        <pc:chgData name="Bloser, Steve" userId="84e9379b-616b-44d5-8abb-99707b706c47" providerId="ADAL" clId="{F1398370-3444-4DD0-A4C4-128E1C494F76}" dt="2025-02-14T13:22:43.838" v="5832"/>
        <pc:sldMkLst>
          <pc:docMk/>
          <pc:sldMk cId="1991130676" sldId="1029"/>
        </pc:sldMkLst>
        <pc:spChg chg="add mod">
          <ac:chgData name="Bloser, Steve" userId="84e9379b-616b-44d5-8abb-99707b706c47" providerId="ADAL" clId="{F1398370-3444-4DD0-A4C4-128E1C494F76}" dt="2025-02-14T13:22:43.838" v="5832"/>
          <ac:spMkLst>
            <pc:docMk/>
            <pc:sldMk cId="1991130676" sldId="1029"/>
            <ac:spMk id="4" creationId="{23BA5E0A-B4AC-ABEA-CBB0-E35AF4F5B32F}"/>
          </ac:spMkLst>
        </pc:spChg>
        <pc:spChg chg="add mod">
          <ac:chgData name="Bloser, Steve" userId="84e9379b-616b-44d5-8abb-99707b706c47" providerId="ADAL" clId="{F1398370-3444-4DD0-A4C4-128E1C494F76}" dt="2025-02-13T20:26:02.852" v="5302"/>
          <ac:spMkLst>
            <pc:docMk/>
            <pc:sldMk cId="1991130676" sldId="1029"/>
            <ac:spMk id="7" creationId="{64E38D41-3337-D06D-5778-95AC90D6D8FA}"/>
          </ac:spMkLst>
        </pc:spChg>
        <pc:spChg chg="add mod">
          <ac:chgData name="Bloser, Steve" userId="84e9379b-616b-44d5-8abb-99707b706c47" providerId="ADAL" clId="{F1398370-3444-4DD0-A4C4-128E1C494F76}" dt="2025-02-12T16:40:23.919" v="4255" actId="1076"/>
          <ac:spMkLst>
            <pc:docMk/>
            <pc:sldMk cId="1991130676" sldId="1029"/>
            <ac:spMk id="8" creationId="{E8538AB8-63FF-820D-CF69-78702FD5115F}"/>
          </ac:spMkLst>
        </pc:spChg>
        <pc:spChg chg="add mod">
          <ac:chgData name="Bloser, Steve" userId="84e9379b-616b-44d5-8abb-99707b706c47" providerId="ADAL" clId="{F1398370-3444-4DD0-A4C4-128E1C494F76}" dt="2025-02-12T16:40:34.066" v="4258" actId="1076"/>
          <ac:spMkLst>
            <pc:docMk/>
            <pc:sldMk cId="1991130676" sldId="1029"/>
            <ac:spMk id="9" creationId="{CCADE30C-83BE-3456-9151-986F9B66C197}"/>
          </ac:spMkLst>
        </pc:spChg>
        <pc:spChg chg="add mod">
          <ac:chgData name="Bloser, Steve" userId="84e9379b-616b-44d5-8abb-99707b706c47" providerId="ADAL" clId="{F1398370-3444-4DD0-A4C4-128E1C494F76}" dt="2025-02-12T16:40:43.370" v="4262" actId="1076"/>
          <ac:spMkLst>
            <pc:docMk/>
            <pc:sldMk cId="1991130676" sldId="1029"/>
            <ac:spMk id="10" creationId="{B4249BC1-D728-6782-3DE9-B78A7A7D6556}"/>
          </ac:spMkLst>
        </pc:spChg>
        <pc:spChg chg="add mod">
          <ac:chgData name="Bloser, Steve" userId="84e9379b-616b-44d5-8abb-99707b706c47" providerId="ADAL" clId="{F1398370-3444-4DD0-A4C4-128E1C494F76}" dt="2025-02-12T16:42:38.896" v="4322" actId="1076"/>
          <ac:spMkLst>
            <pc:docMk/>
            <pc:sldMk cId="1991130676" sldId="1029"/>
            <ac:spMk id="11" creationId="{8E08A34C-DE42-F924-02D7-55B8E0D8FABF}"/>
          </ac:spMkLst>
        </pc:spChg>
        <pc:spChg chg="add mod">
          <ac:chgData name="Bloser, Steve" userId="84e9379b-616b-44d5-8abb-99707b706c47" providerId="ADAL" clId="{F1398370-3444-4DD0-A4C4-128E1C494F76}" dt="2025-02-12T16:41:03.170" v="4269" actId="206"/>
          <ac:spMkLst>
            <pc:docMk/>
            <pc:sldMk cId="1991130676" sldId="1029"/>
            <ac:spMk id="12" creationId="{D91D1824-EF27-A1D0-D066-A90CFBAEA05E}"/>
          </ac:spMkLst>
        </pc:spChg>
        <pc:spChg chg="add mod">
          <ac:chgData name="Bloser, Steve" userId="84e9379b-616b-44d5-8abb-99707b706c47" providerId="ADAL" clId="{F1398370-3444-4DD0-A4C4-128E1C494F76}" dt="2025-02-13T20:23:15.739" v="5151" actId="1076"/>
          <ac:spMkLst>
            <pc:docMk/>
            <pc:sldMk cId="1991130676" sldId="1029"/>
            <ac:spMk id="13" creationId="{FE675DAF-7BB0-AABE-C901-64B2FCDE5403}"/>
          </ac:spMkLst>
        </pc:spChg>
        <pc:spChg chg="add mod">
          <ac:chgData name="Bloser, Steve" userId="84e9379b-616b-44d5-8abb-99707b706c47" providerId="ADAL" clId="{F1398370-3444-4DD0-A4C4-128E1C494F76}" dt="2025-02-13T20:26:05.030" v="5304" actId="20577"/>
          <ac:spMkLst>
            <pc:docMk/>
            <pc:sldMk cId="1991130676" sldId="1029"/>
            <ac:spMk id="14" creationId="{1DACDF2F-3A04-3AA4-BADF-27F7A5D44E58}"/>
          </ac:spMkLst>
        </pc:spChg>
        <pc:spChg chg="add mod">
          <ac:chgData name="Bloser, Steve" userId="84e9379b-616b-44d5-8abb-99707b706c47" providerId="ADAL" clId="{F1398370-3444-4DD0-A4C4-128E1C494F76}" dt="2025-02-13T20:26:02.852" v="5302"/>
          <ac:spMkLst>
            <pc:docMk/>
            <pc:sldMk cId="1991130676" sldId="1029"/>
            <ac:spMk id="15" creationId="{EA1C650D-1626-0DB3-EE0C-1C29B83C8706}"/>
          </ac:spMkLst>
        </pc:spChg>
        <pc:cxnChg chg="add mod">
          <ac:chgData name="Bloser, Steve" userId="84e9379b-616b-44d5-8abb-99707b706c47" providerId="ADAL" clId="{F1398370-3444-4DD0-A4C4-128E1C494F76}" dt="2025-02-12T16:40:23.919" v="4255" actId="1076"/>
          <ac:cxnSpMkLst>
            <pc:docMk/>
            <pc:sldMk cId="1991130676" sldId="1029"/>
            <ac:cxnSpMk id="3" creationId="{0AD72011-7176-FE76-15F4-94BDA22224F4}"/>
          </ac:cxnSpMkLst>
        </pc:cxnChg>
      </pc:sldChg>
      <pc:sldChg chg="del">
        <pc:chgData name="Bloser, Steve" userId="84e9379b-616b-44d5-8abb-99707b706c47" providerId="ADAL" clId="{F1398370-3444-4DD0-A4C4-128E1C494F76}" dt="2025-02-07T15:26:10.200" v="437" actId="47"/>
        <pc:sldMkLst>
          <pc:docMk/>
          <pc:sldMk cId="3816278180" sldId="1030"/>
        </pc:sldMkLst>
      </pc:sldChg>
      <pc:sldChg chg="addSp delSp modSp del mod ord">
        <pc:chgData name="Bloser, Steve" userId="84e9379b-616b-44d5-8abb-99707b706c47" providerId="ADAL" clId="{F1398370-3444-4DD0-A4C4-128E1C494F76}" dt="2025-02-07T18:59:36.695" v="1795" actId="47"/>
        <pc:sldMkLst>
          <pc:docMk/>
          <pc:sldMk cId="6054505" sldId="1031"/>
        </pc:sldMkLst>
      </pc:sldChg>
      <pc:sldChg chg="del">
        <pc:chgData name="Bloser, Steve" userId="84e9379b-616b-44d5-8abb-99707b706c47" providerId="ADAL" clId="{F1398370-3444-4DD0-A4C4-128E1C494F76}" dt="2025-02-07T17:12:44.105" v="997" actId="47"/>
        <pc:sldMkLst>
          <pc:docMk/>
          <pc:sldMk cId="2073324649" sldId="1032"/>
        </pc:sldMkLst>
      </pc:sldChg>
      <pc:sldChg chg="del">
        <pc:chgData name="Bloser, Steve" userId="84e9379b-616b-44d5-8abb-99707b706c47" providerId="ADAL" clId="{F1398370-3444-4DD0-A4C4-128E1C494F76}" dt="2025-02-07T15:26:10.200" v="437" actId="47"/>
        <pc:sldMkLst>
          <pc:docMk/>
          <pc:sldMk cId="3486338413" sldId="1033"/>
        </pc:sldMkLst>
      </pc:sldChg>
      <pc:sldChg chg="del ord setBg">
        <pc:chgData name="Bloser, Steve" userId="84e9379b-616b-44d5-8abb-99707b706c47" providerId="ADAL" clId="{F1398370-3444-4DD0-A4C4-128E1C494F76}" dt="2025-02-13T20:10:44.585" v="4762" actId="47"/>
        <pc:sldMkLst>
          <pc:docMk/>
          <pc:sldMk cId="1523451461" sldId="1035"/>
        </pc:sldMkLst>
      </pc:sldChg>
      <pc:sldChg chg="modSp mod">
        <pc:chgData name="Bloser, Steve" userId="84e9379b-616b-44d5-8abb-99707b706c47" providerId="ADAL" clId="{F1398370-3444-4DD0-A4C4-128E1C494F76}" dt="2025-02-20T12:45:50.892" v="9176" actId="20577"/>
        <pc:sldMkLst>
          <pc:docMk/>
          <pc:sldMk cId="610518270" sldId="1036"/>
        </pc:sldMkLst>
        <pc:spChg chg="mod">
          <ac:chgData name="Bloser, Steve" userId="84e9379b-616b-44d5-8abb-99707b706c47" providerId="ADAL" clId="{F1398370-3444-4DD0-A4C4-128E1C494F76}" dt="2025-02-20T12:45:50.892" v="9176" actId="20577"/>
          <ac:spMkLst>
            <pc:docMk/>
            <pc:sldMk cId="610518270" sldId="1036"/>
            <ac:spMk id="32" creationId="{CCE75A29-8709-91FA-E5C6-FBE231481F79}"/>
          </ac:spMkLst>
        </pc:spChg>
      </pc:sldChg>
      <pc:sldChg chg="addSp delSp modSp mod">
        <pc:chgData name="Bloser, Steve" userId="84e9379b-616b-44d5-8abb-99707b706c47" providerId="ADAL" clId="{F1398370-3444-4DD0-A4C4-128E1C494F76}" dt="2025-02-07T15:22:35.092" v="420" actId="1076"/>
        <pc:sldMkLst>
          <pc:docMk/>
          <pc:sldMk cId="0" sldId="1038"/>
        </pc:sldMkLst>
        <pc:spChg chg="mod">
          <ac:chgData name="Bloser, Steve" userId="84e9379b-616b-44d5-8abb-99707b706c47" providerId="ADAL" clId="{F1398370-3444-4DD0-A4C4-128E1C494F76}" dt="2025-02-07T15:22:07.279" v="413" actId="20577"/>
          <ac:spMkLst>
            <pc:docMk/>
            <pc:sldMk cId="0" sldId="1038"/>
            <ac:spMk id="9" creationId="{4C3B52EF-B113-DBC6-FC45-A8A4B2ACAD70}"/>
          </ac:spMkLst>
        </pc:spChg>
        <pc:spChg chg="add mod">
          <ac:chgData name="Bloser, Steve" userId="84e9379b-616b-44d5-8abb-99707b706c47" providerId="ADAL" clId="{F1398370-3444-4DD0-A4C4-128E1C494F76}" dt="2025-02-07T15:22:35.092" v="420" actId="1076"/>
          <ac:spMkLst>
            <pc:docMk/>
            <pc:sldMk cId="0" sldId="1038"/>
            <ac:spMk id="10" creationId="{1FB8E0F4-049A-8447-0E27-1DAAF49603D3}"/>
          </ac:spMkLst>
        </pc:spChg>
        <pc:spChg chg="mod ord">
          <ac:chgData name="Bloser, Steve" userId="84e9379b-616b-44d5-8abb-99707b706c47" providerId="ADAL" clId="{F1398370-3444-4DD0-A4C4-128E1C494F76}" dt="2025-02-07T15:21:53.092" v="399" actId="20577"/>
          <ac:spMkLst>
            <pc:docMk/>
            <pc:sldMk cId="0" sldId="1038"/>
            <ac:spMk id="328" creationId="{00000000-0000-0000-0000-000000000000}"/>
          </ac:spMkLst>
        </pc:spChg>
      </pc:sldChg>
      <pc:sldChg chg="addSp modSp mod setBg modShow">
        <pc:chgData name="Bloser, Steve" userId="84e9379b-616b-44d5-8abb-99707b706c47" providerId="ADAL" clId="{F1398370-3444-4DD0-A4C4-128E1C494F76}" dt="2025-02-19T20:13:15.024" v="9035" actId="1076"/>
        <pc:sldMkLst>
          <pc:docMk/>
          <pc:sldMk cId="1056933967" sldId="1043"/>
        </pc:sldMkLst>
        <pc:spChg chg="mod">
          <ac:chgData name="Bloser, Steve" userId="84e9379b-616b-44d5-8abb-99707b706c47" providerId="ADAL" clId="{F1398370-3444-4DD0-A4C4-128E1C494F76}" dt="2025-02-14T16:40:54.026" v="6752" actId="1076"/>
          <ac:spMkLst>
            <pc:docMk/>
            <pc:sldMk cId="1056933967" sldId="1043"/>
            <ac:spMk id="2" creationId="{A836109E-39EA-FD6E-BDB7-1F7DE57F539E}"/>
          </ac:spMkLst>
        </pc:spChg>
        <pc:spChg chg="add mod">
          <ac:chgData name="Bloser, Steve" userId="84e9379b-616b-44d5-8abb-99707b706c47" providerId="ADAL" clId="{F1398370-3444-4DD0-A4C4-128E1C494F76}" dt="2025-02-14T16:39:35.715" v="6677" actId="14100"/>
          <ac:spMkLst>
            <pc:docMk/>
            <pc:sldMk cId="1056933967" sldId="1043"/>
            <ac:spMk id="3" creationId="{9881AF32-9623-D8EA-1CAF-D117A9E62ADA}"/>
          </ac:spMkLst>
        </pc:spChg>
        <pc:spChg chg="add mod">
          <ac:chgData name="Bloser, Steve" userId="84e9379b-616b-44d5-8abb-99707b706c47" providerId="ADAL" clId="{F1398370-3444-4DD0-A4C4-128E1C494F76}" dt="2025-02-14T16:39:50.870" v="6683" actId="1076"/>
          <ac:spMkLst>
            <pc:docMk/>
            <pc:sldMk cId="1056933967" sldId="1043"/>
            <ac:spMk id="4" creationId="{305C1B8C-F0BF-C0E8-7F51-BFB27391ADF5}"/>
          </ac:spMkLst>
        </pc:spChg>
        <pc:spChg chg="add mod ord">
          <ac:chgData name="Bloser, Steve" userId="84e9379b-616b-44d5-8abb-99707b706c47" providerId="ADAL" clId="{F1398370-3444-4DD0-A4C4-128E1C494F76}" dt="2025-02-14T16:39:43.358" v="6680" actId="166"/>
          <ac:spMkLst>
            <pc:docMk/>
            <pc:sldMk cId="1056933967" sldId="1043"/>
            <ac:spMk id="5" creationId="{87C582B9-385A-7209-E4B3-78F76896EA11}"/>
          </ac:spMkLst>
        </pc:spChg>
        <pc:spChg chg="add mod">
          <ac:chgData name="Bloser, Steve" userId="84e9379b-616b-44d5-8abb-99707b706c47" providerId="ADAL" clId="{F1398370-3444-4DD0-A4C4-128E1C494F76}" dt="2025-02-14T16:39:40.140" v="6679" actId="14100"/>
          <ac:spMkLst>
            <pc:docMk/>
            <pc:sldMk cId="1056933967" sldId="1043"/>
            <ac:spMk id="6" creationId="{5B740CC2-3DB0-25EF-A0D0-466F8B6E6E2A}"/>
          </ac:spMkLst>
        </pc:spChg>
        <pc:spChg chg="add mod">
          <ac:chgData name="Bloser, Steve" userId="84e9379b-616b-44d5-8abb-99707b706c47" providerId="ADAL" clId="{F1398370-3444-4DD0-A4C4-128E1C494F76}" dt="2025-02-14T16:39:57.535" v="6687" actId="1076"/>
          <ac:spMkLst>
            <pc:docMk/>
            <pc:sldMk cId="1056933967" sldId="1043"/>
            <ac:spMk id="7" creationId="{4C91B316-1598-DE8B-B531-E33A794388D7}"/>
          </ac:spMkLst>
        </pc:spChg>
        <pc:spChg chg="mod">
          <ac:chgData name="Bloser, Steve" userId="84e9379b-616b-44d5-8abb-99707b706c47" providerId="ADAL" clId="{F1398370-3444-4DD0-A4C4-128E1C494F76}" dt="2025-02-07T18:06:06.007" v="1246"/>
          <ac:spMkLst>
            <pc:docMk/>
            <pc:sldMk cId="1056933967" sldId="1043"/>
            <ac:spMk id="10" creationId="{712BCEAD-9D96-78A7-302B-87D9BE4A0926}"/>
          </ac:spMkLst>
        </pc:spChg>
        <pc:spChg chg="add mod">
          <ac:chgData name="Bloser, Steve" userId="84e9379b-616b-44d5-8abb-99707b706c47" providerId="ADAL" clId="{F1398370-3444-4DD0-A4C4-128E1C494F76}" dt="2025-02-14T16:40:05.236" v="6691" actId="14100"/>
          <ac:spMkLst>
            <pc:docMk/>
            <pc:sldMk cId="1056933967" sldId="1043"/>
            <ac:spMk id="11" creationId="{8A03668D-4B2D-B40E-BB31-F1694EB56356}"/>
          </ac:spMkLst>
        </pc:spChg>
        <pc:spChg chg="add mod">
          <ac:chgData name="Bloser, Steve" userId="84e9379b-616b-44d5-8abb-99707b706c47" providerId="ADAL" clId="{F1398370-3444-4DD0-A4C4-128E1C494F76}" dt="2025-02-14T16:40:08.657" v="6693" actId="1076"/>
          <ac:spMkLst>
            <pc:docMk/>
            <pc:sldMk cId="1056933967" sldId="1043"/>
            <ac:spMk id="13" creationId="{E71CA137-4012-9111-80B3-AD08970839DC}"/>
          </ac:spMkLst>
        </pc:spChg>
        <pc:spChg chg="add mod">
          <ac:chgData name="Bloser, Steve" userId="84e9379b-616b-44d5-8abb-99707b706c47" providerId="ADAL" clId="{F1398370-3444-4DD0-A4C4-128E1C494F76}" dt="2025-02-19T20:13:11.324" v="9033" actId="1076"/>
          <ac:spMkLst>
            <pc:docMk/>
            <pc:sldMk cId="1056933967" sldId="1043"/>
            <ac:spMk id="15" creationId="{58A38AF4-AF74-EC08-1793-E7B785C809E6}"/>
          </ac:spMkLst>
        </pc:spChg>
        <pc:spChg chg="add mod">
          <ac:chgData name="Bloser, Steve" userId="84e9379b-616b-44d5-8abb-99707b706c47" providerId="ADAL" clId="{F1398370-3444-4DD0-A4C4-128E1C494F76}" dt="2025-02-19T20:13:15.024" v="9035" actId="1076"/>
          <ac:spMkLst>
            <pc:docMk/>
            <pc:sldMk cId="1056933967" sldId="1043"/>
            <ac:spMk id="16" creationId="{55A433DD-F78F-C3ED-4B0D-F06DF98B5196}"/>
          </ac:spMkLst>
        </pc:spChg>
        <pc:picChg chg="mod modCrop">
          <ac:chgData name="Bloser, Steve" userId="84e9379b-616b-44d5-8abb-99707b706c47" providerId="ADAL" clId="{F1398370-3444-4DD0-A4C4-128E1C494F76}" dt="2025-02-07T14:37:25.244" v="53" actId="18131"/>
          <ac:picMkLst>
            <pc:docMk/>
            <pc:sldMk cId="1056933967" sldId="1043"/>
            <ac:picMk id="12" creationId="{67C4D459-CE62-16CC-41CC-E16E3476FEFF}"/>
          </ac:picMkLst>
        </pc:picChg>
      </pc:sldChg>
      <pc:sldChg chg="modSp mod setBg">
        <pc:chgData name="Bloser, Steve" userId="84e9379b-616b-44d5-8abb-99707b706c47" providerId="ADAL" clId="{F1398370-3444-4DD0-A4C4-128E1C494F76}" dt="2025-02-13T18:19:27.225" v="4497"/>
        <pc:sldMkLst>
          <pc:docMk/>
          <pc:sldMk cId="3820285242" sldId="1044"/>
        </pc:sldMkLst>
        <pc:spChg chg="mod">
          <ac:chgData name="Bloser, Steve" userId="84e9379b-616b-44d5-8abb-99707b706c47" providerId="ADAL" clId="{F1398370-3444-4DD0-A4C4-128E1C494F76}" dt="2025-02-07T18:02:54.469" v="1167" actId="20577"/>
          <ac:spMkLst>
            <pc:docMk/>
            <pc:sldMk cId="3820285242" sldId="1044"/>
            <ac:spMk id="7" creationId="{E0ED1E1B-18B8-1D1E-21B7-35EAC2DE5588}"/>
          </ac:spMkLst>
        </pc:spChg>
        <pc:spChg chg="mod">
          <ac:chgData name="Bloser, Steve" userId="84e9379b-616b-44d5-8abb-99707b706c47" providerId="ADAL" clId="{F1398370-3444-4DD0-A4C4-128E1C494F76}" dt="2025-02-07T18:06:19.625" v="1249"/>
          <ac:spMkLst>
            <pc:docMk/>
            <pc:sldMk cId="3820285242" sldId="1044"/>
            <ac:spMk id="10" creationId="{134D61CD-561C-AF97-5354-3690BD8A6D03}"/>
          </ac:spMkLst>
        </pc:spChg>
      </pc:sldChg>
      <pc:sldChg chg="modSp mod ord setBg">
        <pc:chgData name="Bloser, Steve" userId="84e9379b-616b-44d5-8abb-99707b706c47" providerId="ADAL" clId="{F1398370-3444-4DD0-A4C4-128E1C494F76}" dt="2025-02-14T13:15:06.258" v="5697" actId="108"/>
        <pc:sldMkLst>
          <pc:docMk/>
          <pc:sldMk cId="2991774011" sldId="1045"/>
        </pc:sldMkLst>
        <pc:spChg chg="mod">
          <ac:chgData name="Bloser, Steve" userId="84e9379b-616b-44d5-8abb-99707b706c47" providerId="ADAL" clId="{F1398370-3444-4DD0-A4C4-128E1C494F76}" dt="2025-02-07T18:06:24.484" v="1250"/>
          <ac:spMkLst>
            <pc:docMk/>
            <pc:sldMk cId="2991774011" sldId="1045"/>
            <ac:spMk id="10" creationId="{D8DDA7EB-05E2-0DA8-C68B-52EF4CBDB87F}"/>
          </ac:spMkLst>
        </pc:spChg>
        <pc:picChg chg="mod">
          <ac:chgData name="Bloser, Steve" userId="84e9379b-616b-44d5-8abb-99707b706c47" providerId="ADAL" clId="{F1398370-3444-4DD0-A4C4-128E1C494F76}" dt="2025-02-14T13:15:05.794" v="5696" actId="108"/>
          <ac:picMkLst>
            <pc:docMk/>
            <pc:sldMk cId="2991774011" sldId="1045"/>
            <ac:picMk id="2" creationId="{574FFD31-E55B-773D-19ED-B34D5CC4A343}"/>
          </ac:picMkLst>
        </pc:picChg>
        <pc:picChg chg="mod">
          <ac:chgData name="Bloser, Steve" userId="84e9379b-616b-44d5-8abb-99707b706c47" providerId="ADAL" clId="{F1398370-3444-4DD0-A4C4-128E1C494F76}" dt="2025-02-14T13:15:06.258" v="5697" actId="108"/>
          <ac:picMkLst>
            <pc:docMk/>
            <pc:sldMk cId="2991774011" sldId="1045"/>
            <ac:picMk id="5" creationId="{DBC98661-B3F1-C506-77ED-E82AEAD41A93}"/>
          </ac:picMkLst>
        </pc:picChg>
      </pc:sldChg>
      <pc:sldChg chg="modSp mod setBg">
        <pc:chgData name="Bloser, Steve" userId="84e9379b-616b-44d5-8abb-99707b706c47" providerId="ADAL" clId="{F1398370-3444-4DD0-A4C4-128E1C494F76}" dt="2025-02-13T18:19:27.225" v="4497"/>
        <pc:sldMkLst>
          <pc:docMk/>
          <pc:sldMk cId="50143730" sldId="1046"/>
        </pc:sldMkLst>
        <pc:spChg chg="mod">
          <ac:chgData name="Bloser, Steve" userId="84e9379b-616b-44d5-8abb-99707b706c47" providerId="ADAL" clId="{F1398370-3444-4DD0-A4C4-128E1C494F76}" dt="2025-02-07T17:58:01.261" v="1108" actId="108"/>
          <ac:spMkLst>
            <pc:docMk/>
            <pc:sldMk cId="50143730" sldId="1046"/>
            <ac:spMk id="2" creationId="{43C49F64-65B5-E824-E7E4-E316285DC29F}"/>
          </ac:spMkLst>
        </pc:spChg>
        <pc:spChg chg="mod">
          <ac:chgData name="Bloser, Steve" userId="84e9379b-616b-44d5-8abb-99707b706c47" providerId="ADAL" clId="{F1398370-3444-4DD0-A4C4-128E1C494F76}" dt="2025-02-07T18:06:09.813" v="1247"/>
          <ac:spMkLst>
            <pc:docMk/>
            <pc:sldMk cId="50143730" sldId="1046"/>
            <ac:spMk id="10" creationId="{A279FF6C-D9EF-21EA-BA4F-7DE86A2E9B37}"/>
          </ac:spMkLst>
        </pc:spChg>
      </pc:sldChg>
      <pc:sldChg chg="addSp delSp modSp mod setBg">
        <pc:chgData name="Bloser, Steve" userId="84e9379b-616b-44d5-8abb-99707b706c47" providerId="ADAL" clId="{F1398370-3444-4DD0-A4C4-128E1C494F76}" dt="2025-02-13T18:19:27.225" v="4497"/>
        <pc:sldMkLst>
          <pc:docMk/>
          <pc:sldMk cId="701089584" sldId="1047"/>
        </pc:sldMkLst>
        <pc:spChg chg="mod">
          <ac:chgData name="Bloser, Steve" userId="84e9379b-616b-44d5-8abb-99707b706c47" providerId="ADAL" clId="{F1398370-3444-4DD0-A4C4-128E1C494F76}" dt="2025-02-07T15:31:07.405" v="453" actId="20577"/>
          <ac:spMkLst>
            <pc:docMk/>
            <pc:sldMk cId="701089584" sldId="1047"/>
            <ac:spMk id="3" creationId="{FAC7AC6C-64D4-4149-D99F-9629D33618BA}"/>
          </ac:spMkLst>
        </pc:spChg>
        <pc:spChg chg="mod">
          <ac:chgData name="Bloser, Steve" userId="84e9379b-616b-44d5-8abb-99707b706c47" providerId="ADAL" clId="{F1398370-3444-4DD0-A4C4-128E1C494F76}" dt="2025-02-07T18:06:13.479" v="1248"/>
          <ac:spMkLst>
            <pc:docMk/>
            <pc:sldMk cId="701089584" sldId="1047"/>
            <ac:spMk id="10" creationId="{99C46918-9D8A-F439-15FA-4C3FC71EF51A}"/>
          </ac:spMkLst>
        </pc:spChg>
        <pc:picChg chg="add mod">
          <ac:chgData name="Bloser, Steve" userId="84e9379b-616b-44d5-8abb-99707b706c47" providerId="ADAL" clId="{F1398370-3444-4DD0-A4C4-128E1C494F76}" dt="2025-02-07T17:59:48.857" v="1120" actId="1076"/>
          <ac:picMkLst>
            <pc:docMk/>
            <pc:sldMk cId="701089584" sldId="1047"/>
            <ac:picMk id="13" creationId="{D00D9766-F564-C334-F671-7BE039F94D76}"/>
          </ac:picMkLst>
        </pc:picChg>
        <pc:picChg chg="add mod">
          <ac:chgData name="Bloser, Steve" userId="84e9379b-616b-44d5-8abb-99707b706c47" providerId="ADAL" clId="{F1398370-3444-4DD0-A4C4-128E1C494F76}" dt="2025-02-07T18:01:30.777" v="1141" actId="1076"/>
          <ac:picMkLst>
            <pc:docMk/>
            <pc:sldMk cId="701089584" sldId="1047"/>
            <ac:picMk id="17" creationId="{B1383A45-5CBC-E5D7-66B1-5FCC9DDC8E5B}"/>
          </ac:picMkLst>
        </pc:picChg>
      </pc:sldChg>
      <pc:sldChg chg="addSp delSp modSp mod ord setBg">
        <pc:chgData name="Bloser, Steve" userId="84e9379b-616b-44d5-8abb-99707b706c47" providerId="ADAL" clId="{F1398370-3444-4DD0-A4C4-128E1C494F76}" dt="2025-02-19T20:14:42.164" v="9039"/>
        <pc:sldMkLst>
          <pc:docMk/>
          <pc:sldMk cId="1746028378" sldId="1048"/>
        </pc:sldMkLst>
        <pc:spChg chg="add mod">
          <ac:chgData name="Bloser, Steve" userId="84e9379b-616b-44d5-8abb-99707b706c47" providerId="ADAL" clId="{F1398370-3444-4DD0-A4C4-128E1C494F76}" dt="2025-02-14T16:23:20.213" v="6536" actId="1076"/>
          <ac:spMkLst>
            <pc:docMk/>
            <pc:sldMk cId="1746028378" sldId="1048"/>
            <ac:spMk id="2" creationId="{8E515F1F-95CE-D015-D6B7-0FF8E6D6F225}"/>
          </ac:spMkLst>
        </pc:spChg>
        <pc:spChg chg="add mod">
          <ac:chgData name="Bloser, Steve" userId="84e9379b-616b-44d5-8abb-99707b706c47" providerId="ADAL" clId="{F1398370-3444-4DD0-A4C4-128E1C494F76}" dt="2025-02-14T16:23:15.092" v="6535" actId="1076"/>
          <ac:spMkLst>
            <pc:docMk/>
            <pc:sldMk cId="1746028378" sldId="1048"/>
            <ac:spMk id="3" creationId="{3D81BE87-7903-73BD-CD51-BBD49159A520}"/>
          </ac:spMkLst>
        </pc:spChg>
        <pc:spChg chg="add mod">
          <ac:chgData name="Bloser, Steve" userId="84e9379b-616b-44d5-8abb-99707b706c47" providerId="ADAL" clId="{F1398370-3444-4DD0-A4C4-128E1C494F76}" dt="2025-02-14T16:23:15.092" v="6535" actId="1076"/>
          <ac:spMkLst>
            <pc:docMk/>
            <pc:sldMk cId="1746028378" sldId="1048"/>
            <ac:spMk id="4" creationId="{80DF2B95-A647-E1DA-65D8-5FB5D3BFBA5A}"/>
          </ac:spMkLst>
        </pc:spChg>
        <pc:spChg chg="mod">
          <ac:chgData name="Bloser, Steve" userId="84e9379b-616b-44d5-8abb-99707b706c47" providerId="ADAL" clId="{F1398370-3444-4DD0-A4C4-128E1C494F76}" dt="2025-02-14T16:22:15.209" v="6514" actId="20577"/>
          <ac:spMkLst>
            <pc:docMk/>
            <pc:sldMk cId="1746028378" sldId="1048"/>
            <ac:spMk id="7" creationId="{298CB71A-4ED6-B706-463F-26C2FE3B0BDB}"/>
          </ac:spMkLst>
        </pc:spChg>
        <pc:spChg chg="mod">
          <ac:chgData name="Bloser, Steve" userId="84e9379b-616b-44d5-8abb-99707b706c47" providerId="ADAL" clId="{F1398370-3444-4DD0-A4C4-128E1C494F76}" dt="2025-02-07T18:05:51.652" v="1244" actId="20577"/>
          <ac:spMkLst>
            <pc:docMk/>
            <pc:sldMk cId="1746028378" sldId="1048"/>
            <ac:spMk id="10" creationId="{88500A02-BE80-FD42-2BAA-643BF94BD0FD}"/>
          </ac:spMkLst>
        </pc:spChg>
        <pc:spChg chg="add mod">
          <ac:chgData name="Bloser, Steve" userId="84e9379b-616b-44d5-8abb-99707b706c47" providerId="ADAL" clId="{F1398370-3444-4DD0-A4C4-128E1C494F76}" dt="2025-02-14T16:22:56.275" v="6526" actId="1076"/>
          <ac:spMkLst>
            <pc:docMk/>
            <pc:sldMk cId="1746028378" sldId="1048"/>
            <ac:spMk id="22" creationId="{BD548BE9-C013-0E1A-0AD3-8A38535394A3}"/>
          </ac:spMkLst>
        </pc:spChg>
      </pc:sldChg>
      <pc:sldChg chg="modSp del mod setBg">
        <pc:chgData name="Bloser, Steve" userId="84e9379b-616b-44d5-8abb-99707b706c47" providerId="ADAL" clId="{F1398370-3444-4DD0-A4C4-128E1C494F76}" dt="2025-02-07T18:09:16.137" v="1295" actId="47"/>
        <pc:sldMkLst>
          <pc:docMk/>
          <pc:sldMk cId="2287628261" sldId="1049"/>
        </pc:sldMkLst>
      </pc:sldChg>
      <pc:sldChg chg="del">
        <pc:chgData name="Bloser, Steve" userId="84e9379b-616b-44d5-8abb-99707b706c47" providerId="ADAL" clId="{F1398370-3444-4DD0-A4C4-128E1C494F76}" dt="2025-02-07T15:58:43.929" v="819" actId="47"/>
        <pc:sldMkLst>
          <pc:docMk/>
          <pc:sldMk cId="3166989858" sldId="1050"/>
        </pc:sldMkLst>
      </pc:sldChg>
      <pc:sldChg chg="addSp modSp mod">
        <pc:chgData name="Bloser, Steve" userId="84e9379b-616b-44d5-8abb-99707b706c47" providerId="ADAL" clId="{F1398370-3444-4DD0-A4C4-128E1C494F76}" dt="2025-02-13T20:21:56.388" v="5140" actId="1076"/>
        <pc:sldMkLst>
          <pc:docMk/>
          <pc:sldMk cId="3064756727" sldId="1051"/>
        </pc:sldMkLst>
        <pc:spChg chg="add mod">
          <ac:chgData name="Bloser, Steve" userId="84e9379b-616b-44d5-8abb-99707b706c47" providerId="ADAL" clId="{F1398370-3444-4DD0-A4C4-128E1C494F76}" dt="2025-02-13T20:21:56.388" v="5140" actId="1076"/>
          <ac:spMkLst>
            <pc:docMk/>
            <pc:sldMk cId="3064756727" sldId="1051"/>
            <ac:spMk id="3" creationId="{A3F2DAFE-B719-F8CE-2EAD-4193E94FF6D8}"/>
          </ac:spMkLst>
        </pc:spChg>
      </pc:sldChg>
      <pc:sldChg chg="del mod modShow">
        <pc:chgData name="Bloser, Steve" userId="84e9379b-616b-44d5-8abb-99707b706c47" providerId="ADAL" clId="{F1398370-3444-4DD0-A4C4-128E1C494F76}" dt="2025-02-12T16:31:48.502" v="4056" actId="47"/>
        <pc:sldMkLst>
          <pc:docMk/>
          <pc:sldMk cId="287313453" sldId="1053"/>
        </pc:sldMkLst>
      </pc:sldChg>
      <pc:sldChg chg="del mod modShow">
        <pc:chgData name="Bloser, Steve" userId="84e9379b-616b-44d5-8abb-99707b706c47" providerId="ADAL" clId="{F1398370-3444-4DD0-A4C4-128E1C494F76}" dt="2025-02-12T16:31:47.576" v="4055" actId="47"/>
        <pc:sldMkLst>
          <pc:docMk/>
          <pc:sldMk cId="3999393587" sldId="1054"/>
        </pc:sldMkLst>
      </pc:sldChg>
      <pc:sldChg chg="addSp delSp modSp mod ord setBg">
        <pc:chgData name="Bloser, Steve" userId="84e9379b-616b-44d5-8abb-99707b706c47" providerId="ADAL" clId="{F1398370-3444-4DD0-A4C4-128E1C494F76}" dt="2025-02-13T20:20:11.550" v="5104" actId="108"/>
        <pc:sldMkLst>
          <pc:docMk/>
          <pc:sldMk cId="4236033624" sldId="1055"/>
        </pc:sldMkLst>
        <pc:spChg chg="mod">
          <ac:chgData name="Bloser, Steve" userId="84e9379b-616b-44d5-8abb-99707b706c47" providerId="ADAL" clId="{F1398370-3444-4DD0-A4C4-128E1C494F76}" dt="2025-02-13T20:20:09.825" v="5103" actId="108"/>
          <ac:spMkLst>
            <pc:docMk/>
            <pc:sldMk cId="4236033624" sldId="1055"/>
            <ac:spMk id="7" creationId="{08FA9FFF-63C1-653D-A2EE-041B5D9D9301}"/>
          </ac:spMkLst>
        </pc:spChg>
        <pc:spChg chg="add mod">
          <ac:chgData name="Bloser, Steve" userId="84e9379b-616b-44d5-8abb-99707b706c47" providerId="ADAL" clId="{F1398370-3444-4DD0-A4C4-128E1C494F76}" dt="2025-02-13T20:20:11.550" v="5104" actId="108"/>
          <ac:spMkLst>
            <pc:docMk/>
            <pc:sldMk cId="4236033624" sldId="1055"/>
            <ac:spMk id="13" creationId="{555BE22C-B156-3C71-AAF6-9975F023F4AA}"/>
          </ac:spMkLst>
        </pc:spChg>
      </pc:sldChg>
      <pc:sldChg chg="addSp delSp modSp del mod">
        <pc:chgData name="Bloser, Steve" userId="84e9379b-616b-44d5-8abb-99707b706c47" providerId="ADAL" clId="{F1398370-3444-4DD0-A4C4-128E1C494F76}" dt="2025-02-19T19:12:56.930" v="8768" actId="47"/>
        <pc:sldMkLst>
          <pc:docMk/>
          <pc:sldMk cId="3774353492" sldId="1056"/>
        </pc:sldMkLst>
        <pc:spChg chg="add mod">
          <ac:chgData name="Bloser, Steve" userId="84e9379b-616b-44d5-8abb-99707b706c47" providerId="ADAL" clId="{F1398370-3444-4DD0-A4C4-128E1C494F76}" dt="2025-02-19T19:11:50.065" v="8760" actId="14100"/>
          <ac:spMkLst>
            <pc:docMk/>
            <pc:sldMk cId="3774353492" sldId="1056"/>
            <ac:spMk id="3" creationId="{DD185D75-6C5D-A8CB-D484-B06461A96418}"/>
          </ac:spMkLst>
        </pc:spChg>
        <pc:spChg chg="add mod">
          <ac:chgData name="Bloser, Steve" userId="84e9379b-616b-44d5-8abb-99707b706c47" providerId="ADAL" clId="{F1398370-3444-4DD0-A4C4-128E1C494F76}" dt="2025-02-19T19:11:56.595" v="8764" actId="20577"/>
          <ac:spMkLst>
            <pc:docMk/>
            <pc:sldMk cId="3774353492" sldId="1056"/>
            <ac:spMk id="4" creationId="{A0731F67-92CA-8414-057E-DE9ABCA3CA81}"/>
          </ac:spMkLst>
        </pc:spChg>
        <pc:spChg chg="add mod">
          <ac:chgData name="Bloser, Steve" userId="84e9379b-616b-44d5-8abb-99707b706c47" providerId="ADAL" clId="{F1398370-3444-4DD0-A4C4-128E1C494F76}" dt="2025-02-19T19:12:12.297" v="8767" actId="1076"/>
          <ac:spMkLst>
            <pc:docMk/>
            <pc:sldMk cId="3774353492" sldId="1056"/>
            <ac:spMk id="5" creationId="{7BD568E1-D348-720E-3BA7-EEBC4D0A2E90}"/>
          </ac:spMkLst>
        </pc:spChg>
        <pc:spChg chg="del mod">
          <ac:chgData name="Bloser, Steve" userId="84e9379b-616b-44d5-8abb-99707b706c47" providerId="ADAL" clId="{F1398370-3444-4DD0-A4C4-128E1C494F76}" dt="2025-02-19T19:11:32.974" v="8758" actId="478"/>
          <ac:spMkLst>
            <pc:docMk/>
            <pc:sldMk cId="3774353492" sldId="1056"/>
            <ac:spMk id="7" creationId="{796EB0F4-F703-8E5D-F60E-1CB26E30B5DE}"/>
          </ac:spMkLst>
        </pc:spChg>
        <pc:picChg chg="add mod">
          <ac:chgData name="Bloser, Steve" userId="84e9379b-616b-44d5-8abb-99707b706c47" providerId="ADAL" clId="{F1398370-3444-4DD0-A4C4-128E1C494F76}" dt="2025-02-19T19:12:12.297" v="8767" actId="1076"/>
          <ac:picMkLst>
            <pc:docMk/>
            <pc:sldMk cId="3774353492" sldId="1056"/>
            <ac:picMk id="8" creationId="{AF77F0B2-9025-774D-9910-1124A169FC1E}"/>
          </ac:picMkLst>
        </pc:picChg>
        <pc:picChg chg="add mod">
          <ac:chgData name="Bloser, Steve" userId="84e9379b-616b-44d5-8abb-99707b706c47" providerId="ADAL" clId="{F1398370-3444-4DD0-A4C4-128E1C494F76}" dt="2025-02-19T19:12:12.297" v="8767" actId="1076"/>
          <ac:picMkLst>
            <pc:docMk/>
            <pc:sldMk cId="3774353492" sldId="1056"/>
            <ac:picMk id="9" creationId="{75671ACA-E21B-8F36-4712-EA304D73F94B}"/>
          </ac:picMkLst>
        </pc:picChg>
      </pc:sldChg>
      <pc:sldChg chg="addSp delSp modSp mod ord setBg">
        <pc:chgData name="Bloser, Steve" userId="84e9379b-616b-44d5-8abb-99707b706c47" providerId="ADAL" clId="{F1398370-3444-4DD0-A4C4-128E1C494F76}" dt="2025-02-14T13:51:07.423" v="5953" actId="18131"/>
        <pc:sldMkLst>
          <pc:docMk/>
          <pc:sldMk cId="256451903" sldId="1058"/>
        </pc:sldMkLst>
        <pc:spChg chg="add mod">
          <ac:chgData name="Bloser, Steve" userId="84e9379b-616b-44d5-8abb-99707b706c47" providerId="ADAL" clId="{F1398370-3444-4DD0-A4C4-128E1C494F76}" dt="2025-02-07T19:13:02.197" v="2104" actId="14100"/>
          <ac:spMkLst>
            <pc:docMk/>
            <pc:sldMk cId="256451903" sldId="1058"/>
            <ac:spMk id="2" creationId="{A83C9560-471C-2B32-6450-1DE15E1E872E}"/>
          </ac:spMkLst>
        </pc:spChg>
        <pc:spChg chg="add mod">
          <ac:chgData name="Bloser, Steve" userId="84e9379b-616b-44d5-8abb-99707b706c47" providerId="ADAL" clId="{F1398370-3444-4DD0-A4C4-128E1C494F76}" dt="2025-02-07T19:13:08.350" v="2108" actId="20577"/>
          <ac:spMkLst>
            <pc:docMk/>
            <pc:sldMk cId="256451903" sldId="1058"/>
            <ac:spMk id="4" creationId="{4D0EC332-7F98-9835-8947-41F07F021D39}"/>
          </ac:spMkLst>
        </pc:spChg>
        <pc:spChg chg="add mod">
          <ac:chgData name="Bloser, Steve" userId="84e9379b-616b-44d5-8abb-99707b706c47" providerId="ADAL" clId="{F1398370-3444-4DD0-A4C4-128E1C494F76}" dt="2025-02-07T19:13:21.284" v="2125" actId="14100"/>
          <ac:spMkLst>
            <pc:docMk/>
            <pc:sldMk cId="256451903" sldId="1058"/>
            <ac:spMk id="5" creationId="{46CEA3FF-41C9-9DD2-F49F-F99163C3DED1}"/>
          </ac:spMkLst>
        </pc:spChg>
        <pc:spChg chg="add mod">
          <ac:chgData name="Bloser, Steve" userId="84e9379b-616b-44d5-8abb-99707b706c47" providerId="ADAL" clId="{F1398370-3444-4DD0-A4C4-128E1C494F76}" dt="2025-02-13T15:23:51.294" v="4383" actId="14100"/>
          <ac:spMkLst>
            <pc:docMk/>
            <pc:sldMk cId="256451903" sldId="1058"/>
            <ac:spMk id="6" creationId="{F88E7AC0-CD89-656C-D804-26982AE36891}"/>
          </ac:spMkLst>
        </pc:spChg>
        <pc:spChg chg="add mod">
          <ac:chgData name="Bloser, Steve" userId="84e9379b-616b-44d5-8abb-99707b706c47" providerId="ADAL" clId="{F1398370-3444-4DD0-A4C4-128E1C494F76}" dt="2025-02-13T15:23:47.075" v="4381" actId="1076"/>
          <ac:spMkLst>
            <pc:docMk/>
            <pc:sldMk cId="256451903" sldId="1058"/>
            <ac:spMk id="7" creationId="{D2DE77A6-AE92-FB18-8F13-5E7E2D2CE140}"/>
          </ac:spMkLst>
        </pc:spChg>
        <pc:spChg chg="mod">
          <ac:chgData name="Bloser, Steve" userId="84e9379b-616b-44d5-8abb-99707b706c47" providerId="ADAL" clId="{F1398370-3444-4DD0-A4C4-128E1C494F76}" dt="2025-02-14T13:50:41.768" v="5951" actId="113"/>
          <ac:spMkLst>
            <pc:docMk/>
            <pc:sldMk cId="256451903" sldId="1058"/>
            <ac:spMk id="21" creationId="{1CE7E15E-71B9-E5F3-6930-73BFE5F627F2}"/>
          </ac:spMkLst>
        </pc:spChg>
        <pc:picChg chg="mod modCrop">
          <ac:chgData name="Bloser, Steve" userId="84e9379b-616b-44d5-8abb-99707b706c47" providerId="ADAL" clId="{F1398370-3444-4DD0-A4C4-128E1C494F76}" dt="2025-02-14T13:51:01.487" v="5952" actId="18131"/>
          <ac:picMkLst>
            <pc:docMk/>
            <pc:sldMk cId="256451903" sldId="1058"/>
            <ac:picMk id="24" creationId="{5BC4E3C8-FD29-93BF-2C80-0CC2278133A3}"/>
          </ac:picMkLst>
        </pc:picChg>
        <pc:picChg chg="mod modCrop">
          <ac:chgData name="Bloser, Steve" userId="84e9379b-616b-44d5-8abb-99707b706c47" providerId="ADAL" clId="{F1398370-3444-4DD0-A4C4-128E1C494F76}" dt="2025-02-14T13:51:07.423" v="5953" actId="18131"/>
          <ac:picMkLst>
            <pc:docMk/>
            <pc:sldMk cId="256451903" sldId="1058"/>
            <ac:picMk id="28" creationId="{1A2C94EB-EC97-C466-37EF-896361EA2E9B}"/>
          </ac:picMkLst>
        </pc:picChg>
        <pc:picChg chg="mod modCrop">
          <ac:chgData name="Bloser, Steve" userId="84e9379b-616b-44d5-8abb-99707b706c47" providerId="ADAL" clId="{F1398370-3444-4DD0-A4C4-128E1C494F76}" dt="2025-02-07T19:12:30.856" v="2091" actId="1582"/>
          <ac:picMkLst>
            <pc:docMk/>
            <pc:sldMk cId="256451903" sldId="1058"/>
            <ac:picMk id="30" creationId="{98D0B235-554B-CDA0-325A-B583FC0DD67D}"/>
          </ac:picMkLst>
        </pc:picChg>
      </pc:sldChg>
      <pc:sldChg chg="modSp mod">
        <pc:chgData name="Bloser, Steve" userId="84e9379b-616b-44d5-8abb-99707b706c47" providerId="ADAL" clId="{F1398370-3444-4DD0-A4C4-128E1C494F76}" dt="2025-02-20T12:46:18.674" v="9189" actId="113"/>
        <pc:sldMkLst>
          <pc:docMk/>
          <pc:sldMk cId="4212252060" sldId="1060"/>
        </pc:sldMkLst>
        <pc:spChg chg="mod">
          <ac:chgData name="Bloser, Steve" userId="84e9379b-616b-44d5-8abb-99707b706c47" providerId="ADAL" clId="{F1398370-3444-4DD0-A4C4-128E1C494F76}" dt="2025-02-20T12:46:18.674" v="9189" actId="113"/>
          <ac:spMkLst>
            <pc:docMk/>
            <pc:sldMk cId="4212252060" sldId="1060"/>
            <ac:spMk id="18" creationId="{953055F5-D47A-30AE-7562-C146219ABF00}"/>
          </ac:spMkLst>
        </pc:spChg>
      </pc:sldChg>
      <pc:sldChg chg="modSp mod">
        <pc:chgData name="Bloser, Steve" userId="84e9379b-616b-44d5-8abb-99707b706c47" providerId="ADAL" clId="{F1398370-3444-4DD0-A4C4-128E1C494F76}" dt="2025-02-20T12:45:33.539" v="9171" actId="113"/>
        <pc:sldMkLst>
          <pc:docMk/>
          <pc:sldMk cId="935062943" sldId="1061"/>
        </pc:sldMkLst>
        <pc:spChg chg="mod">
          <ac:chgData name="Bloser, Steve" userId="84e9379b-616b-44d5-8abb-99707b706c47" providerId="ADAL" clId="{F1398370-3444-4DD0-A4C4-128E1C494F76}" dt="2025-02-20T12:45:33.539" v="9171" actId="113"/>
          <ac:spMkLst>
            <pc:docMk/>
            <pc:sldMk cId="935062943" sldId="1061"/>
            <ac:spMk id="18" creationId="{58A9391A-5264-4F95-2C15-3F0BBEC93C1E}"/>
          </ac:spMkLst>
        </pc:spChg>
      </pc:sldChg>
      <pc:sldChg chg="modSp mod setBg">
        <pc:chgData name="Bloser, Steve" userId="84e9379b-616b-44d5-8abb-99707b706c47" providerId="ADAL" clId="{F1398370-3444-4DD0-A4C4-128E1C494F76}" dt="2025-02-13T18:19:27.225" v="4497"/>
        <pc:sldMkLst>
          <pc:docMk/>
          <pc:sldMk cId="7701588" sldId="1062"/>
        </pc:sldMkLst>
        <pc:spChg chg="mod">
          <ac:chgData name="Bloser, Steve" userId="84e9379b-616b-44d5-8abb-99707b706c47" providerId="ADAL" clId="{F1398370-3444-4DD0-A4C4-128E1C494F76}" dt="2025-02-07T14:42:13.309" v="161" actId="20577"/>
          <ac:spMkLst>
            <pc:docMk/>
            <pc:sldMk cId="7701588" sldId="1062"/>
            <ac:spMk id="7" creationId="{5E8D0729-82DA-43F0-1F02-C85922DEFBED}"/>
          </ac:spMkLst>
        </pc:spChg>
        <pc:spChg chg="mod">
          <ac:chgData name="Bloser, Steve" userId="84e9379b-616b-44d5-8abb-99707b706c47" providerId="ADAL" clId="{F1398370-3444-4DD0-A4C4-128E1C494F76}" dt="2025-02-07T18:06:27.388" v="1251"/>
          <ac:spMkLst>
            <pc:docMk/>
            <pc:sldMk cId="7701588" sldId="1062"/>
            <ac:spMk id="10" creationId="{1894C52E-3FC8-1194-AD5E-1281320BB005}"/>
          </ac:spMkLst>
        </pc:spChg>
      </pc:sldChg>
      <pc:sldChg chg="delSp modSp add del mod">
        <pc:chgData name="Bloser, Steve" userId="84e9379b-616b-44d5-8abb-99707b706c47" providerId="ADAL" clId="{F1398370-3444-4DD0-A4C4-128E1C494F76}" dt="2025-02-07T17:24:45.159" v="998" actId="47"/>
        <pc:sldMkLst>
          <pc:docMk/>
          <pc:sldMk cId="1648407733" sldId="1063"/>
        </pc:sldMkLst>
      </pc:sldChg>
      <pc:sldChg chg="modSp add del mod">
        <pc:chgData name="Bloser, Steve" userId="84e9379b-616b-44d5-8abb-99707b706c47" providerId="ADAL" clId="{F1398370-3444-4DD0-A4C4-128E1C494F76}" dt="2025-02-07T18:09:43.549" v="1307" actId="47"/>
        <pc:sldMkLst>
          <pc:docMk/>
          <pc:sldMk cId="852084413" sldId="1064"/>
        </pc:sldMkLst>
      </pc:sldChg>
      <pc:sldChg chg="add del">
        <pc:chgData name="Bloser, Steve" userId="84e9379b-616b-44d5-8abb-99707b706c47" providerId="ADAL" clId="{F1398370-3444-4DD0-A4C4-128E1C494F76}" dt="2025-02-07T15:58:28.429" v="817" actId="47"/>
        <pc:sldMkLst>
          <pc:docMk/>
          <pc:sldMk cId="1526115090" sldId="1064"/>
        </pc:sldMkLst>
      </pc:sldChg>
      <pc:sldChg chg="add del setBg">
        <pc:chgData name="Bloser, Steve" userId="84e9379b-616b-44d5-8abb-99707b706c47" providerId="ADAL" clId="{F1398370-3444-4DD0-A4C4-128E1C494F76}" dt="2025-02-07T15:59:06.668" v="823"/>
        <pc:sldMkLst>
          <pc:docMk/>
          <pc:sldMk cId="3467353658" sldId="1064"/>
        </pc:sldMkLst>
      </pc:sldChg>
      <pc:sldChg chg="modSp add del mod">
        <pc:chgData name="Bloser, Steve" userId="84e9379b-616b-44d5-8abb-99707b706c47" providerId="ADAL" clId="{F1398370-3444-4DD0-A4C4-128E1C494F76}" dt="2025-02-07T18:10:01.261" v="1312" actId="47"/>
        <pc:sldMkLst>
          <pc:docMk/>
          <pc:sldMk cId="1538234322" sldId="1065"/>
        </pc:sldMkLst>
      </pc:sldChg>
      <pc:sldChg chg="add del setBg">
        <pc:chgData name="Bloser, Steve" userId="84e9379b-616b-44d5-8abb-99707b706c47" providerId="ADAL" clId="{F1398370-3444-4DD0-A4C4-128E1C494F76}" dt="2025-02-07T15:59:22.827" v="828"/>
        <pc:sldMkLst>
          <pc:docMk/>
          <pc:sldMk cId="3942234292" sldId="1065"/>
        </pc:sldMkLst>
      </pc:sldChg>
      <pc:sldChg chg="add del setBg">
        <pc:chgData name="Bloser, Steve" userId="84e9379b-616b-44d5-8abb-99707b706c47" providerId="ADAL" clId="{F1398370-3444-4DD0-A4C4-128E1C494F76}" dt="2025-02-07T15:59:25.549" v="831"/>
        <pc:sldMkLst>
          <pc:docMk/>
          <pc:sldMk cId="1717173223" sldId="1066"/>
        </pc:sldMkLst>
      </pc:sldChg>
      <pc:sldChg chg="modSp add del mod">
        <pc:chgData name="Bloser, Steve" userId="84e9379b-616b-44d5-8abb-99707b706c47" providerId="ADAL" clId="{F1398370-3444-4DD0-A4C4-128E1C494F76}" dt="2025-02-07T18:10:10.230" v="1316" actId="47"/>
        <pc:sldMkLst>
          <pc:docMk/>
          <pc:sldMk cId="3463086532" sldId="1066"/>
        </pc:sldMkLst>
      </pc:sldChg>
      <pc:sldChg chg="add del setBg">
        <pc:chgData name="Bloser, Steve" userId="84e9379b-616b-44d5-8abb-99707b706c47" providerId="ADAL" clId="{F1398370-3444-4DD0-A4C4-128E1C494F76}" dt="2025-02-07T15:59:28.367" v="834"/>
        <pc:sldMkLst>
          <pc:docMk/>
          <pc:sldMk cId="967479396" sldId="1067"/>
        </pc:sldMkLst>
      </pc:sldChg>
      <pc:sldChg chg="modSp add del mod">
        <pc:chgData name="Bloser, Steve" userId="84e9379b-616b-44d5-8abb-99707b706c47" providerId="ADAL" clId="{F1398370-3444-4DD0-A4C4-128E1C494F76}" dt="2025-02-07T18:10:27.415" v="1324" actId="47"/>
        <pc:sldMkLst>
          <pc:docMk/>
          <pc:sldMk cId="1597041158" sldId="1067"/>
        </pc:sldMkLst>
      </pc:sldChg>
      <pc:sldChg chg="modSp add del mod ord">
        <pc:chgData name="Bloser, Steve" userId="84e9379b-616b-44d5-8abb-99707b706c47" providerId="ADAL" clId="{F1398370-3444-4DD0-A4C4-128E1C494F76}" dt="2025-02-13T18:51:28.429" v="4590" actId="47"/>
        <pc:sldMkLst>
          <pc:docMk/>
          <pc:sldMk cId="73616808" sldId="1068"/>
        </pc:sldMkLst>
      </pc:sldChg>
      <pc:sldChg chg="add del setBg">
        <pc:chgData name="Bloser, Steve" userId="84e9379b-616b-44d5-8abb-99707b706c47" providerId="ADAL" clId="{F1398370-3444-4DD0-A4C4-128E1C494F76}" dt="2025-02-07T16:32:00.875" v="857"/>
        <pc:sldMkLst>
          <pc:docMk/>
          <pc:sldMk cId="2379061419" sldId="1068"/>
        </pc:sldMkLst>
      </pc:sldChg>
      <pc:sldChg chg="addSp delSp modSp add mod setBg">
        <pc:chgData name="Bloser, Steve" userId="84e9379b-616b-44d5-8abb-99707b706c47" providerId="ADAL" clId="{F1398370-3444-4DD0-A4C4-128E1C494F76}" dt="2025-02-13T20:10:30.494" v="4761" actId="478"/>
        <pc:sldMkLst>
          <pc:docMk/>
          <pc:sldMk cId="4071106950" sldId="1069"/>
        </pc:sldMkLst>
        <pc:spChg chg="mod">
          <ac:chgData name="Bloser, Steve" userId="84e9379b-616b-44d5-8abb-99707b706c47" providerId="ADAL" clId="{F1398370-3444-4DD0-A4C4-128E1C494F76}" dt="2025-02-13T20:09:20.631" v="4737" actId="115"/>
          <ac:spMkLst>
            <pc:docMk/>
            <pc:sldMk cId="4071106950" sldId="1069"/>
            <ac:spMk id="7" creationId="{BE92D156-E668-3BB9-CC73-1154A1F7D3F3}"/>
          </ac:spMkLst>
        </pc:spChg>
        <pc:picChg chg="add mod modCrop">
          <ac:chgData name="Bloser, Steve" userId="84e9379b-616b-44d5-8abb-99707b706c47" providerId="ADAL" clId="{F1398370-3444-4DD0-A4C4-128E1C494F76}" dt="2025-02-13T20:08:55.793" v="4734" actId="18131"/>
          <ac:picMkLst>
            <pc:docMk/>
            <pc:sldMk cId="4071106950" sldId="1069"/>
            <ac:picMk id="2" creationId="{2B035641-F3E3-103E-9F82-A3E9794D76EB}"/>
          </ac:picMkLst>
        </pc:picChg>
      </pc:sldChg>
      <pc:sldChg chg="addSp delSp modSp add del mod">
        <pc:chgData name="Bloser, Steve" userId="84e9379b-616b-44d5-8abb-99707b706c47" providerId="ADAL" clId="{F1398370-3444-4DD0-A4C4-128E1C494F76}" dt="2025-02-07T19:38:53.809" v="2596" actId="47"/>
        <pc:sldMkLst>
          <pc:docMk/>
          <pc:sldMk cId="1092158591" sldId="1070"/>
        </pc:sldMkLst>
      </pc:sldChg>
      <pc:sldChg chg="delSp modSp add del mod">
        <pc:chgData name="Bloser, Steve" userId="84e9379b-616b-44d5-8abb-99707b706c47" providerId="ADAL" clId="{F1398370-3444-4DD0-A4C4-128E1C494F76}" dt="2025-02-07T19:47:32.101" v="2846" actId="47"/>
        <pc:sldMkLst>
          <pc:docMk/>
          <pc:sldMk cId="62059612" sldId="1071"/>
        </pc:sldMkLst>
      </pc:sldChg>
      <pc:sldChg chg="add del">
        <pc:chgData name="Bloser, Steve" userId="84e9379b-616b-44d5-8abb-99707b706c47" providerId="ADAL" clId="{F1398370-3444-4DD0-A4C4-128E1C494F76}" dt="2025-02-07T17:04:16.251" v="972"/>
        <pc:sldMkLst>
          <pc:docMk/>
          <pc:sldMk cId="3119922298" sldId="1071"/>
        </pc:sldMkLst>
      </pc:sldChg>
      <pc:sldChg chg="add del setBg">
        <pc:chgData name="Bloser, Steve" userId="84e9379b-616b-44d5-8abb-99707b706c47" providerId="ADAL" clId="{F1398370-3444-4DD0-A4C4-128E1C494F76}" dt="2025-02-07T17:05:32.928" v="982"/>
        <pc:sldMkLst>
          <pc:docMk/>
          <pc:sldMk cId="409457494" sldId="1072"/>
        </pc:sldMkLst>
      </pc:sldChg>
      <pc:sldChg chg="add del">
        <pc:chgData name="Bloser, Steve" userId="84e9379b-616b-44d5-8abb-99707b706c47" providerId="ADAL" clId="{F1398370-3444-4DD0-A4C4-128E1C494F76}" dt="2025-02-07T19:59:21.443" v="3065" actId="47"/>
        <pc:sldMkLst>
          <pc:docMk/>
          <pc:sldMk cId="872799225" sldId="1072"/>
        </pc:sldMkLst>
      </pc:sldChg>
      <pc:sldChg chg="add del">
        <pc:chgData name="Bloser, Steve" userId="84e9379b-616b-44d5-8abb-99707b706c47" providerId="ADAL" clId="{F1398370-3444-4DD0-A4C4-128E1C494F76}" dt="2025-02-07T19:59:32.762" v="3069" actId="47"/>
        <pc:sldMkLst>
          <pc:docMk/>
          <pc:sldMk cId="120925538" sldId="1073"/>
        </pc:sldMkLst>
      </pc:sldChg>
      <pc:sldChg chg="add del">
        <pc:chgData name="Bloser, Steve" userId="84e9379b-616b-44d5-8abb-99707b706c47" providerId="ADAL" clId="{F1398370-3444-4DD0-A4C4-128E1C494F76}" dt="2025-02-07T17:05:32.928" v="982"/>
        <pc:sldMkLst>
          <pc:docMk/>
          <pc:sldMk cId="352274200" sldId="1073"/>
        </pc:sldMkLst>
      </pc:sldChg>
      <pc:sldChg chg="add del">
        <pc:chgData name="Bloser, Steve" userId="84e9379b-616b-44d5-8abb-99707b706c47" providerId="ADAL" clId="{F1398370-3444-4DD0-A4C4-128E1C494F76}" dt="2025-02-07T17:05:32.928" v="982"/>
        <pc:sldMkLst>
          <pc:docMk/>
          <pc:sldMk cId="101190927" sldId="1074"/>
        </pc:sldMkLst>
      </pc:sldChg>
      <pc:sldChg chg="delSp add del mod">
        <pc:chgData name="Bloser, Steve" userId="84e9379b-616b-44d5-8abb-99707b706c47" providerId="ADAL" clId="{F1398370-3444-4DD0-A4C4-128E1C494F76}" dt="2025-02-07T19:59:24.740" v="3066" actId="47"/>
        <pc:sldMkLst>
          <pc:docMk/>
          <pc:sldMk cId="1639327310" sldId="1074"/>
        </pc:sldMkLst>
      </pc:sldChg>
      <pc:sldChg chg="delSp modSp add del mod setBg">
        <pc:chgData name="Bloser, Steve" userId="84e9379b-616b-44d5-8abb-99707b706c47" providerId="ADAL" clId="{F1398370-3444-4DD0-A4C4-128E1C494F76}" dt="2025-02-13T18:50:27.180" v="4577" actId="47"/>
        <pc:sldMkLst>
          <pc:docMk/>
          <pc:sldMk cId="1289041730" sldId="1075"/>
        </pc:sldMkLst>
      </pc:sldChg>
      <pc:sldChg chg="add del setBg">
        <pc:chgData name="Bloser, Steve" userId="84e9379b-616b-44d5-8abb-99707b706c47" providerId="ADAL" clId="{F1398370-3444-4DD0-A4C4-128E1C494F76}" dt="2025-02-07T17:55:43.525" v="1085"/>
        <pc:sldMkLst>
          <pc:docMk/>
          <pc:sldMk cId="3468447200" sldId="1075"/>
        </pc:sldMkLst>
      </pc:sldChg>
      <pc:sldChg chg="add del setBg">
        <pc:chgData name="Bloser, Steve" userId="84e9379b-616b-44d5-8abb-99707b706c47" providerId="ADAL" clId="{F1398370-3444-4DD0-A4C4-128E1C494F76}" dt="2025-02-07T17:56:21.844" v="1092"/>
        <pc:sldMkLst>
          <pc:docMk/>
          <pc:sldMk cId="342255860" sldId="1076"/>
        </pc:sldMkLst>
      </pc:sldChg>
      <pc:sldChg chg="modSp add del mod">
        <pc:chgData name="Bloser, Steve" userId="84e9379b-616b-44d5-8abb-99707b706c47" providerId="ADAL" clId="{F1398370-3444-4DD0-A4C4-128E1C494F76}" dt="2025-02-13T20:10:11.907" v="4758" actId="47"/>
        <pc:sldMkLst>
          <pc:docMk/>
          <pc:sldMk cId="2275579624" sldId="1076"/>
        </pc:sldMkLst>
      </pc:sldChg>
      <pc:sldChg chg="addSp delSp modSp add mod setBg">
        <pc:chgData name="Bloser, Steve" userId="84e9379b-616b-44d5-8abb-99707b706c47" providerId="ADAL" clId="{F1398370-3444-4DD0-A4C4-128E1C494F76}" dt="2025-02-18T16:41:13.272" v="8756"/>
        <pc:sldMkLst>
          <pc:docMk/>
          <pc:sldMk cId="97563839" sldId="1077"/>
        </pc:sldMkLst>
        <pc:spChg chg="add mod">
          <ac:chgData name="Bloser, Steve" userId="84e9379b-616b-44d5-8abb-99707b706c47" providerId="ADAL" clId="{F1398370-3444-4DD0-A4C4-128E1C494F76}" dt="2025-02-07T18:09:03.711" v="1294" actId="1076"/>
          <ac:spMkLst>
            <pc:docMk/>
            <pc:sldMk cId="97563839" sldId="1077"/>
            <ac:spMk id="3" creationId="{D7A5F7BC-0F9E-F054-958A-A418851666FA}"/>
          </ac:spMkLst>
        </pc:spChg>
        <pc:spChg chg="mod">
          <ac:chgData name="Bloser, Steve" userId="84e9379b-616b-44d5-8abb-99707b706c47" providerId="ADAL" clId="{F1398370-3444-4DD0-A4C4-128E1C494F76}" dt="2025-02-18T16:41:13.272" v="8756"/>
          <ac:spMkLst>
            <pc:docMk/>
            <pc:sldMk cId="97563839" sldId="1077"/>
            <ac:spMk id="7" creationId="{3543507F-93B1-DF98-3B5A-2165BDD417D9}"/>
          </ac:spMkLst>
        </pc:spChg>
      </pc:sldChg>
      <pc:sldChg chg="add del setBg">
        <pc:chgData name="Bloser, Steve" userId="84e9379b-616b-44d5-8abb-99707b706c47" providerId="ADAL" clId="{F1398370-3444-4DD0-A4C4-128E1C494F76}" dt="2025-02-07T18:08:09.720" v="1257"/>
        <pc:sldMkLst>
          <pc:docMk/>
          <pc:sldMk cId="849538656" sldId="1077"/>
        </pc:sldMkLst>
      </pc:sldChg>
      <pc:sldChg chg="modSp add mod setBg">
        <pc:chgData name="Bloser, Steve" userId="84e9379b-616b-44d5-8abb-99707b706c47" providerId="ADAL" clId="{F1398370-3444-4DD0-A4C4-128E1C494F76}" dt="2025-02-18T16:40:59.716" v="8754"/>
        <pc:sldMkLst>
          <pc:docMk/>
          <pc:sldMk cId="578377091" sldId="1078"/>
        </pc:sldMkLst>
        <pc:spChg chg="mod">
          <ac:chgData name="Bloser, Steve" userId="84e9379b-616b-44d5-8abb-99707b706c47" providerId="ADAL" clId="{F1398370-3444-4DD0-A4C4-128E1C494F76}" dt="2025-02-18T16:40:59.716" v="8754"/>
          <ac:spMkLst>
            <pc:docMk/>
            <pc:sldMk cId="578377091" sldId="1078"/>
            <ac:spMk id="7" creationId="{E5D7D33D-83FD-19FF-339D-4AB5DE7AF9FA}"/>
          </ac:spMkLst>
        </pc:spChg>
      </pc:sldChg>
      <pc:sldChg chg="add del setBg">
        <pc:chgData name="Bloser, Steve" userId="84e9379b-616b-44d5-8abb-99707b706c47" providerId="ADAL" clId="{F1398370-3444-4DD0-A4C4-128E1C494F76}" dt="2025-02-07T18:09:22.790" v="1297"/>
        <pc:sldMkLst>
          <pc:docMk/>
          <pc:sldMk cId="3277561398" sldId="1078"/>
        </pc:sldMkLst>
      </pc:sldChg>
      <pc:sldChg chg="modSp add mod setBg">
        <pc:chgData name="Bloser, Steve" userId="84e9379b-616b-44d5-8abb-99707b706c47" providerId="ADAL" clId="{F1398370-3444-4DD0-A4C4-128E1C494F76}" dt="2025-02-18T16:41:05.205" v="8755"/>
        <pc:sldMkLst>
          <pc:docMk/>
          <pc:sldMk cId="1688553025" sldId="1079"/>
        </pc:sldMkLst>
        <pc:spChg chg="mod">
          <ac:chgData name="Bloser, Steve" userId="84e9379b-616b-44d5-8abb-99707b706c47" providerId="ADAL" clId="{F1398370-3444-4DD0-A4C4-128E1C494F76}" dt="2025-02-18T16:41:05.205" v="8755"/>
          <ac:spMkLst>
            <pc:docMk/>
            <pc:sldMk cId="1688553025" sldId="1079"/>
            <ac:spMk id="7" creationId="{99B9902A-1E5D-719C-6F66-CF0CC399B499}"/>
          </ac:spMkLst>
        </pc:spChg>
      </pc:sldChg>
      <pc:sldChg chg="add del setBg">
        <pc:chgData name="Bloser, Steve" userId="84e9379b-616b-44d5-8abb-99707b706c47" providerId="ADAL" clId="{F1398370-3444-4DD0-A4C4-128E1C494F76}" dt="2025-02-07T18:09:41.008" v="1305"/>
        <pc:sldMkLst>
          <pc:docMk/>
          <pc:sldMk cId="2822672716" sldId="1079"/>
        </pc:sldMkLst>
      </pc:sldChg>
      <pc:sldChg chg="add del setBg">
        <pc:chgData name="Bloser, Steve" userId="84e9379b-616b-44d5-8abb-99707b706c47" providerId="ADAL" clId="{F1398370-3444-4DD0-A4C4-128E1C494F76}" dt="2025-02-07T18:10:08.954" v="1314"/>
        <pc:sldMkLst>
          <pc:docMk/>
          <pc:sldMk cId="1791982609" sldId="1080"/>
        </pc:sldMkLst>
      </pc:sldChg>
      <pc:sldChg chg="modSp add mod setBg">
        <pc:chgData name="Bloser, Steve" userId="84e9379b-616b-44d5-8abb-99707b706c47" providerId="ADAL" clId="{F1398370-3444-4DD0-A4C4-128E1C494F76}" dt="2025-02-18T16:40:49.443" v="8753" actId="20577"/>
        <pc:sldMkLst>
          <pc:docMk/>
          <pc:sldMk cId="3438788294" sldId="1080"/>
        </pc:sldMkLst>
        <pc:spChg chg="mod">
          <ac:chgData name="Bloser, Steve" userId="84e9379b-616b-44d5-8abb-99707b706c47" providerId="ADAL" clId="{F1398370-3444-4DD0-A4C4-128E1C494F76}" dt="2025-02-18T16:40:49.443" v="8753" actId="20577"/>
          <ac:spMkLst>
            <pc:docMk/>
            <pc:sldMk cId="3438788294" sldId="1080"/>
            <ac:spMk id="7" creationId="{F99652B3-6A1D-CC33-5A3D-517B0E6A7E37}"/>
          </ac:spMkLst>
        </pc:spChg>
      </pc:sldChg>
      <pc:sldChg chg="add del setBg">
        <pc:chgData name="Bloser, Steve" userId="84e9379b-616b-44d5-8abb-99707b706c47" providerId="ADAL" clId="{F1398370-3444-4DD0-A4C4-128E1C494F76}" dt="2025-02-07T18:10:25.970" v="1322"/>
        <pc:sldMkLst>
          <pc:docMk/>
          <pc:sldMk cId="1249930220" sldId="1081"/>
        </pc:sldMkLst>
      </pc:sldChg>
      <pc:sldChg chg="modSp add mod setBg">
        <pc:chgData name="Bloser, Steve" userId="84e9379b-616b-44d5-8abb-99707b706c47" providerId="ADAL" clId="{F1398370-3444-4DD0-A4C4-128E1C494F76}" dt="2025-02-14T15:39:30.134" v="6173" actId="20577"/>
        <pc:sldMkLst>
          <pc:docMk/>
          <pc:sldMk cId="2060879662" sldId="1081"/>
        </pc:sldMkLst>
        <pc:spChg chg="mod">
          <ac:chgData name="Bloser, Steve" userId="84e9379b-616b-44d5-8abb-99707b706c47" providerId="ADAL" clId="{F1398370-3444-4DD0-A4C4-128E1C494F76}" dt="2025-02-14T15:39:30.134" v="6173" actId="20577"/>
          <ac:spMkLst>
            <pc:docMk/>
            <pc:sldMk cId="2060879662" sldId="1081"/>
            <ac:spMk id="7" creationId="{B5A67230-4A80-8435-74E5-BD2CBBD543C1}"/>
          </ac:spMkLst>
        </pc:spChg>
      </pc:sldChg>
      <pc:sldChg chg="addSp delSp modSp add mod setBg">
        <pc:chgData name="Bloser, Steve" userId="84e9379b-616b-44d5-8abb-99707b706c47" providerId="ADAL" clId="{F1398370-3444-4DD0-A4C4-128E1C494F76}" dt="2025-02-13T18:19:27.225" v="4497"/>
        <pc:sldMkLst>
          <pc:docMk/>
          <pc:sldMk cId="4033624584" sldId="1082"/>
        </pc:sldMkLst>
        <pc:spChg chg="mod">
          <ac:chgData name="Bloser, Steve" userId="84e9379b-616b-44d5-8abb-99707b706c47" providerId="ADAL" clId="{F1398370-3444-4DD0-A4C4-128E1C494F76}" dt="2025-02-07T18:24:54.703" v="1489" actId="1035"/>
          <ac:spMkLst>
            <pc:docMk/>
            <pc:sldMk cId="4033624584" sldId="1082"/>
            <ac:spMk id="3" creationId="{B0BB87A8-FC54-22C3-B475-7CA33F6F73D9}"/>
          </ac:spMkLst>
        </pc:spChg>
        <pc:spChg chg="mod">
          <ac:chgData name="Bloser, Steve" userId="84e9379b-616b-44d5-8abb-99707b706c47" providerId="ADAL" clId="{F1398370-3444-4DD0-A4C4-128E1C494F76}" dt="2025-02-07T18:24:54.703" v="1489" actId="1035"/>
          <ac:spMkLst>
            <pc:docMk/>
            <pc:sldMk cId="4033624584" sldId="1082"/>
            <ac:spMk id="4" creationId="{5ECBBB4C-D87E-DDE5-DE32-6D72286CCD10}"/>
          </ac:spMkLst>
        </pc:spChg>
        <pc:spChg chg="mod">
          <ac:chgData name="Bloser, Steve" userId="84e9379b-616b-44d5-8abb-99707b706c47" providerId="ADAL" clId="{F1398370-3444-4DD0-A4C4-128E1C494F76}" dt="2025-02-13T15:22:59.563" v="4358"/>
          <ac:spMkLst>
            <pc:docMk/>
            <pc:sldMk cId="4033624584" sldId="1082"/>
            <ac:spMk id="7" creationId="{0189EB46-CCF9-1270-D671-39A482C36F6E}"/>
          </ac:spMkLst>
        </pc:spChg>
        <pc:spChg chg="add mod">
          <ac:chgData name="Bloser, Steve" userId="84e9379b-616b-44d5-8abb-99707b706c47" providerId="ADAL" clId="{F1398370-3444-4DD0-A4C4-128E1C494F76}" dt="2025-02-07T18:28:19.382" v="1525" actId="1037"/>
          <ac:spMkLst>
            <pc:docMk/>
            <pc:sldMk cId="4033624584" sldId="1082"/>
            <ac:spMk id="12" creationId="{76000C04-5FB5-8334-712B-94A5860E82CF}"/>
          </ac:spMkLst>
        </pc:spChg>
        <pc:spChg chg="add mod">
          <ac:chgData name="Bloser, Steve" userId="84e9379b-616b-44d5-8abb-99707b706c47" providerId="ADAL" clId="{F1398370-3444-4DD0-A4C4-128E1C494F76}" dt="2025-02-07T18:28:15.320" v="1524" actId="1036"/>
          <ac:spMkLst>
            <pc:docMk/>
            <pc:sldMk cId="4033624584" sldId="1082"/>
            <ac:spMk id="16" creationId="{F5637FC4-4C1F-2E86-FB52-01896F1B6665}"/>
          </ac:spMkLst>
        </pc:spChg>
        <pc:spChg chg="add mod">
          <ac:chgData name="Bloser, Steve" userId="84e9379b-616b-44d5-8abb-99707b706c47" providerId="ADAL" clId="{F1398370-3444-4DD0-A4C4-128E1C494F76}" dt="2025-02-07T18:28:03.423" v="1515" actId="20577"/>
          <ac:spMkLst>
            <pc:docMk/>
            <pc:sldMk cId="4033624584" sldId="1082"/>
            <ac:spMk id="18" creationId="{CAD712DE-F89A-E7AA-A608-A7266FE68E9F}"/>
          </ac:spMkLst>
        </pc:spChg>
        <pc:spChg chg="add mod">
          <ac:chgData name="Bloser, Steve" userId="84e9379b-616b-44d5-8abb-99707b706c47" providerId="ADAL" clId="{F1398370-3444-4DD0-A4C4-128E1C494F76}" dt="2025-02-07T18:28:38.552" v="1527" actId="1076"/>
          <ac:spMkLst>
            <pc:docMk/>
            <pc:sldMk cId="4033624584" sldId="1082"/>
            <ac:spMk id="20" creationId="{A5CBF93E-6EE7-D4FD-07CD-5D5C10CA28D5}"/>
          </ac:spMkLst>
        </pc:spChg>
        <pc:picChg chg="mod ord">
          <ac:chgData name="Bloser, Steve" userId="84e9379b-616b-44d5-8abb-99707b706c47" providerId="ADAL" clId="{F1398370-3444-4DD0-A4C4-128E1C494F76}" dt="2025-02-07T18:25:19.945" v="1492" actId="14100"/>
          <ac:picMkLst>
            <pc:docMk/>
            <pc:sldMk cId="4033624584" sldId="1082"/>
            <ac:picMk id="15" creationId="{9A0606D6-C43C-4B09-7AE0-FF5273CF867B}"/>
          </ac:picMkLst>
        </pc:picChg>
        <pc:picChg chg="mod ord">
          <ac:chgData name="Bloser, Steve" userId="84e9379b-616b-44d5-8abb-99707b706c47" providerId="ADAL" clId="{F1398370-3444-4DD0-A4C4-128E1C494F76}" dt="2025-02-07T18:24:40.332" v="1485" actId="167"/>
          <ac:picMkLst>
            <pc:docMk/>
            <pc:sldMk cId="4033624584" sldId="1082"/>
            <ac:picMk id="17" creationId="{C3701966-7E19-E439-24DC-D29B92112F88}"/>
          </ac:picMkLst>
        </pc:picChg>
        <pc:picChg chg="mod ord modCrop">
          <ac:chgData name="Bloser, Steve" userId="84e9379b-616b-44d5-8abb-99707b706c47" providerId="ADAL" clId="{F1398370-3444-4DD0-A4C4-128E1C494F76}" dt="2025-02-07T18:25:53.913" v="1498" actId="732"/>
          <ac:picMkLst>
            <pc:docMk/>
            <pc:sldMk cId="4033624584" sldId="1082"/>
            <ac:picMk id="19" creationId="{DE706B75-81B0-9CD0-440B-4D866526BFFF}"/>
          </ac:picMkLst>
        </pc:picChg>
      </pc:sldChg>
      <pc:sldChg chg="addSp delSp modSp add mod setBg">
        <pc:chgData name="Bloser, Steve" userId="84e9379b-616b-44d5-8abb-99707b706c47" providerId="ADAL" clId="{F1398370-3444-4DD0-A4C4-128E1C494F76}" dt="2025-02-14T13:59:13.600" v="5966" actId="14100"/>
        <pc:sldMkLst>
          <pc:docMk/>
          <pc:sldMk cId="4267164651" sldId="1083"/>
        </pc:sldMkLst>
        <pc:spChg chg="add mod">
          <ac:chgData name="Bloser, Steve" userId="84e9379b-616b-44d5-8abb-99707b706c47" providerId="ADAL" clId="{F1398370-3444-4DD0-A4C4-128E1C494F76}" dt="2025-02-13T20:54:41.012" v="5321"/>
          <ac:spMkLst>
            <pc:docMk/>
            <pc:sldMk cId="4267164651" sldId="1083"/>
            <ac:spMk id="6" creationId="{C71AE908-654E-1090-BDEE-910010AA990E}"/>
          </ac:spMkLst>
        </pc:spChg>
        <pc:spChg chg="add mod">
          <ac:chgData name="Bloser, Steve" userId="84e9379b-616b-44d5-8abb-99707b706c47" providerId="ADAL" clId="{F1398370-3444-4DD0-A4C4-128E1C494F76}" dt="2025-02-13T20:54:50.309" v="5322" actId="207"/>
          <ac:spMkLst>
            <pc:docMk/>
            <pc:sldMk cId="4267164651" sldId="1083"/>
            <ac:spMk id="7" creationId="{5A73D0CA-1DE0-6A80-95C5-E86493A734C9}"/>
          </ac:spMkLst>
        </pc:spChg>
        <pc:spChg chg="add mod">
          <ac:chgData name="Bloser, Steve" userId="84e9379b-616b-44d5-8abb-99707b706c47" providerId="ADAL" clId="{F1398370-3444-4DD0-A4C4-128E1C494F76}" dt="2025-02-13T20:54:41.012" v="5321"/>
          <ac:spMkLst>
            <pc:docMk/>
            <pc:sldMk cId="4267164651" sldId="1083"/>
            <ac:spMk id="8" creationId="{36A410E3-85D9-B0AD-96CB-415D06CC9543}"/>
          </ac:spMkLst>
        </pc:spChg>
        <pc:spChg chg="add mod">
          <ac:chgData name="Bloser, Steve" userId="84e9379b-616b-44d5-8abb-99707b706c47" providerId="ADAL" clId="{F1398370-3444-4DD0-A4C4-128E1C494F76}" dt="2025-02-13T20:54:41.012" v="5321"/>
          <ac:spMkLst>
            <pc:docMk/>
            <pc:sldMk cId="4267164651" sldId="1083"/>
            <ac:spMk id="10" creationId="{9EC2A533-DA60-DFC9-E0C9-1EA2E36E3730}"/>
          </ac:spMkLst>
        </pc:spChg>
        <pc:spChg chg="mod">
          <ac:chgData name="Bloser, Steve" userId="84e9379b-616b-44d5-8abb-99707b706c47" providerId="ADAL" clId="{F1398370-3444-4DD0-A4C4-128E1C494F76}" dt="2025-02-13T15:23:08.335" v="4360"/>
          <ac:spMkLst>
            <pc:docMk/>
            <pc:sldMk cId="4267164651" sldId="1083"/>
            <ac:spMk id="13" creationId="{E27834B8-FFAB-69D7-3D66-529AD9E59B24}"/>
          </ac:spMkLst>
        </pc:spChg>
        <pc:spChg chg="add mod">
          <ac:chgData name="Bloser, Steve" userId="84e9379b-616b-44d5-8abb-99707b706c47" providerId="ADAL" clId="{F1398370-3444-4DD0-A4C4-128E1C494F76}" dt="2025-02-13T20:54:41.012" v="5321"/>
          <ac:spMkLst>
            <pc:docMk/>
            <pc:sldMk cId="4267164651" sldId="1083"/>
            <ac:spMk id="14" creationId="{592D52AE-6C01-B677-7C98-FFF944EC944F}"/>
          </ac:spMkLst>
        </pc:spChg>
        <pc:spChg chg="add mod">
          <ac:chgData name="Bloser, Steve" userId="84e9379b-616b-44d5-8abb-99707b706c47" providerId="ADAL" clId="{F1398370-3444-4DD0-A4C4-128E1C494F76}" dt="2025-02-13T20:54:41.012" v="5321"/>
          <ac:spMkLst>
            <pc:docMk/>
            <pc:sldMk cId="4267164651" sldId="1083"/>
            <ac:spMk id="15" creationId="{E4E7F4AE-ADD2-F05C-9476-2B25845CB010}"/>
          </ac:spMkLst>
        </pc:spChg>
        <pc:spChg chg="add mod">
          <ac:chgData name="Bloser, Steve" userId="84e9379b-616b-44d5-8abb-99707b706c47" providerId="ADAL" clId="{F1398370-3444-4DD0-A4C4-128E1C494F76}" dt="2025-02-13T20:54:41.012" v="5321"/>
          <ac:spMkLst>
            <pc:docMk/>
            <pc:sldMk cId="4267164651" sldId="1083"/>
            <ac:spMk id="16" creationId="{1A2EB70F-9AA2-4101-6EB6-5969A4F13FB7}"/>
          </ac:spMkLst>
        </pc:spChg>
        <pc:spChg chg="add mod">
          <ac:chgData name="Bloser, Steve" userId="84e9379b-616b-44d5-8abb-99707b706c47" providerId="ADAL" clId="{F1398370-3444-4DD0-A4C4-128E1C494F76}" dt="2025-02-13T20:54:41.012" v="5321"/>
          <ac:spMkLst>
            <pc:docMk/>
            <pc:sldMk cId="4267164651" sldId="1083"/>
            <ac:spMk id="19" creationId="{1632C87F-66FA-30D0-79E4-8FCB599C14CE}"/>
          </ac:spMkLst>
        </pc:spChg>
        <pc:spChg chg="add mod">
          <ac:chgData name="Bloser, Steve" userId="84e9379b-616b-44d5-8abb-99707b706c47" providerId="ADAL" clId="{F1398370-3444-4DD0-A4C4-128E1C494F76}" dt="2025-02-14T13:59:13.600" v="5966" actId="14100"/>
          <ac:spMkLst>
            <pc:docMk/>
            <pc:sldMk cId="4267164651" sldId="1083"/>
            <ac:spMk id="20" creationId="{B2B876A2-E2B3-3CF9-A5EF-5B0DA80EC6E9}"/>
          </ac:spMkLst>
        </pc:spChg>
        <pc:picChg chg="add mod">
          <ac:chgData name="Bloser, Steve" userId="84e9379b-616b-44d5-8abb-99707b706c47" providerId="ADAL" clId="{F1398370-3444-4DD0-A4C4-128E1C494F76}" dt="2025-02-13T20:54:41.012" v="5321"/>
          <ac:picMkLst>
            <pc:docMk/>
            <pc:sldMk cId="4267164651" sldId="1083"/>
            <ac:picMk id="18" creationId="{7EB4F8E6-1174-7CAF-096B-FE191F86F715}"/>
          </ac:picMkLst>
        </pc:picChg>
      </pc:sldChg>
      <pc:sldChg chg="addSp delSp modSp add mod setBg">
        <pc:chgData name="Bloser, Steve" userId="84e9379b-616b-44d5-8abb-99707b706c47" providerId="ADAL" clId="{F1398370-3444-4DD0-A4C4-128E1C494F76}" dt="2025-02-14T16:35:52.373" v="6649" actId="1036"/>
        <pc:sldMkLst>
          <pc:docMk/>
          <pc:sldMk cId="3938743525" sldId="1084"/>
        </pc:sldMkLst>
        <pc:spChg chg="add mod">
          <ac:chgData name="Bloser, Steve" userId="84e9379b-616b-44d5-8abb-99707b706c47" providerId="ADAL" clId="{F1398370-3444-4DD0-A4C4-128E1C494F76}" dt="2025-02-13T18:24:24.947" v="4504" actId="2085"/>
          <ac:spMkLst>
            <pc:docMk/>
            <pc:sldMk cId="3938743525" sldId="1084"/>
            <ac:spMk id="7" creationId="{E2050D14-268C-2171-A45F-AA1A426D0122}"/>
          </ac:spMkLst>
        </pc:spChg>
        <pc:spChg chg="add mod">
          <ac:chgData name="Bloser, Steve" userId="84e9379b-616b-44d5-8abb-99707b706c47" providerId="ADAL" clId="{F1398370-3444-4DD0-A4C4-128E1C494F76}" dt="2025-02-14T16:33:15.812" v="6628" actId="20577"/>
          <ac:spMkLst>
            <pc:docMk/>
            <pc:sldMk cId="3938743525" sldId="1084"/>
            <ac:spMk id="9" creationId="{A3DFE614-1CEB-A0D5-93EB-C3DD88E887AF}"/>
          </ac:spMkLst>
        </pc:spChg>
        <pc:spChg chg="add mod">
          <ac:chgData name="Bloser, Steve" userId="84e9379b-616b-44d5-8abb-99707b706c47" providerId="ADAL" clId="{F1398370-3444-4DD0-A4C4-128E1C494F76}" dt="2025-02-14T16:34:06.441" v="6631" actId="208"/>
          <ac:spMkLst>
            <pc:docMk/>
            <pc:sldMk cId="3938743525" sldId="1084"/>
            <ac:spMk id="14" creationId="{C2C69739-F462-4546-35AA-D2EAF69FDE28}"/>
          </ac:spMkLst>
        </pc:spChg>
        <pc:spChg chg="add mod">
          <ac:chgData name="Bloser, Steve" userId="84e9379b-616b-44d5-8abb-99707b706c47" providerId="ADAL" clId="{F1398370-3444-4DD0-A4C4-128E1C494F76}" dt="2025-02-14T16:34:28.932" v="6633" actId="108"/>
          <ac:spMkLst>
            <pc:docMk/>
            <pc:sldMk cId="3938743525" sldId="1084"/>
            <ac:spMk id="15" creationId="{AEFF2048-945D-9E68-A9C7-2F4223C5793E}"/>
          </ac:spMkLst>
        </pc:spChg>
        <pc:spChg chg="add mod">
          <ac:chgData name="Bloser, Steve" userId="84e9379b-616b-44d5-8abb-99707b706c47" providerId="ADAL" clId="{F1398370-3444-4DD0-A4C4-128E1C494F76}" dt="2025-02-14T16:35:52.373" v="6649" actId="1036"/>
          <ac:spMkLst>
            <pc:docMk/>
            <pc:sldMk cId="3938743525" sldId="1084"/>
            <ac:spMk id="17" creationId="{72343D08-278B-5D71-210D-C79665207A81}"/>
          </ac:spMkLst>
        </pc:spChg>
        <pc:picChg chg="add mod modCrop">
          <ac:chgData name="Bloser, Steve" userId="84e9379b-616b-44d5-8abb-99707b706c47" providerId="ADAL" clId="{F1398370-3444-4DD0-A4C4-128E1C494F76}" dt="2025-02-14T16:34:38.604" v="6636" actId="14100"/>
          <ac:picMkLst>
            <pc:docMk/>
            <pc:sldMk cId="3938743525" sldId="1084"/>
            <ac:picMk id="10" creationId="{418677B7-1531-FE78-DD20-0AFB6EA50B00}"/>
          </ac:picMkLst>
        </pc:picChg>
        <pc:picChg chg="add mod modCrop">
          <ac:chgData name="Bloser, Steve" userId="84e9379b-616b-44d5-8abb-99707b706c47" providerId="ADAL" clId="{F1398370-3444-4DD0-A4C4-128E1C494F76}" dt="2025-02-14T16:33:04.174" v="6610" actId="1076"/>
          <ac:picMkLst>
            <pc:docMk/>
            <pc:sldMk cId="3938743525" sldId="1084"/>
            <ac:picMk id="13" creationId="{6046F0F7-4F31-994B-A4C5-F5C5B6B2CC1B}"/>
          </ac:picMkLst>
        </pc:picChg>
      </pc:sldChg>
      <pc:sldChg chg="delSp modSp add del mod ord">
        <pc:chgData name="Bloser, Steve" userId="84e9379b-616b-44d5-8abb-99707b706c47" providerId="ADAL" clId="{F1398370-3444-4DD0-A4C4-128E1C494F76}" dt="2025-02-12T16:18:07.294" v="3901" actId="47"/>
        <pc:sldMkLst>
          <pc:docMk/>
          <pc:sldMk cId="2235902774" sldId="1085"/>
        </pc:sldMkLst>
      </pc:sldChg>
      <pc:sldChg chg="addSp delSp modSp add mod setBg">
        <pc:chgData name="Bloser, Steve" userId="84e9379b-616b-44d5-8abb-99707b706c47" providerId="ADAL" clId="{F1398370-3444-4DD0-A4C4-128E1C494F76}" dt="2025-02-13T18:24:51.785" v="4506" actId="478"/>
        <pc:sldMkLst>
          <pc:docMk/>
          <pc:sldMk cId="4146999308" sldId="1086"/>
        </pc:sldMkLst>
        <pc:spChg chg="mod">
          <ac:chgData name="Bloser, Steve" userId="84e9379b-616b-44d5-8abb-99707b706c47" providerId="ADAL" clId="{F1398370-3444-4DD0-A4C4-128E1C494F76}" dt="2025-02-07T19:09:04.214" v="1965"/>
          <ac:spMkLst>
            <pc:docMk/>
            <pc:sldMk cId="4146999308" sldId="1086"/>
            <ac:spMk id="5" creationId="{3FACB043-96BC-9816-162C-9F6A31B94576}"/>
          </ac:spMkLst>
        </pc:spChg>
        <pc:spChg chg="mod">
          <ac:chgData name="Bloser, Steve" userId="84e9379b-616b-44d5-8abb-99707b706c47" providerId="ADAL" clId="{F1398370-3444-4DD0-A4C4-128E1C494F76}" dt="2025-02-07T19:08:49.613" v="1960" actId="1076"/>
          <ac:spMkLst>
            <pc:docMk/>
            <pc:sldMk cId="4146999308" sldId="1086"/>
            <ac:spMk id="6" creationId="{6A769810-E90C-51F7-A5A1-BB69B4EFAC0C}"/>
          </ac:spMkLst>
        </pc:spChg>
        <pc:spChg chg="mod">
          <ac:chgData name="Bloser, Steve" userId="84e9379b-616b-44d5-8abb-99707b706c47" providerId="ADAL" clId="{F1398370-3444-4DD0-A4C4-128E1C494F76}" dt="2025-02-07T19:09:18.416" v="1968" actId="1076"/>
          <ac:spMkLst>
            <pc:docMk/>
            <pc:sldMk cId="4146999308" sldId="1086"/>
            <ac:spMk id="9" creationId="{71D27C0A-9506-FEDC-4C8E-8DB42BBF61CF}"/>
          </ac:spMkLst>
        </pc:spChg>
        <pc:spChg chg="mod">
          <ac:chgData name="Bloser, Steve" userId="84e9379b-616b-44d5-8abb-99707b706c47" providerId="ADAL" clId="{F1398370-3444-4DD0-A4C4-128E1C494F76}" dt="2025-02-07T19:09:18.416" v="1968" actId="1076"/>
          <ac:spMkLst>
            <pc:docMk/>
            <pc:sldMk cId="4146999308" sldId="1086"/>
            <ac:spMk id="11" creationId="{F0C7A19A-D8E5-6A38-B8FE-3BF726EB0D1F}"/>
          </ac:spMkLst>
        </pc:spChg>
        <pc:spChg chg="mod">
          <ac:chgData name="Bloser, Steve" userId="84e9379b-616b-44d5-8abb-99707b706c47" providerId="ADAL" clId="{F1398370-3444-4DD0-A4C4-128E1C494F76}" dt="2025-02-07T19:09:40.926" v="1988" actId="1076"/>
          <ac:spMkLst>
            <pc:docMk/>
            <pc:sldMk cId="4146999308" sldId="1086"/>
            <ac:spMk id="13" creationId="{B934511F-2E5F-CFA4-C5DC-6A6D2590A89C}"/>
          </ac:spMkLst>
        </pc:spChg>
        <pc:spChg chg="mod">
          <ac:chgData name="Bloser, Steve" userId="84e9379b-616b-44d5-8abb-99707b706c47" providerId="ADAL" clId="{F1398370-3444-4DD0-A4C4-128E1C494F76}" dt="2025-02-07T19:09:33.732" v="1985" actId="14100"/>
          <ac:spMkLst>
            <pc:docMk/>
            <pc:sldMk cId="4146999308" sldId="1086"/>
            <ac:spMk id="14" creationId="{3E944660-8711-BD31-699D-9434F28041B2}"/>
          </ac:spMkLst>
        </pc:spChg>
        <pc:spChg chg="mod">
          <ac:chgData name="Bloser, Steve" userId="84e9379b-616b-44d5-8abb-99707b706c47" providerId="ADAL" clId="{F1398370-3444-4DD0-A4C4-128E1C494F76}" dt="2025-02-07T19:09:37.770" v="1987" actId="1076"/>
          <ac:spMkLst>
            <pc:docMk/>
            <pc:sldMk cId="4146999308" sldId="1086"/>
            <ac:spMk id="15" creationId="{C0E2C859-47B3-1D63-7AF7-790394356706}"/>
          </ac:spMkLst>
        </pc:spChg>
        <pc:spChg chg="add mod">
          <ac:chgData name="Bloser, Steve" userId="84e9379b-616b-44d5-8abb-99707b706c47" providerId="ADAL" clId="{F1398370-3444-4DD0-A4C4-128E1C494F76}" dt="2025-02-07T19:09:46.877" v="1991" actId="1076"/>
          <ac:spMkLst>
            <pc:docMk/>
            <pc:sldMk cId="4146999308" sldId="1086"/>
            <ac:spMk id="18" creationId="{F733408F-A379-25D4-13EC-BD573BCD8660}"/>
          </ac:spMkLst>
        </pc:spChg>
        <pc:picChg chg="add mod ord modCrop">
          <ac:chgData name="Bloser, Steve" userId="84e9379b-616b-44d5-8abb-99707b706c47" providerId="ADAL" clId="{F1398370-3444-4DD0-A4C4-128E1C494F76}" dt="2025-02-07T19:09:53.996" v="1992" actId="732"/>
          <ac:picMkLst>
            <pc:docMk/>
            <pc:sldMk cId="4146999308" sldId="1086"/>
            <ac:picMk id="16" creationId="{7246720B-600A-4F28-32B2-4A0772F68B0E}"/>
          </ac:picMkLst>
        </pc:picChg>
      </pc:sldChg>
      <pc:sldChg chg="add del">
        <pc:chgData name="Bloser, Steve" userId="84e9379b-616b-44d5-8abb-99707b706c47" providerId="ADAL" clId="{F1398370-3444-4DD0-A4C4-128E1C494F76}" dt="2025-02-07T19:25:34.089" v="2225"/>
        <pc:sldMkLst>
          <pc:docMk/>
          <pc:sldMk cId="2484947912" sldId="1087"/>
        </pc:sldMkLst>
      </pc:sldChg>
      <pc:sldChg chg="addSp delSp modSp add mod setBg">
        <pc:chgData name="Bloser, Steve" userId="84e9379b-616b-44d5-8abb-99707b706c47" providerId="ADAL" clId="{F1398370-3444-4DD0-A4C4-128E1C494F76}" dt="2025-02-14T13:15:20.955" v="5701" actId="108"/>
        <pc:sldMkLst>
          <pc:docMk/>
          <pc:sldMk cId="2778727111" sldId="1087"/>
        </pc:sldMkLst>
        <pc:spChg chg="mod">
          <ac:chgData name="Bloser, Steve" userId="84e9379b-616b-44d5-8abb-99707b706c47" providerId="ADAL" clId="{F1398370-3444-4DD0-A4C4-128E1C494F76}" dt="2025-02-07T19:25:53.557" v="2252" actId="20577"/>
          <ac:spMkLst>
            <pc:docMk/>
            <pc:sldMk cId="2778727111" sldId="1087"/>
            <ac:spMk id="3" creationId="{469A71DD-8686-5E80-BCBD-BE2648BB823D}"/>
          </ac:spMkLst>
        </pc:spChg>
        <pc:spChg chg="add mod">
          <ac:chgData name="Bloser, Steve" userId="84e9379b-616b-44d5-8abb-99707b706c47" providerId="ADAL" clId="{F1398370-3444-4DD0-A4C4-128E1C494F76}" dt="2025-02-07T19:26:36.387" v="2261" actId="14100"/>
          <ac:spMkLst>
            <pc:docMk/>
            <pc:sldMk cId="2778727111" sldId="1087"/>
            <ac:spMk id="14" creationId="{A5453654-EA8D-9156-91EA-59485662C621}"/>
          </ac:spMkLst>
        </pc:spChg>
        <pc:spChg chg="add mod">
          <ac:chgData name="Bloser, Steve" userId="84e9379b-616b-44d5-8abb-99707b706c47" providerId="ADAL" clId="{F1398370-3444-4DD0-A4C4-128E1C494F76}" dt="2025-02-07T19:27:47.551" v="2279" actId="206"/>
          <ac:spMkLst>
            <pc:docMk/>
            <pc:sldMk cId="2778727111" sldId="1087"/>
            <ac:spMk id="16" creationId="{EEE646EF-60B2-9E23-03DB-378DA30B2E22}"/>
          </ac:spMkLst>
        </pc:spChg>
        <pc:spChg chg="add mod">
          <ac:chgData name="Bloser, Steve" userId="84e9379b-616b-44d5-8abb-99707b706c47" providerId="ADAL" clId="{F1398370-3444-4DD0-A4C4-128E1C494F76}" dt="2025-02-07T19:28:03.336" v="2284" actId="1076"/>
          <ac:spMkLst>
            <pc:docMk/>
            <pc:sldMk cId="2778727111" sldId="1087"/>
            <ac:spMk id="17" creationId="{436ED229-582B-E24B-4904-608796FEC20B}"/>
          </ac:spMkLst>
        </pc:spChg>
        <pc:spChg chg="add mod">
          <ac:chgData name="Bloser, Steve" userId="84e9379b-616b-44d5-8abb-99707b706c47" providerId="ADAL" clId="{F1398370-3444-4DD0-A4C4-128E1C494F76}" dt="2025-02-07T19:28:32.503" v="2313" actId="1076"/>
          <ac:spMkLst>
            <pc:docMk/>
            <pc:sldMk cId="2778727111" sldId="1087"/>
            <ac:spMk id="18" creationId="{9B6C9561-27C6-DC7E-1A0E-1E3C69D083F1}"/>
          </ac:spMkLst>
        </pc:spChg>
        <pc:spChg chg="add mod">
          <ac:chgData name="Bloser, Steve" userId="84e9379b-616b-44d5-8abb-99707b706c47" providerId="ADAL" clId="{F1398370-3444-4DD0-A4C4-128E1C494F76}" dt="2025-02-07T19:28:54.904" v="2317" actId="1076"/>
          <ac:spMkLst>
            <pc:docMk/>
            <pc:sldMk cId="2778727111" sldId="1087"/>
            <ac:spMk id="19" creationId="{0E99F400-C145-2D32-D2D5-12064545043B}"/>
          </ac:spMkLst>
        </pc:spChg>
        <pc:spChg chg="add mod">
          <ac:chgData name="Bloser, Steve" userId="84e9379b-616b-44d5-8abb-99707b706c47" providerId="ADAL" clId="{F1398370-3444-4DD0-A4C4-128E1C494F76}" dt="2025-02-07T19:29:06.797" v="2329" actId="1076"/>
          <ac:spMkLst>
            <pc:docMk/>
            <pc:sldMk cId="2778727111" sldId="1087"/>
            <ac:spMk id="20" creationId="{A3A26401-2BE9-72BB-490F-FCE0EBFC1242}"/>
          </ac:spMkLst>
        </pc:spChg>
        <pc:picChg chg="add mod">
          <ac:chgData name="Bloser, Steve" userId="84e9379b-616b-44d5-8abb-99707b706c47" providerId="ADAL" clId="{F1398370-3444-4DD0-A4C4-128E1C494F76}" dt="2025-02-14T13:15:20.955" v="5701" actId="108"/>
          <ac:picMkLst>
            <pc:docMk/>
            <pc:sldMk cId="2778727111" sldId="1087"/>
            <ac:picMk id="6" creationId="{0CD371FB-9B0A-00CB-57E7-94F4FCFC465B}"/>
          </ac:picMkLst>
        </pc:picChg>
      </pc:sldChg>
      <pc:sldChg chg="add del">
        <pc:chgData name="Bloser, Steve" userId="84e9379b-616b-44d5-8abb-99707b706c47" providerId="ADAL" clId="{F1398370-3444-4DD0-A4C4-128E1C494F76}" dt="2025-02-07T19:29:21.311" v="2333"/>
        <pc:sldMkLst>
          <pc:docMk/>
          <pc:sldMk cId="3291040322" sldId="1088"/>
        </pc:sldMkLst>
      </pc:sldChg>
      <pc:sldChg chg="addSp delSp modSp add mod setBg">
        <pc:chgData name="Bloser, Steve" userId="84e9379b-616b-44d5-8abb-99707b706c47" providerId="ADAL" clId="{F1398370-3444-4DD0-A4C4-128E1C494F76}" dt="2025-02-14T13:46:51.552" v="5847" actId="1076"/>
        <pc:sldMkLst>
          <pc:docMk/>
          <pc:sldMk cId="3480019406" sldId="1088"/>
        </pc:sldMkLst>
        <pc:spChg chg="add mod">
          <ac:chgData name="Bloser, Steve" userId="84e9379b-616b-44d5-8abb-99707b706c47" providerId="ADAL" clId="{F1398370-3444-4DD0-A4C4-128E1C494F76}" dt="2025-02-14T13:46:51.552" v="5847" actId="1076"/>
          <ac:spMkLst>
            <pc:docMk/>
            <pc:sldMk cId="3480019406" sldId="1088"/>
            <ac:spMk id="7" creationId="{1E5FB9BD-3608-3A15-4F25-51D6B26078BD}"/>
          </ac:spMkLst>
        </pc:spChg>
        <pc:spChg chg="mod">
          <ac:chgData name="Bloser, Steve" userId="84e9379b-616b-44d5-8abb-99707b706c47" providerId="ADAL" clId="{F1398370-3444-4DD0-A4C4-128E1C494F76}" dt="2025-02-07T19:30:07.826" v="2347" actId="206"/>
          <ac:spMkLst>
            <pc:docMk/>
            <pc:sldMk cId="3480019406" sldId="1088"/>
            <ac:spMk id="16" creationId="{5F8675B3-FE9A-0F47-2732-A5AEEA478AB9}"/>
          </ac:spMkLst>
        </pc:spChg>
        <pc:spChg chg="mod">
          <ac:chgData name="Bloser, Steve" userId="84e9379b-616b-44d5-8abb-99707b706c47" providerId="ADAL" clId="{F1398370-3444-4DD0-A4C4-128E1C494F76}" dt="2025-02-07T19:29:53.064" v="2341" actId="1076"/>
          <ac:spMkLst>
            <pc:docMk/>
            <pc:sldMk cId="3480019406" sldId="1088"/>
            <ac:spMk id="17" creationId="{EC54B175-DAB0-F437-44A0-A303818C70B7}"/>
          </ac:spMkLst>
        </pc:spChg>
        <pc:spChg chg="mod">
          <ac:chgData name="Bloser, Steve" userId="84e9379b-616b-44d5-8abb-99707b706c47" providerId="ADAL" clId="{F1398370-3444-4DD0-A4C4-128E1C494F76}" dt="2025-02-07T19:29:53.064" v="2341" actId="1076"/>
          <ac:spMkLst>
            <pc:docMk/>
            <pc:sldMk cId="3480019406" sldId="1088"/>
            <ac:spMk id="18" creationId="{F3E95DBA-B61F-FEDB-98ED-C5A77F858DE6}"/>
          </ac:spMkLst>
        </pc:spChg>
        <pc:picChg chg="add mod ord modCrop">
          <ac:chgData name="Bloser, Steve" userId="84e9379b-616b-44d5-8abb-99707b706c47" providerId="ADAL" clId="{F1398370-3444-4DD0-A4C4-128E1C494F76}" dt="2025-02-14T13:46:46.588" v="5846" actId="18131"/>
          <ac:picMkLst>
            <pc:docMk/>
            <pc:sldMk cId="3480019406" sldId="1088"/>
            <ac:picMk id="5" creationId="{7E8F5CD2-BAC6-36EA-5B4E-66FEBA2A231B}"/>
          </ac:picMkLst>
        </pc:picChg>
      </pc:sldChg>
      <pc:sldChg chg="addSp delSp modSp add mod setBg">
        <pc:chgData name="Bloser, Steve" userId="84e9379b-616b-44d5-8abb-99707b706c47" providerId="ADAL" clId="{F1398370-3444-4DD0-A4C4-128E1C494F76}" dt="2025-02-14T13:46:24.371" v="5844" actId="1076"/>
        <pc:sldMkLst>
          <pc:docMk/>
          <pc:sldMk cId="1405082721" sldId="1089"/>
        </pc:sldMkLst>
        <pc:spChg chg="mod">
          <ac:chgData name="Bloser, Steve" userId="84e9379b-616b-44d5-8abb-99707b706c47" providerId="ADAL" clId="{F1398370-3444-4DD0-A4C4-128E1C494F76}" dt="2025-02-14T13:46:24.371" v="5844" actId="1076"/>
          <ac:spMkLst>
            <pc:docMk/>
            <pc:sldMk cId="1405082721" sldId="1089"/>
            <ac:spMk id="7" creationId="{C6C9AA24-1A32-5A37-CFF1-FF102836BA68}"/>
          </ac:spMkLst>
        </pc:spChg>
        <pc:spChg chg="add mod">
          <ac:chgData name="Bloser, Steve" userId="84e9379b-616b-44d5-8abb-99707b706c47" providerId="ADAL" clId="{F1398370-3444-4DD0-A4C4-128E1C494F76}" dt="2025-02-07T19:31:12.895" v="2370" actId="1076"/>
          <ac:spMkLst>
            <pc:docMk/>
            <pc:sldMk cId="1405082721" sldId="1089"/>
            <ac:spMk id="8" creationId="{46D6E902-38E6-7CA4-95B4-663228623115}"/>
          </ac:spMkLst>
        </pc:spChg>
        <pc:spChg chg="add mod">
          <ac:chgData name="Bloser, Steve" userId="84e9379b-616b-44d5-8abb-99707b706c47" providerId="ADAL" clId="{F1398370-3444-4DD0-A4C4-128E1C494F76}" dt="2025-02-07T19:31:12.895" v="2370" actId="1076"/>
          <ac:spMkLst>
            <pc:docMk/>
            <pc:sldMk cId="1405082721" sldId="1089"/>
            <ac:spMk id="9" creationId="{D74A4049-5018-0025-8F67-0CBD423596FC}"/>
          </ac:spMkLst>
        </pc:spChg>
        <pc:spChg chg="mod">
          <ac:chgData name="Bloser, Steve" userId="84e9379b-616b-44d5-8abb-99707b706c47" providerId="ADAL" clId="{F1398370-3444-4DD0-A4C4-128E1C494F76}" dt="2025-02-07T19:30:53.924" v="2366" actId="14100"/>
          <ac:spMkLst>
            <pc:docMk/>
            <pc:sldMk cId="1405082721" sldId="1089"/>
            <ac:spMk id="16" creationId="{D06720E1-EE3A-23DB-D336-587FAA98E3EB}"/>
          </ac:spMkLst>
        </pc:spChg>
        <pc:spChg chg="mod">
          <ac:chgData name="Bloser, Steve" userId="84e9379b-616b-44d5-8abb-99707b706c47" providerId="ADAL" clId="{F1398370-3444-4DD0-A4C4-128E1C494F76}" dt="2025-02-07T19:30:58.465" v="2367" actId="1076"/>
          <ac:spMkLst>
            <pc:docMk/>
            <pc:sldMk cId="1405082721" sldId="1089"/>
            <ac:spMk id="17" creationId="{01298A4A-261D-F39B-96E1-C5B52BD15D81}"/>
          </ac:spMkLst>
        </pc:spChg>
        <pc:spChg chg="mod">
          <ac:chgData name="Bloser, Steve" userId="84e9379b-616b-44d5-8abb-99707b706c47" providerId="ADAL" clId="{F1398370-3444-4DD0-A4C4-128E1C494F76}" dt="2025-02-07T19:30:58.465" v="2367" actId="1076"/>
          <ac:spMkLst>
            <pc:docMk/>
            <pc:sldMk cId="1405082721" sldId="1089"/>
            <ac:spMk id="18" creationId="{FE110B50-C9D9-3E64-CC8B-CFB96B936AF3}"/>
          </ac:spMkLst>
        </pc:spChg>
        <pc:picChg chg="add mod">
          <ac:chgData name="Bloser, Steve" userId="84e9379b-616b-44d5-8abb-99707b706c47" providerId="ADAL" clId="{F1398370-3444-4DD0-A4C4-128E1C494F76}" dt="2025-02-14T13:46:19.797" v="5843" actId="18131"/>
          <ac:picMkLst>
            <pc:docMk/>
            <pc:sldMk cId="1405082721" sldId="1089"/>
            <ac:picMk id="6" creationId="{BC763C46-08BE-0E90-D19D-C2A985952AB6}"/>
          </ac:picMkLst>
        </pc:picChg>
      </pc:sldChg>
      <pc:sldChg chg="addSp delSp modSp add mod setBg">
        <pc:chgData name="Bloser, Steve" userId="84e9379b-616b-44d5-8abb-99707b706c47" providerId="ADAL" clId="{F1398370-3444-4DD0-A4C4-128E1C494F76}" dt="2025-02-14T13:15:24.729" v="5704" actId="108"/>
        <pc:sldMkLst>
          <pc:docMk/>
          <pc:sldMk cId="2000465031" sldId="1090"/>
        </pc:sldMkLst>
        <pc:spChg chg="mod">
          <ac:chgData name="Bloser, Steve" userId="84e9379b-616b-44d5-8abb-99707b706c47" providerId="ADAL" clId="{F1398370-3444-4DD0-A4C4-128E1C494F76}" dt="2025-02-07T19:39:05.689" v="2599" actId="20577"/>
          <ac:spMkLst>
            <pc:docMk/>
            <pc:sldMk cId="2000465031" sldId="1090"/>
            <ac:spMk id="3" creationId="{1F82DBFF-CBDD-2845-69F3-066D9A6404A4}"/>
          </ac:spMkLst>
        </pc:spChg>
        <pc:spChg chg="add mod">
          <ac:chgData name="Bloser, Steve" userId="84e9379b-616b-44d5-8abb-99707b706c47" providerId="ADAL" clId="{F1398370-3444-4DD0-A4C4-128E1C494F76}" dt="2025-02-07T19:32:55.653" v="2419" actId="1076"/>
          <ac:spMkLst>
            <pc:docMk/>
            <pc:sldMk cId="2000465031" sldId="1090"/>
            <ac:spMk id="11" creationId="{D48EE36E-0692-FBEB-C288-866751F4E862}"/>
          </ac:spMkLst>
        </pc:spChg>
        <pc:spChg chg="add mod">
          <ac:chgData name="Bloser, Steve" userId="84e9379b-616b-44d5-8abb-99707b706c47" providerId="ADAL" clId="{F1398370-3444-4DD0-A4C4-128E1C494F76}" dt="2025-02-07T19:33:06.631" v="2424" actId="14100"/>
          <ac:spMkLst>
            <pc:docMk/>
            <pc:sldMk cId="2000465031" sldId="1090"/>
            <ac:spMk id="12" creationId="{B13C3507-1FF8-AAB8-7310-9308B2E3A3B0}"/>
          </ac:spMkLst>
        </pc:spChg>
        <pc:picChg chg="add mod modCrop">
          <ac:chgData name="Bloser, Steve" userId="84e9379b-616b-44d5-8abb-99707b706c47" providerId="ADAL" clId="{F1398370-3444-4DD0-A4C4-128E1C494F76}" dt="2025-02-14T13:15:24.729" v="5704" actId="108"/>
          <ac:picMkLst>
            <pc:docMk/>
            <pc:sldMk cId="2000465031" sldId="1090"/>
            <ac:picMk id="5" creationId="{EF0C35F2-8626-233F-90CC-4C3B271226E9}"/>
          </ac:picMkLst>
        </pc:picChg>
        <pc:picChg chg="add mod">
          <ac:chgData name="Bloser, Steve" userId="84e9379b-616b-44d5-8abb-99707b706c47" providerId="ADAL" clId="{F1398370-3444-4DD0-A4C4-128E1C494F76}" dt="2025-02-07T19:32:27.650" v="2411" actId="1076"/>
          <ac:picMkLst>
            <pc:docMk/>
            <pc:sldMk cId="2000465031" sldId="1090"/>
            <ac:picMk id="10" creationId="{4024570E-F24B-A4C1-69C0-A35C70A8ECB7}"/>
          </ac:picMkLst>
        </pc:picChg>
      </pc:sldChg>
      <pc:sldChg chg="add del">
        <pc:chgData name="Bloser, Steve" userId="84e9379b-616b-44d5-8abb-99707b706c47" providerId="ADAL" clId="{F1398370-3444-4DD0-A4C4-128E1C494F76}" dt="2025-02-07T19:31:54.873" v="2375" actId="47"/>
        <pc:sldMkLst>
          <pc:docMk/>
          <pc:sldMk cId="2639670522" sldId="1090"/>
        </pc:sldMkLst>
      </pc:sldChg>
      <pc:sldChg chg="add del">
        <pc:chgData name="Bloser, Steve" userId="84e9379b-616b-44d5-8abb-99707b706c47" providerId="ADAL" clId="{F1398370-3444-4DD0-A4C4-128E1C494F76}" dt="2025-02-07T19:31:31.373" v="2372"/>
        <pc:sldMkLst>
          <pc:docMk/>
          <pc:sldMk cId="2871880903" sldId="1090"/>
        </pc:sldMkLst>
      </pc:sldChg>
      <pc:sldChg chg="add del">
        <pc:chgData name="Bloser, Steve" userId="84e9379b-616b-44d5-8abb-99707b706c47" providerId="ADAL" clId="{F1398370-3444-4DD0-A4C4-128E1C494F76}" dt="2025-02-07T19:38:17.370" v="2551" actId="47"/>
        <pc:sldMkLst>
          <pc:docMk/>
          <pc:sldMk cId="4007564821" sldId="1091"/>
        </pc:sldMkLst>
      </pc:sldChg>
      <pc:sldChg chg="delSp add del mod">
        <pc:chgData name="Bloser, Steve" userId="84e9379b-616b-44d5-8abb-99707b706c47" providerId="ADAL" clId="{F1398370-3444-4DD0-A4C4-128E1C494F76}" dt="2025-02-07T19:33:37.280" v="2429" actId="47"/>
        <pc:sldMkLst>
          <pc:docMk/>
          <pc:sldMk cId="3537247559" sldId="1092"/>
        </pc:sldMkLst>
      </pc:sldChg>
      <pc:sldChg chg="addSp delSp modSp add mod setBg">
        <pc:chgData name="Bloser, Steve" userId="84e9379b-616b-44d5-8abb-99707b706c47" providerId="ADAL" clId="{F1398370-3444-4DD0-A4C4-128E1C494F76}" dt="2025-02-13T18:19:27.225" v="4497"/>
        <pc:sldMkLst>
          <pc:docMk/>
          <pc:sldMk cId="3888998787" sldId="1092"/>
        </pc:sldMkLst>
        <pc:spChg chg="mod">
          <ac:chgData name="Bloser, Steve" userId="84e9379b-616b-44d5-8abb-99707b706c47" providerId="ADAL" clId="{F1398370-3444-4DD0-A4C4-128E1C494F76}" dt="2025-02-07T19:36:35.525" v="2493" actId="14100"/>
          <ac:spMkLst>
            <pc:docMk/>
            <pc:sldMk cId="3888998787" sldId="1092"/>
            <ac:spMk id="11" creationId="{ABD72D7A-C636-8BA5-0C29-D4FEE185DCFA}"/>
          </ac:spMkLst>
        </pc:spChg>
        <pc:spChg chg="add mod">
          <ac:chgData name="Bloser, Steve" userId="84e9379b-616b-44d5-8abb-99707b706c47" providerId="ADAL" clId="{F1398370-3444-4DD0-A4C4-128E1C494F76}" dt="2025-02-07T19:33:51.572" v="2432"/>
          <ac:spMkLst>
            <pc:docMk/>
            <pc:sldMk cId="3888998787" sldId="1092"/>
            <ac:spMk id="16" creationId="{586A8003-4665-9479-3872-7F6654A304D3}"/>
          </ac:spMkLst>
        </pc:spChg>
        <pc:spChg chg="add mod">
          <ac:chgData name="Bloser, Steve" userId="84e9379b-616b-44d5-8abb-99707b706c47" providerId="ADAL" clId="{F1398370-3444-4DD0-A4C4-128E1C494F76}" dt="2025-02-07T19:33:51.572" v="2432"/>
          <ac:spMkLst>
            <pc:docMk/>
            <pc:sldMk cId="3888998787" sldId="1092"/>
            <ac:spMk id="17" creationId="{1F771DF0-0648-DBC9-123E-B1A818EA13E0}"/>
          </ac:spMkLst>
        </pc:spChg>
        <pc:spChg chg="add mod">
          <ac:chgData name="Bloser, Steve" userId="84e9379b-616b-44d5-8abb-99707b706c47" providerId="ADAL" clId="{F1398370-3444-4DD0-A4C4-128E1C494F76}" dt="2025-02-07T19:34:59.453" v="2452" actId="1076"/>
          <ac:spMkLst>
            <pc:docMk/>
            <pc:sldMk cId="3888998787" sldId="1092"/>
            <ac:spMk id="19" creationId="{7E463FD3-D9CD-B46A-343D-8B49E13AA522}"/>
          </ac:spMkLst>
        </pc:spChg>
        <pc:spChg chg="add mod">
          <ac:chgData name="Bloser, Steve" userId="84e9379b-616b-44d5-8abb-99707b706c47" providerId="ADAL" clId="{F1398370-3444-4DD0-A4C4-128E1C494F76}" dt="2025-02-07T19:33:51.572" v="2432"/>
          <ac:spMkLst>
            <pc:docMk/>
            <pc:sldMk cId="3888998787" sldId="1092"/>
            <ac:spMk id="24" creationId="{9DA272A7-D0EF-2F07-1544-7E07466451A2}"/>
          </ac:spMkLst>
        </pc:spChg>
        <pc:spChg chg="add mod">
          <ac:chgData name="Bloser, Steve" userId="84e9379b-616b-44d5-8abb-99707b706c47" providerId="ADAL" clId="{F1398370-3444-4DD0-A4C4-128E1C494F76}" dt="2025-02-07T19:36:28.232" v="2492" actId="1076"/>
          <ac:spMkLst>
            <pc:docMk/>
            <pc:sldMk cId="3888998787" sldId="1092"/>
            <ac:spMk id="37" creationId="{46B1CE96-8E89-E9B8-05D5-88E781793FF4}"/>
          </ac:spMkLst>
        </pc:spChg>
        <pc:spChg chg="add mod">
          <ac:chgData name="Bloser, Steve" userId="84e9379b-616b-44d5-8abb-99707b706c47" providerId="ADAL" clId="{F1398370-3444-4DD0-A4C4-128E1C494F76}" dt="2025-02-07T19:38:01.816" v="2550" actId="14100"/>
          <ac:spMkLst>
            <pc:docMk/>
            <pc:sldMk cId="3888998787" sldId="1092"/>
            <ac:spMk id="38" creationId="{A5763ED8-22A4-70D7-15C8-B3075DEB9F48}"/>
          </ac:spMkLst>
        </pc:spChg>
        <pc:spChg chg="add mod">
          <ac:chgData name="Bloser, Steve" userId="84e9379b-616b-44d5-8abb-99707b706c47" providerId="ADAL" clId="{F1398370-3444-4DD0-A4C4-128E1C494F76}" dt="2025-02-07T19:37:11.434" v="2538" actId="14100"/>
          <ac:spMkLst>
            <pc:docMk/>
            <pc:sldMk cId="3888998787" sldId="1092"/>
            <ac:spMk id="39" creationId="{13C4EF16-0CF6-6796-A611-12C98AAC3E4D}"/>
          </ac:spMkLst>
        </pc:spChg>
        <pc:spChg chg="add mod ord">
          <ac:chgData name="Bloser, Steve" userId="84e9379b-616b-44d5-8abb-99707b706c47" providerId="ADAL" clId="{F1398370-3444-4DD0-A4C4-128E1C494F76}" dt="2025-02-07T19:37:38.298" v="2548" actId="1076"/>
          <ac:spMkLst>
            <pc:docMk/>
            <pc:sldMk cId="3888998787" sldId="1092"/>
            <ac:spMk id="40" creationId="{07036E96-C033-AEB3-CB1C-CBC73EE5244F}"/>
          </ac:spMkLst>
        </pc:spChg>
        <pc:spChg chg="add mod ord">
          <ac:chgData name="Bloser, Steve" userId="84e9379b-616b-44d5-8abb-99707b706c47" providerId="ADAL" clId="{F1398370-3444-4DD0-A4C4-128E1C494F76}" dt="2025-02-07T19:37:22.713" v="2542" actId="166"/>
          <ac:spMkLst>
            <pc:docMk/>
            <pc:sldMk cId="3888998787" sldId="1092"/>
            <ac:spMk id="41" creationId="{81CA0374-F1D7-1A29-0110-4DA2A140E063}"/>
          </ac:spMkLst>
        </pc:spChg>
        <pc:spChg chg="add mod">
          <ac:chgData name="Bloser, Steve" userId="84e9379b-616b-44d5-8abb-99707b706c47" providerId="ADAL" clId="{F1398370-3444-4DD0-A4C4-128E1C494F76}" dt="2025-02-07T19:37:28.910" v="2543" actId="1076"/>
          <ac:spMkLst>
            <pc:docMk/>
            <pc:sldMk cId="3888998787" sldId="1092"/>
            <ac:spMk id="42" creationId="{12E9A821-8AD9-1D00-46A3-E7E8BC97F3F0}"/>
          </ac:spMkLst>
        </pc:spChg>
        <pc:spChg chg="add mod">
          <ac:chgData name="Bloser, Steve" userId="84e9379b-616b-44d5-8abb-99707b706c47" providerId="ADAL" clId="{F1398370-3444-4DD0-A4C4-128E1C494F76}" dt="2025-02-07T19:37:32.215" v="2545" actId="1076"/>
          <ac:spMkLst>
            <pc:docMk/>
            <pc:sldMk cId="3888998787" sldId="1092"/>
            <ac:spMk id="43" creationId="{DCDA5629-9AFF-F50D-245A-71566F459C99}"/>
          </ac:spMkLst>
        </pc:spChg>
        <pc:spChg chg="add mod">
          <ac:chgData name="Bloser, Steve" userId="84e9379b-616b-44d5-8abb-99707b706c47" providerId="ADAL" clId="{F1398370-3444-4DD0-A4C4-128E1C494F76}" dt="2025-02-07T19:39:28.422" v="2605" actId="1076"/>
          <ac:spMkLst>
            <pc:docMk/>
            <pc:sldMk cId="3888998787" sldId="1092"/>
            <ac:spMk id="44" creationId="{6984CBF5-6448-7112-1E5F-B83F8041CBFE}"/>
          </ac:spMkLst>
        </pc:spChg>
        <pc:picChg chg="mod topLvl">
          <ac:chgData name="Bloser, Steve" userId="84e9379b-616b-44d5-8abb-99707b706c47" providerId="ADAL" clId="{F1398370-3444-4DD0-A4C4-128E1C494F76}" dt="2025-02-07T19:34:43.919" v="2448" actId="165"/>
          <ac:picMkLst>
            <pc:docMk/>
            <pc:sldMk cId="3888998787" sldId="1092"/>
            <ac:picMk id="26" creationId="{D4AD9C2B-CE00-1415-C910-6CACB967B869}"/>
          </ac:picMkLst>
        </pc:picChg>
      </pc:sldChg>
      <pc:sldChg chg="addSp delSp modSp add mod setBg">
        <pc:chgData name="Bloser, Steve" userId="84e9379b-616b-44d5-8abb-99707b706c47" providerId="ADAL" clId="{F1398370-3444-4DD0-A4C4-128E1C494F76}" dt="2025-02-14T18:17:41.326" v="7791" actId="478"/>
        <pc:sldMkLst>
          <pc:docMk/>
          <pc:sldMk cId="546506210" sldId="1093"/>
        </pc:sldMkLst>
        <pc:spChg chg="add mod">
          <ac:chgData name="Bloser, Steve" userId="84e9379b-616b-44d5-8abb-99707b706c47" providerId="ADAL" clId="{F1398370-3444-4DD0-A4C4-128E1C494F76}" dt="2025-02-07T19:45:33.878" v="2705" actId="1076"/>
          <ac:spMkLst>
            <pc:docMk/>
            <pc:sldMk cId="546506210" sldId="1093"/>
            <ac:spMk id="4" creationId="{0B9C23D5-1B43-1409-FC5A-38FE0C9EF3BB}"/>
          </ac:spMkLst>
        </pc:spChg>
        <pc:spChg chg="add mod">
          <ac:chgData name="Bloser, Steve" userId="84e9379b-616b-44d5-8abb-99707b706c47" providerId="ADAL" clId="{F1398370-3444-4DD0-A4C4-128E1C494F76}" dt="2025-02-07T19:45:33.878" v="2705" actId="1076"/>
          <ac:spMkLst>
            <pc:docMk/>
            <pc:sldMk cId="546506210" sldId="1093"/>
            <ac:spMk id="8" creationId="{1B2DCD6A-E3B0-CE23-EA20-BB979F03292B}"/>
          </ac:spMkLst>
        </pc:spChg>
        <pc:spChg chg="add mod">
          <ac:chgData name="Bloser, Steve" userId="84e9379b-616b-44d5-8abb-99707b706c47" providerId="ADAL" clId="{F1398370-3444-4DD0-A4C4-128E1C494F76}" dt="2025-02-07T19:46:08.168" v="2713" actId="1076"/>
          <ac:spMkLst>
            <pc:docMk/>
            <pc:sldMk cId="546506210" sldId="1093"/>
            <ac:spMk id="9" creationId="{80197FB9-7376-4B90-1B6D-42392E323BAF}"/>
          </ac:spMkLst>
        </pc:spChg>
        <pc:spChg chg="add mod">
          <ac:chgData name="Bloser, Steve" userId="84e9379b-616b-44d5-8abb-99707b706c47" providerId="ADAL" clId="{F1398370-3444-4DD0-A4C4-128E1C494F76}" dt="2025-02-07T19:46:15.856" v="2718" actId="1076"/>
          <ac:spMkLst>
            <pc:docMk/>
            <pc:sldMk cId="546506210" sldId="1093"/>
            <ac:spMk id="12" creationId="{5AC19CEE-435F-C6FB-C77F-19F136F47AAA}"/>
          </ac:spMkLst>
        </pc:spChg>
        <pc:spChg chg="add mod">
          <ac:chgData name="Bloser, Steve" userId="84e9379b-616b-44d5-8abb-99707b706c47" providerId="ADAL" clId="{F1398370-3444-4DD0-A4C4-128E1C494F76}" dt="2025-02-07T19:46:57.952" v="2783" actId="1076"/>
          <ac:spMkLst>
            <pc:docMk/>
            <pc:sldMk cId="546506210" sldId="1093"/>
            <ac:spMk id="14" creationId="{BE973087-4238-01D1-F2B2-18DC3F1A4385}"/>
          </ac:spMkLst>
        </pc:spChg>
        <pc:spChg chg="add mod">
          <ac:chgData name="Bloser, Steve" userId="84e9379b-616b-44d5-8abb-99707b706c47" providerId="ADAL" clId="{F1398370-3444-4DD0-A4C4-128E1C494F76}" dt="2025-02-07T19:47:20.352" v="2845" actId="20577"/>
          <ac:spMkLst>
            <pc:docMk/>
            <pc:sldMk cId="546506210" sldId="1093"/>
            <ac:spMk id="16" creationId="{83535718-C056-5F89-4297-1FE25E3AD1EB}"/>
          </ac:spMkLst>
        </pc:spChg>
        <pc:picChg chg="add mod modCrop">
          <ac:chgData name="Bloser, Steve" userId="84e9379b-616b-44d5-8abb-99707b706c47" providerId="ADAL" clId="{F1398370-3444-4DD0-A4C4-128E1C494F76}" dt="2025-02-07T19:45:48.520" v="2708" actId="1076"/>
          <ac:picMkLst>
            <pc:docMk/>
            <pc:sldMk cId="546506210" sldId="1093"/>
            <ac:picMk id="13" creationId="{2BB54205-4930-6A00-C34E-0F8CB40FB2C4}"/>
          </ac:picMkLst>
        </pc:picChg>
        <pc:picChg chg="add mod modCrop">
          <ac:chgData name="Bloser, Steve" userId="84e9379b-616b-44d5-8abb-99707b706c47" providerId="ADAL" clId="{F1398370-3444-4DD0-A4C4-128E1C494F76}" dt="2025-02-07T19:45:36.519" v="2707" actId="1076"/>
          <ac:picMkLst>
            <pc:docMk/>
            <pc:sldMk cId="546506210" sldId="1093"/>
            <ac:picMk id="15" creationId="{0322ECBE-AFA6-4AE2-3A16-2F19824ACB2A}"/>
          </ac:picMkLst>
        </pc:picChg>
      </pc:sldChg>
      <pc:sldChg chg="add del">
        <pc:chgData name="Bloser, Steve" userId="84e9379b-616b-44d5-8abb-99707b706c47" providerId="ADAL" clId="{F1398370-3444-4DD0-A4C4-128E1C494F76}" dt="2025-02-07T19:44:05.976" v="2689"/>
        <pc:sldMkLst>
          <pc:docMk/>
          <pc:sldMk cId="1513298288" sldId="1093"/>
        </pc:sldMkLst>
      </pc:sldChg>
      <pc:sldChg chg="addSp delSp modSp add mod setBg">
        <pc:chgData name="Bloser, Steve" userId="84e9379b-616b-44d5-8abb-99707b706c47" providerId="ADAL" clId="{F1398370-3444-4DD0-A4C4-128E1C494F76}" dt="2025-02-13T18:19:27.225" v="4497"/>
        <pc:sldMkLst>
          <pc:docMk/>
          <pc:sldMk cId="1121905927" sldId="1094"/>
        </pc:sldMkLst>
        <pc:spChg chg="add mod">
          <ac:chgData name="Bloser, Steve" userId="84e9379b-616b-44d5-8abb-99707b706c47" providerId="ADAL" clId="{F1398370-3444-4DD0-A4C4-128E1C494F76}" dt="2025-02-13T15:28:03.109" v="4469" actId="14100"/>
          <ac:spMkLst>
            <pc:docMk/>
            <pc:sldMk cId="1121905927" sldId="1094"/>
            <ac:spMk id="3" creationId="{2B1F67FA-B13A-D409-E8FB-1D44D0387E97}"/>
          </ac:spMkLst>
        </pc:spChg>
        <pc:spChg chg="add mod">
          <ac:chgData name="Bloser, Steve" userId="84e9379b-616b-44d5-8abb-99707b706c47" providerId="ADAL" clId="{F1398370-3444-4DD0-A4C4-128E1C494F76}" dt="2025-02-13T15:29:08.606" v="4480" actId="1076"/>
          <ac:spMkLst>
            <pc:docMk/>
            <pc:sldMk cId="1121905927" sldId="1094"/>
            <ac:spMk id="4" creationId="{82A2F60F-FB5B-63CC-56F8-171D361617DC}"/>
          </ac:spMkLst>
        </pc:spChg>
        <pc:spChg chg="add mod">
          <ac:chgData name="Bloser, Steve" userId="84e9379b-616b-44d5-8abb-99707b706c47" providerId="ADAL" clId="{F1398370-3444-4DD0-A4C4-128E1C494F76}" dt="2025-02-13T15:29:19.177" v="4485" actId="1076"/>
          <ac:spMkLst>
            <pc:docMk/>
            <pc:sldMk cId="1121905927" sldId="1094"/>
            <ac:spMk id="6" creationId="{F7445BDD-6B2B-D9DA-4B19-05FC0A3044CC}"/>
          </ac:spMkLst>
        </pc:spChg>
        <pc:spChg chg="ord">
          <ac:chgData name="Bloser, Steve" userId="84e9379b-616b-44d5-8abb-99707b706c47" providerId="ADAL" clId="{F1398370-3444-4DD0-A4C4-128E1C494F76}" dt="2025-02-07T19:54:07.225" v="2965" actId="167"/>
          <ac:spMkLst>
            <pc:docMk/>
            <pc:sldMk cId="1121905927" sldId="1094"/>
            <ac:spMk id="17" creationId="{8EE50720-641D-6189-6A53-234C2C53522F}"/>
          </ac:spMkLst>
        </pc:spChg>
        <pc:spChg chg="add mod ord">
          <ac:chgData name="Bloser, Steve" userId="84e9379b-616b-44d5-8abb-99707b706c47" providerId="ADAL" clId="{F1398370-3444-4DD0-A4C4-128E1C494F76}" dt="2025-02-13T15:27:50.069" v="4466" actId="1076"/>
          <ac:spMkLst>
            <pc:docMk/>
            <pc:sldMk cId="1121905927" sldId="1094"/>
            <ac:spMk id="26" creationId="{C5295EC6-FA93-4CB8-A680-B529521A1FFE}"/>
          </ac:spMkLst>
        </pc:spChg>
        <pc:spChg chg="add mod">
          <ac:chgData name="Bloser, Steve" userId="84e9379b-616b-44d5-8abb-99707b706c47" providerId="ADAL" clId="{F1398370-3444-4DD0-A4C4-128E1C494F76}" dt="2025-02-13T15:27:46.017" v="4465" actId="1076"/>
          <ac:spMkLst>
            <pc:docMk/>
            <pc:sldMk cId="1121905927" sldId="1094"/>
            <ac:spMk id="28" creationId="{DA43F123-FB27-868D-ED4E-A81462FB9194}"/>
          </ac:spMkLst>
        </pc:spChg>
        <pc:spChg chg="add mod">
          <ac:chgData name="Bloser, Steve" userId="84e9379b-616b-44d5-8abb-99707b706c47" providerId="ADAL" clId="{F1398370-3444-4DD0-A4C4-128E1C494F76}" dt="2025-02-07T19:58:30.129" v="3057" actId="1076"/>
          <ac:spMkLst>
            <pc:docMk/>
            <pc:sldMk cId="1121905927" sldId="1094"/>
            <ac:spMk id="30" creationId="{3A0EAE04-DF9A-CE8E-A7BA-7E14E25817B4}"/>
          </ac:spMkLst>
        </pc:spChg>
        <pc:spChg chg="add mod">
          <ac:chgData name="Bloser, Steve" userId="84e9379b-616b-44d5-8abb-99707b706c47" providerId="ADAL" clId="{F1398370-3444-4DD0-A4C4-128E1C494F76}" dt="2025-02-13T15:28:10.498" v="4470" actId="14100"/>
          <ac:spMkLst>
            <pc:docMk/>
            <pc:sldMk cId="1121905927" sldId="1094"/>
            <ac:spMk id="32" creationId="{3A78F84D-6DB4-E53A-1DFC-8B217D194829}"/>
          </ac:spMkLst>
        </pc:spChg>
        <pc:spChg chg="add mod">
          <ac:chgData name="Bloser, Steve" userId="84e9379b-616b-44d5-8abb-99707b706c47" providerId="ADAL" clId="{F1398370-3444-4DD0-A4C4-128E1C494F76}" dt="2025-02-13T15:28:14.637" v="4473" actId="1035"/>
          <ac:spMkLst>
            <pc:docMk/>
            <pc:sldMk cId="1121905927" sldId="1094"/>
            <ac:spMk id="33" creationId="{3E718697-A832-4C33-AE87-85896D11B2A8}"/>
          </ac:spMkLst>
        </pc:spChg>
        <pc:spChg chg="add mod">
          <ac:chgData name="Bloser, Steve" userId="84e9379b-616b-44d5-8abb-99707b706c47" providerId="ADAL" clId="{F1398370-3444-4DD0-A4C4-128E1C494F76}" dt="2025-02-07T19:58:39.095" v="3061" actId="14100"/>
          <ac:spMkLst>
            <pc:docMk/>
            <pc:sldMk cId="1121905927" sldId="1094"/>
            <ac:spMk id="39" creationId="{5037691A-A6F7-FB55-0189-98629E3D5197}"/>
          </ac:spMkLst>
        </pc:spChg>
        <pc:picChg chg="add mod ord modCrop">
          <ac:chgData name="Bloser, Steve" userId="84e9379b-616b-44d5-8abb-99707b706c47" providerId="ADAL" clId="{F1398370-3444-4DD0-A4C4-128E1C494F76}" dt="2025-02-07T19:58:15.523" v="3049" actId="1076"/>
          <ac:picMkLst>
            <pc:docMk/>
            <pc:sldMk cId="1121905927" sldId="1094"/>
            <ac:picMk id="38" creationId="{1059389E-3CAD-49B0-A157-B56A6E3299EB}"/>
          </ac:picMkLst>
        </pc:picChg>
      </pc:sldChg>
      <pc:sldChg chg="delSp add mod setBg">
        <pc:chgData name="Bloser, Steve" userId="84e9379b-616b-44d5-8abb-99707b706c47" providerId="ADAL" clId="{F1398370-3444-4DD0-A4C4-128E1C494F76}" dt="2025-02-14T16:24:35.064" v="6545" actId="478"/>
        <pc:sldMkLst>
          <pc:docMk/>
          <pc:sldMk cId="2029949267" sldId="1095"/>
        </pc:sldMkLst>
      </pc:sldChg>
      <pc:sldChg chg="add del">
        <pc:chgData name="Bloser, Steve" userId="84e9379b-616b-44d5-8abb-99707b706c47" providerId="ADAL" clId="{F1398370-3444-4DD0-A4C4-128E1C494F76}" dt="2025-02-12T13:18:02.879" v="3248"/>
        <pc:sldMkLst>
          <pc:docMk/>
          <pc:sldMk cId="1252348364" sldId="1096"/>
        </pc:sldMkLst>
      </pc:sldChg>
      <pc:sldChg chg="add del">
        <pc:chgData name="Bloser, Steve" userId="84e9379b-616b-44d5-8abb-99707b706c47" providerId="ADAL" clId="{F1398370-3444-4DD0-A4C4-128E1C494F76}" dt="2025-02-12T13:17:56.698" v="3246"/>
        <pc:sldMkLst>
          <pc:docMk/>
          <pc:sldMk cId="2058495448" sldId="1096"/>
        </pc:sldMkLst>
      </pc:sldChg>
      <pc:sldChg chg="addSp delSp modSp add mod">
        <pc:chgData name="Bloser, Steve" userId="84e9379b-616b-44d5-8abb-99707b706c47" providerId="ADAL" clId="{F1398370-3444-4DD0-A4C4-128E1C494F76}" dt="2025-02-19T19:35:48.603" v="8773" actId="478"/>
        <pc:sldMkLst>
          <pc:docMk/>
          <pc:sldMk cId="3247713412" sldId="1096"/>
        </pc:sldMkLst>
        <pc:spChg chg="add mod">
          <ac:chgData name="Bloser, Steve" userId="84e9379b-616b-44d5-8abb-99707b706c47" providerId="ADAL" clId="{F1398370-3444-4DD0-A4C4-128E1C494F76}" dt="2025-02-12T13:24:42.435" v="3410" actId="1076"/>
          <ac:spMkLst>
            <pc:docMk/>
            <pc:sldMk cId="3247713412" sldId="1096"/>
            <ac:spMk id="8" creationId="{6E234550-D1D5-00D5-A7DA-A08CF6BD4D36}"/>
          </ac:spMkLst>
        </pc:spChg>
        <pc:spChg chg="add mod">
          <ac:chgData name="Bloser, Steve" userId="84e9379b-616b-44d5-8abb-99707b706c47" providerId="ADAL" clId="{F1398370-3444-4DD0-A4C4-128E1C494F76}" dt="2025-02-12T13:24:55.150" v="3412" actId="1076"/>
          <ac:spMkLst>
            <pc:docMk/>
            <pc:sldMk cId="3247713412" sldId="1096"/>
            <ac:spMk id="9" creationId="{CD2DBAA1-16BC-A724-9588-C8F56C3F8A5B}"/>
          </ac:spMkLst>
        </pc:spChg>
        <pc:spChg chg="add mod">
          <ac:chgData name="Bloser, Steve" userId="84e9379b-616b-44d5-8abb-99707b706c47" providerId="ADAL" clId="{F1398370-3444-4DD0-A4C4-128E1C494F76}" dt="2025-02-12T13:25:02.728" v="3416" actId="14100"/>
          <ac:spMkLst>
            <pc:docMk/>
            <pc:sldMk cId="3247713412" sldId="1096"/>
            <ac:spMk id="10" creationId="{1654B334-4CEC-B851-E97F-0943F815020E}"/>
          </ac:spMkLst>
        </pc:spChg>
        <pc:spChg chg="add mod">
          <ac:chgData name="Bloser, Steve" userId="84e9379b-616b-44d5-8abb-99707b706c47" providerId="ADAL" clId="{F1398370-3444-4DD0-A4C4-128E1C494F76}" dt="2025-02-12T13:25:09.481" v="3419" actId="14100"/>
          <ac:spMkLst>
            <pc:docMk/>
            <pc:sldMk cId="3247713412" sldId="1096"/>
            <ac:spMk id="12" creationId="{7CD5F6ED-FEA8-83C0-218C-9C779C59C97D}"/>
          </ac:spMkLst>
        </pc:spChg>
        <pc:spChg chg="add mod">
          <ac:chgData name="Bloser, Steve" userId="84e9379b-616b-44d5-8abb-99707b706c47" providerId="ADAL" clId="{F1398370-3444-4DD0-A4C4-128E1C494F76}" dt="2025-02-12T13:25:16.477" v="3422" actId="14100"/>
          <ac:spMkLst>
            <pc:docMk/>
            <pc:sldMk cId="3247713412" sldId="1096"/>
            <ac:spMk id="13" creationId="{A8F67230-81BB-0C17-DE36-B7BE13B19DE4}"/>
          </ac:spMkLst>
        </pc:spChg>
        <pc:spChg chg="add mod">
          <ac:chgData name="Bloser, Steve" userId="84e9379b-616b-44d5-8abb-99707b706c47" providerId="ADAL" clId="{F1398370-3444-4DD0-A4C4-128E1C494F76}" dt="2025-02-12T13:25:37.380" v="3451" actId="20577"/>
          <ac:spMkLst>
            <pc:docMk/>
            <pc:sldMk cId="3247713412" sldId="1096"/>
            <ac:spMk id="15" creationId="{E100927D-83B3-85F5-E310-FDF55DCF2D55}"/>
          </ac:spMkLst>
        </pc:spChg>
        <pc:spChg chg="mod">
          <ac:chgData name="Bloser, Steve" userId="84e9379b-616b-44d5-8abb-99707b706c47" providerId="ADAL" clId="{F1398370-3444-4DD0-A4C4-128E1C494F76}" dt="2025-02-12T13:18:35.942" v="3276" actId="6549"/>
          <ac:spMkLst>
            <pc:docMk/>
            <pc:sldMk cId="3247713412" sldId="1096"/>
            <ac:spMk id="23" creationId="{D2D4B3AB-9450-E231-A044-F8BD5326BEF9}"/>
          </ac:spMkLst>
        </pc:spChg>
        <pc:spChg chg="ord">
          <ac:chgData name="Bloser, Steve" userId="84e9379b-616b-44d5-8abb-99707b706c47" providerId="ADAL" clId="{F1398370-3444-4DD0-A4C4-128E1C494F76}" dt="2025-02-12T13:24:18.448" v="3405" actId="167"/>
          <ac:spMkLst>
            <pc:docMk/>
            <pc:sldMk cId="3247713412" sldId="1096"/>
            <ac:spMk id="24" creationId="{7FC51370-7782-9DA7-D72D-2EB3D56FD443}"/>
          </ac:spMkLst>
        </pc:spChg>
        <pc:spChg chg="mod">
          <ac:chgData name="Bloser, Steve" userId="84e9379b-616b-44d5-8abb-99707b706c47" providerId="ADAL" clId="{F1398370-3444-4DD0-A4C4-128E1C494F76}" dt="2025-02-12T13:19:52.555" v="3399" actId="6549"/>
          <ac:spMkLst>
            <pc:docMk/>
            <pc:sldMk cId="3247713412" sldId="1096"/>
            <ac:spMk id="25" creationId="{86DF4076-5175-C974-9459-2321AA615F89}"/>
          </ac:spMkLst>
        </pc:spChg>
        <pc:spChg chg="mod">
          <ac:chgData name="Bloser, Steve" userId="84e9379b-616b-44d5-8abb-99707b706c47" providerId="ADAL" clId="{F1398370-3444-4DD0-A4C4-128E1C494F76}" dt="2025-02-12T13:19:59.003" v="3400" actId="1076"/>
          <ac:spMkLst>
            <pc:docMk/>
            <pc:sldMk cId="3247713412" sldId="1096"/>
            <ac:spMk id="28" creationId="{013A9DE0-FCA1-3460-A2AE-DAA9E86525B3}"/>
          </ac:spMkLst>
        </pc:spChg>
        <pc:picChg chg="add del mod">
          <ac:chgData name="Bloser, Steve" userId="84e9379b-616b-44d5-8abb-99707b706c47" providerId="ADAL" clId="{F1398370-3444-4DD0-A4C4-128E1C494F76}" dt="2025-02-19T19:35:48.603" v="8773" actId="478"/>
          <ac:picMkLst>
            <pc:docMk/>
            <pc:sldMk cId="3247713412" sldId="1096"/>
            <ac:picMk id="6" creationId="{A0528081-2C56-A445-0C7A-D00A72AE9404}"/>
          </ac:picMkLst>
        </pc:picChg>
        <pc:picChg chg="add mod ord modCrop">
          <ac:chgData name="Bloser, Steve" userId="84e9379b-616b-44d5-8abb-99707b706c47" providerId="ADAL" clId="{F1398370-3444-4DD0-A4C4-128E1C494F76}" dt="2025-02-12T13:24:38.565" v="3409" actId="18131"/>
          <ac:picMkLst>
            <pc:docMk/>
            <pc:sldMk cId="3247713412" sldId="1096"/>
            <ac:picMk id="7" creationId="{5E549D66-C98A-7702-53A9-22675D231DBF}"/>
          </ac:picMkLst>
        </pc:picChg>
        <pc:cxnChg chg="add mod">
          <ac:chgData name="Bloser, Steve" userId="84e9379b-616b-44d5-8abb-99707b706c47" providerId="ADAL" clId="{F1398370-3444-4DD0-A4C4-128E1C494F76}" dt="2025-02-12T13:25:42.982" v="3452" actId="1076"/>
          <ac:cxnSpMkLst>
            <pc:docMk/>
            <pc:sldMk cId="3247713412" sldId="1096"/>
            <ac:cxnSpMk id="14" creationId="{8FC04970-7319-4B36-8D4F-C54A6798F5AC}"/>
          </ac:cxnSpMkLst>
        </pc:cxnChg>
      </pc:sldChg>
      <pc:sldChg chg="addSp delSp modSp add mod">
        <pc:chgData name="Bloser, Steve" userId="84e9379b-616b-44d5-8abb-99707b706c47" providerId="ADAL" clId="{F1398370-3444-4DD0-A4C4-128E1C494F76}" dt="2025-02-19T19:36:10.851" v="8776" actId="14100"/>
        <pc:sldMkLst>
          <pc:docMk/>
          <pc:sldMk cId="912395427" sldId="1097"/>
        </pc:sldMkLst>
        <pc:spChg chg="mod ord">
          <ac:chgData name="Bloser, Steve" userId="84e9379b-616b-44d5-8abb-99707b706c47" providerId="ADAL" clId="{F1398370-3444-4DD0-A4C4-128E1C494F76}" dt="2025-02-12T13:36:24.876" v="3471" actId="1076"/>
          <ac:spMkLst>
            <pc:docMk/>
            <pc:sldMk cId="912395427" sldId="1097"/>
            <ac:spMk id="2" creationId="{3FD3932C-093A-4679-ED3A-F3BF9C481664}"/>
          </ac:spMkLst>
        </pc:spChg>
        <pc:spChg chg="add mod">
          <ac:chgData name="Bloser, Steve" userId="84e9379b-616b-44d5-8abb-99707b706c47" providerId="ADAL" clId="{F1398370-3444-4DD0-A4C4-128E1C494F76}" dt="2025-02-12T13:36:49.532" v="3485" actId="20577"/>
          <ac:spMkLst>
            <pc:docMk/>
            <pc:sldMk cId="912395427" sldId="1097"/>
            <ac:spMk id="7" creationId="{C6E3D78C-0B0F-9BDF-D975-69B07AC4A0C0}"/>
          </ac:spMkLst>
        </pc:spChg>
        <pc:spChg chg="add mod">
          <ac:chgData name="Bloser, Steve" userId="84e9379b-616b-44d5-8abb-99707b706c47" providerId="ADAL" clId="{F1398370-3444-4DD0-A4C4-128E1C494F76}" dt="2025-02-12T13:50:33.477" v="3794"/>
          <ac:spMkLst>
            <pc:docMk/>
            <pc:sldMk cId="912395427" sldId="1097"/>
            <ac:spMk id="10" creationId="{632FF2F4-4761-BDD1-BA85-92757A92C81D}"/>
          </ac:spMkLst>
        </pc:spChg>
        <pc:spChg chg="add mod">
          <ac:chgData name="Bloser, Steve" userId="84e9379b-616b-44d5-8abb-99707b706c47" providerId="ADAL" clId="{F1398370-3444-4DD0-A4C4-128E1C494F76}" dt="2025-02-12T13:50:49.302" v="3825" actId="113"/>
          <ac:spMkLst>
            <pc:docMk/>
            <pc:sldMk cId="912395427" sldId="1097"/>
            <ac:spMk id="13" creationId="{B6673667-8E60-032B-5C4A-3EFC888F7889}"/>
          </ac:spMkLst>
        </pc:spChg>
        <pc:spChg chg="add mod">
          <ac:chgData name="Bloser, Steve" userId="84e9379b-616b-44d5-8abb-99707b706c47" providerId="ADAL" clId="{F1398370-3444-4DD0-A4C4-128E1C494F76}" dt="2025-02-12T13:51:06.211" v="3892" actId="20577"/>
          <ac:spMkLst>
            <pc:docMk/>
            <pc:sldMk cId="912395427" sldId="1097"/>
            <ac:spMk id="15" creationId="{920572AB-A7DF-D4F9-7AE7-C76DEE1162C4}"/>
          </ac:spMkLst>
        </pc:spChg>
        <pc:spChg chg="mod ord">
          <ac:chgData name="Bloser, Steve" userId="84e9379b-616b-44d5-8abb-99707b706c47" providerId="ADAL" clId="{F1398370-3444-4DD0-A4C4-128E1C494F76}" dt="2025-02-12T13:36:39.591" v="3479" actId="14100"/>
          <ac:spMkLst>
            <pc:docMk/>
            <pc:sldMk cId="912395427" sldId="1097"/>
            <ac:spMk id="20" creationId="{804086B3-0CD5-DD90-F95E-7208F89F7795}"/>
          </ac:spMkLst>
        </pc:spChg>
        <pc:picChg chg="add mod modCrop">
          <ac:chgData name="Bloser, Steve" userId="84e9379b-616b-44d5-8abb-99707b706c47" providerId="ADAL" clId="{F1398370-3444-4DD0-A4C4-128E1C494F76}" dt="2025-02-12T13:35:21.729" v="3459" actId="18131"/>
          <ac:picMkLst>
            <pc:docMk/>
            <pc:sldMk cId="912395427" sldId="1097"/>
            <ac:picMk id="3" creationId="{5A4F2E08-B306-65CA-734F-94CD368EEAC5}"/>
          </ac:picMkLst>
        </pc:picChg>
        <pc:picChg chg="add mod">
          <ac:chgData name="Bloser, Steve" userId="84e9379b-616b-44d5-8abb-99707b706c47" providerId="ADAL" clId="{F1398370-3444-4DD0-A4C4-128E1C494F76}" dt="2025-02-19T19:36:10.851" v="8776" actId="14100"/>
          <ac:picMkLst>
            <pc:docMk/>
            <pc:sldMk cId="912395427" sldId="1097"/>
            <ac:picMk id="6" creationId="{0793C000-2761-79F9-2964-23203C2CBC4D}"/>
          </ac:picMkLst>
        </pc:picChg>
      </pc:sldChg>
      <pc:sldChg chg="add del">
        <pc:chgData name="Bloser, Steve" userId="84e9379b-616b-44d5-8abb-99707b706c47" providerId="ADAL" clId="{F1398370-3444-4DD0-A4C4-128E1C494F76}" dt="2025-02-12T13:35:02.355" v="3454"/>
        <pc:sldMkLst>
          <pc:docMk/>
          <pc:sldMk cId="1882637980" sldId="1097"/>
        </pc:sldMkLst>
      </pc:sldChg>
      <pc:sldChg chg="addSp delSp modSp add mod">
        <pc:chgData name="Bloser, Steve" userId="84e9379b-616b-44d5-8abb-99707b706c47" providerId="ADAL" clId="{F1398370-3444-4DD0-A4C4-128E1C494F76}" dt="2025-02-12T13:51:18.053" v="3895" actId="1076"/>
        <pc:sldMkLst>
          <pc:docMk/>
          <pc:sldMk cId="1546229689" sldId="1098"/>
        </pc:sldMkLst>
        <pc:spChg chg="add mod">
          <ac:chgData name="Bloser, Steve" userId="84e9379b-616b-44d5-8abb-99707b706c47" providerId="ADAL" clId="{F1398370-3444-4DD0-A4C4-128E1C494F76}" dt="2025-02-12T13:38:39.238" v="3537" actId="1076"/>
          <ac:spMkLst>
            <pc:docMk/>
            <pc:sldMk cId="1546229689" sldId="1098"/>
            <ac:spMk id="13" creationId="{79C3656E-CC11-499B-40E7-16667637BC7D}"/>
          </ac:spMkLst>
        </pc:spChg>
        <pc:spChg chg="mod ord">
          <ac:chgData name="Bloser, Steve" userId="84e9379b-616b-44d5-8abb-99707b706c47" providerId="ADAL" clId="{F1398370-3444-4DD0-A4C4-128E1C494F76}" dt="2025-02-12T13:38:36.799" v="3536" actId="1076"/>
          <ac:spMkLst>
            <pc:docMk/>
            <pc:sldMk cId="1546229689" sldId="1098"/>
            <ac:spMk id="14" creationId="{09042F0A-11C6-4F93-9408-E624E53EA56C}"/>
          </ac:spMkLst>
        </pc:spChg>
        <pc:spChg chg="add mod">
          <ac:chgData name="Bloser, Steve" userId="84e9379b-616b-44d5-8abb-99707b706c47" providerId="ADAL" clId="{F1398370-3444-4DD0-A4C4-128E1C494F76}" dt="2025-02-12T13:38:53.931" v="3543" actId="14100"/>
          <ac:spMkLst>
            <pc:docMk/>
            <pc:sldMk cId="1546229689" sldId="1098"/>
            <ac:spMk id="15" creationId="{55F84A2F-DF98-7FCA-E3BC-A7BA57195323}"/>
          </ac:spMkLst>
        </pc:spChg>
        <pc:spChg chg="add mod">
          <ac:chgData name="Bloser, Steve" userId="84e9379b-616b-44d5-8abb-99707b706c47" providerId="ADAL" clId="{F1398370-3444-4DD0-A4C4-128E1C494F76}" dt="2025-02-12T13:39:01.941" v="3548" actId="14100"/>
          <ac:spMkLst>
            <pc:docMk/>
            <pc:sldMk cId="1546229689" sldId="1098"/>
            <ac:spMk id="19" creationId="{DAB77880-E217-E106-A4B9-FB07BA520FAE}"/>
          </ac:spMkLst>
        </pc:spChg>
        <pc:spChg chg="mod ord">
          <ac:chgData name="Bloser, Steve" userId="84e9379b-616b-44d5-8abb-99707b706c47" providerId="ADAL" clId="{F1398370-3444-4DD0-A4C4-128E1C494F76}" dt="2025-02-12T13:38:17.469" v="3518" actId="14100"/>
          <ac:spMkLst>
            <pc:docMk/>
            <pc:sldMk cId="1546229689" sldId="1098"/>
            <ac:spMk id="22" creationId="{AF7EE22B-BA24-1D74-5B26-27DF567E7123}"/>
          </ac:spMkLst>
        </pc:spChg>
        <pc:spChg chg="add mod">
          <ac:chgData name="Bloser, Steve" userId="84e9379b-616b-44d5-8abb-99707b706c47" providerId="ADAL" clId="{F1398370-3444-4DD0-A4C4-128E1C494F76}" dt="2025-02-12T13:40:00.656" v="3570" actId="14100"/>
          <ac:spMkLst>
            <pc:docMk/>
            <pc:sldMk cId="1546229689" sldId="1098"/>
            <ac:spMk id="26" creationId="{996C0ACA-3465-8E6D-B8D4-E89CEA99C2F1}"/>
          </ac:spMkLst>
        </pc:spChg>
        <pc:spChg chg="add mod">
          <ac:chgData name="Bloser, Steve" userId="84e9379b-616b-44d5-8abb-99707b706c47" providerId="ADAL" clId="{F1398370-3444-4DD0-A4C4-128E1C494F76}" dt="2025-02-12T13:51:18.053" v="3895" actId="1076"/>
          <ac:spMkLst>
            <pc:docMk/>
            <pc:sldMk cId="1546229689" sldId="1098"/>
            <ac:spMk id="27" creationId="{BD4B4FC2-F9E7-66F6-1A54-EC0B6B14FCC7}"/>
          </ac:spMkLst>
        </pc:spChg>
        <pc:spChg chg="add mod">
          <ac:chgData name="Bloser, Steve" userId="84e9379b-616b-44d5-8abb-99707b706c47" providerId="ADAL" clId="{F1398370-3444-4DD0-A4C4-128E1C494F76}" dt="2025-02-12T13:51:18.053" v="3895" actId="1076"/>
          <ac:spMkLst>
            <pc:docMk/>
            <pc:sldMk cId="1546229689" sldId="1098"/>
            <ac:spMk id="28" creationId="{FC1EAA90-0F77-658D-B15D-0894743AA155}"/>
          </ac:spMkLst>
        </pc:spChg>
        <pc:spChg chg="add mod">
          <ac:chgData name="Bloser, Steve" userId="84e9379b-616b-44d5-8abb-99707b706c47" providerId="ADAL" clId="{F1398370-3444-4DD0-A4C4-128E1C494F76}" dt="2025-02-12T13:51:18.053" v="3895" actId="1076"/>
          <ac:spMkLst>
            <pc:docMk/>
            <pc:sldMk cId="1546229689" sldId="1098"/>
            <ac:spMk id="29" creationId="{E96E6B5D-B376-8675-5E5C-3AA205A64019}"/>
          </ac:spMkLst>
        </pc:spChg>
        <pc:picChg chg="add mod modCrop">
          <ac:chgData name="Bloser, Steve" userId="84e9379b-616b-44d5-8abb-99707b706c47" providerId="ADAL" clId="{F1398370-3444-4DD0-A4C4-128E1C494F76}" dt="2025-02-12T13:37:41.051" v="3496" actId="14100"/>
          <ac:picMkLst>
            <pc:docMk/>
            <pc:sldMk cId="1546229689" sldId="1098"/>
            <ac:picMk id="8" creationId="{A5FF8EC4-7AE0-F856-516B-51D9C86823DF}"/>
          </ac:picMkLst>
        </pc:picChg>
        <pc:cxnChg chg="add mod">
          <ac:chgData name="Bloser, Steve" userId="84e9379b-616b-44d5-8abb-99707b706c47" providerId="ADAL" clId="{F1398370-3444-4DD0-A4C4-128E1C494F76}" dt="2025-02-12T13:37:52.395" v="3498" actId="1076"/>
          <ac:cxnSpMkLst>
            <pc:docMk/>
            <pc:sldMk cId="1546229689" sldId="1098"/>
            <ac:cxnSpMk id="10" creationId="{A6414EFB-375F-C8B3-4AC9-DF5ED20676C5}"/>
          </ac:cxnSpMkLst>
        </pc:cxnChg>
        <pc:cxnChg chg="mod ord">
          <ac:chgData name="Bloser, Steve" userId="84e9379b-616b-44d5-8abb-99707b706c47" providerId="ADAL" clId="{F1398370-3444-4DD0-A4C4-128E1C494F76}" dt="2025-02-12T13:38:28.067" v="3520" actId="1076"/>
          <ac:cxnSpMkLst>
            <pc:docMk/>
            <pc:sldMk cId="1546229689" sldId="1098"/>
            <ac:cxnSpMk id="12" creationId="{9B83B1CE-DCD9-135E-9B77-7637BE6C8F73}"/>
          </ac:cxnSpMkLst>
        </pc:cxnChg>
      </pc:sldChg>
      <pc:sldChg chg="addSp delSp modSp add mod">
        <pc:chgData name="Bloser, Steve" userId="84e9379b-616b-44d5-8abb-99707b706c47" providerId="ADAL" clId="{F1398370-3444-4DD0-A4C4-128E1C494F76}" dt="2025-02-12T13:51:22.148" v="3898" actId="20577"/>
        <pc:sldMkLst>
          <pc:docMk/>
          <pc:sldMk cId="3225964948" sldId="1099"/>
        </pc:sldMkLst>
        <pc:spChg chg="add mod">
          <ac:chgData name="Bloser, Steve" userId="84e9379b-616b-44d5-8abb-99707b706c47" providerId="ADAL" clId="{F1398370-3444-4DD0-A4C4-128E1C494F76}" dt="2025-02-12T13:49:33.933" v="3793" actId="20577"/>
          <ac:spMkLst>
            <pc:docMk/>
            <pc:sldMk cId="3225964948" sldId="1099"/>
            <ac:spMk id="5" creationId="{2F4B0837-6D67-7B53-0DF3-07F935935739}"/>
          </ac:spMkLst>
        </pc:spChg>
        <pc:spChg chg="add mod">
          <ac:chgData name="Bloser, Steve" userId="84e9379b-616b-44d5-8abb-99707b706c47" providerId="ADAL" clId="{F1398370-3444-4DD0-A4C4-128E1C494F76}" dt="2025-02-12T13:51:19.716" v="3896"/>
          <ac:spMkLst>
            <pc:docMk/>
            <pc:sldMk cId="3225964948" sldId="1099"/>
            <ac:spMk id="6" creationId="{9EB34BB7-6D00-55FC-2D64-1B8B4C71E971}"/>
          </ac:spMkLst>
        </pc:spChg>
        <pc:spChg chg="add mod">
          <ac:chgData name="Bloser, Steve" userId="84e9379b-616b-44d5-8abb-99707b706c47" providerId="ADAL" clId="{F1398370-3444-4DD0-A4C4-128E1C494F76}" dt="2025-02-12T13:51:22.148" v="3898" actId="20577"/>
          <ac:spMkLst>
            <pc:docMk/>
            <pc:sldMk cId="3225964948" sldId="1099"/>
            <ac:spMk id="7" creationId="{9AD4C19E-A6C4-58BD-8BCF-EF43FCDC331F}"/>
          </ac:spMkLst>
        </pc:spChg>
        <pc:spChg chg="add mod">
          <ac:chgData name="Bloser, Steve" userId="84e9379b-616b-44d5-8abb-99707b706c47" providerId="ADAL" clId="{F1398370-3444-4DD0-A4C4-128E1C494F76}" dt="2025-02-12T13:51:19.716" v="3896"/>
          <ac:spMkLst>
            <pc:docMk/>
            <pc:sldMk cId="3225964948" sldId="1099"/>
            <ac:spMk id="9" creationId="{0A50F360-D972-AB68-C482-0B58320B525D}"/>
          </ac:spMkLst>
        </pc:spChg>
        <pc:spChg chg="mod">
          <ac:chgData name="Bloser, Steve" userId="84e9379b-616b-44d5-8abb-99707b706c47" providerId="ADAL" clId="{F1398370-3444-4DD0-A4C4-128E1C494F76}" dt="2025-02-12T13:39:46.030" v="3562" actId="1076"/>
          <ac:spMkLst>
            <pc:docMk/>
            <pc:sldMk cId="3225964948" sldId="1099"/>
            <ac:spMk id="14" creationId="{1FA64DA8-6144-BF5B-3EA6-5E1853515C39}"/>
          </ac:spMkLst>
        </pc:spChg>
        <pc:spChg chg="mod">
          <ac:chgData name="Bloser, Steve" userId="84e9379b-616b-44d5-8abb-99707b706c47" providerId="ADAL" clId="{F1398370-3444-4DD0-A4C4-128E1C494F76}" dt="2025-02-12T13:39:41.473" v="3561" actId="1076"/>
          <ac:spMkLst>
            <pc:docMk/>
            <pc:sldMk cId="3225964948" sldId="1099"/>
            <ac:spMk id="15" creationId="{3EE1B592-657D-67C2-7211-E39D34EB2AA2}"/>
          </ac:spMkLst>
        </pc:spChg>
        <pc:spChg chg="mod">
          <ac:chgData name="Bloser, Steve" userId="84e9379b-616b-44d5-8abb-99707b706c47" providerId="ADAL" clId="{F1398370-3444-4DD0-A4C4-128E1C494F76}" dt="2025-02-12T13:39:38.278" v="3559" actId="1076"/>
          <ac:spMkLst>
            <pc:docMk/>
            <pc:sldMk cId="3225964948" sldId="1099"/>
            <ac:spMk id="19" creationId="{D26D09F3-2976-EF47-1755-CB539155C4B9}"/>
          </ac:spMkLst>
        </pc:spChg>
        <pc:spChg chg="mod">
          <ac:chgData name="Bloser, Steve" userId="84e9379b-616b-44d5-8abb-99707b706c47" providerId="ADAL" clId="{F1398370-3444-4DD0-A4C4-128E1C494F76}" dt="2025-02-12T13:39:39.752" v="3560" actId="1076"/>
          <ac:spMkLst>
            <pc:docMk/>
            <pc:sldMk cId="3225964948" sldId="1099"/>
            <ac:spMk id="22" creationId="{DE803311-084E-42CE-70C2-05C92F44B164}"/>
          </ac:spMkLst>
        </pc:spChg>
        <pc:picChg chg="add del mod ord">
          <ac:chgData name="Bloser, Steve" userId="84e9379b-616b-44d5-8abb-99707b706c47" providerId="ADAL" clId="{F1398370-3444-4DD0-A4C4-128E1C494F76}" dt="2025-02-12T13:39:32.976" v="3557" actId="478"/>
          <ac:picMkLst>
            <pc:docMk/>
            <pc:sldMk cId="3225964948" sldId="1099"/>
            <ac:picMk id="4" creationId="{AB4610F6-4A0C-C343-2ED9-00A1198C619E}"/>
          </ac:picMkLst>
        </pc:picChg>
        <pc:cxnChg chg="mod">
          <ac:chgData name="Bloser, Steve" userId="84e9379b-616b-44d5-8abb-99707b706c47" providerId="ADAL" clId="{F1398370-3444-4DD0-A4C4-128E1C494F76}" dt="2025-02-12T13:39:46.030" v="3562" actId="1076"/>
          <ac:cxnSpMkLst>
            <pc:docMk/>
            <pc:sldMk cId="3225964948" sldId="1099"/>
            <ac:cxnSpMk id="12" creationId="{E03644BE-E4C8-C4BC-453C-0D91FB4CAEF7}"/>
          </ac:cxnSpMkLst>
        </pc:cxnChg>
      </pc:sldChg>
      <pc:sldChg chg="addSp delSp modSp add mod ord setBg delAnim">
        <pc:chgData name="Bloser, Steve" userId="84e9379b-616b-44d5-8abb-99707b706c47" providerId="ADAL" clId="{F1398370-3444-4DD0-A4C4-128E1C494F76}" dt="2025-02-14T14:25:12.889" v="5970" actId="1076"/>
        <pc:sldMkLst>
          <pc:docMk/>
          <pc:sldMk cId="1772755561" sldId="1100"/>
        </pc:sldMkLst>
        <pc:spChg chg="mod">
          <ac:chgData name="Bloser, Steve" userId="84e9379b-616b-44d5-8abb-99707b706c47" providerId="ADAL" clId="{F1398370-3444-4DD0-A4C4-128E1C494F76}" dt="2025-02-13T20:17:51.991" v="5072" actId="1076"/>
          <ac:spMkLst>
            <pc:docMk/>
            <pc:sldMk cId="1772755561" sldId="1100"/>
            <ac:spMk id="6" creationId="{EF920CAE-B1FF-5892-6978-6AB54EAD3BCF}"/>
          </ac:spMkLst>
        </pc:spChg>
        <pc:spChg chg="add mod">
          <ac:chgData name="Bloser, Steve" userId="84e9379b-616b-44d5-8abb-99707b706c47" providerId="ADAL" clId="{F1398370-3444-4DD0-A4C4-128E1C494F76}" dt="2025-02-13T20:17:46.302" v="5071" actId="1037"/>
          <ac:spMkLst>
            <pc:docMk/>
            <pc:sldMk cId="1772755561" sldId="1100"/>
            <ac:spMk id="8" creationId="{DDB84AF7-C474-0A29-A7D8-0574F3D5DBC3}"/>
          </ac:spMkLst>
        </pc:spChg>
        <pc:spChg chg="add mod">
          <ac:chgData name="Bloser, Steve" userId="84e9379b-616b-44d5-8abb-99707b706c47" providerId="ADAL" clId="{F1398370-3444-4DD0-A4C4-128E1C494F76}" dt="2025-02-13T20:17:46.302" v="5071" actId="1037"/>
          <ac:spMkLst>
            <pc:docMk/>
            <pc:sldMk cId="1772755561" sldId="1100"/>
            <ac:spMk id="11" creationId="{65FBABEB-ADEC-C56B-FFB7-56561BDE0B47}"/>
          </ac:spMkLst>
        </pc:spChg>
        <pc:spChg chg="add mod">
          <ac:chgData name="Bloser, Steve" userId="84e9379b-616b-44d5-8abb-99707b706c47" providerId="ADAL" clId="{F1398370-3444-4DD0-A4C4-128E1C494F76}" dt="2025-02-14T14:25:12.889" v="5970" actId="1076"/>
          <ac:spMkLst>
            <pc:docMk/>
            <pc:sldMk cId="1772755561" sldId="1100"/>
            <ac:spMk id="12" creationId="{5BCB7955-044E-2BED-826F-F59B821A63F0}"/>
          </ac:spMkLst>
        </pc:spChg>
        <pc:spChg chg="add mod">
          <ac:chgData name="Bloser, Steve" userId="84e9379b-616b-44d5-8abb-99707b706c47" providerId="ADAL" clId="{F1398370-3444-4DD0-A4C4-128E1C494F76}" dt="2025-02-13T20:17:46.302" v="5071" actId="1037"/>
          <ac:spMkLst>
            <pc:docMk/>
            <pc:sldMk cId="1772755561" sldId="1100"/>
            <ac:spMk id="15" creationId="{224FAA08-F58E-27C1-ECA9-4DC503D4E815}"/>
          </ac:spMkLst>
        </pc:spChg>
        <pc:spChg chg="add mod ord">
          <ac:chgData name="Bloser, Steve" userId="84e9379b-616b-44d5-8abb-99707b706c47" providerId="ADAL" clId="{F1398370-3444-4DD0-A4C4-128E1C494F76}" dt="2025-02-13T20:17:46.302" v="5071" actId="1037"/>
          <ac:spMkLst>
            <pc:docMk/>
            <pc:sldMk cId="1772755561" sldId="1100"/>
            <ac:spMk id="16" creationId="{ADDAE6DA-E3F8-1FC8-7929-38D6D3419BD9}"/>
          </ac:spMkLst>
        </pc:spChg>
        <pc:picChg chg="add mod modCrop">
          <ac:chgData name="Bloser, Steve" userId="84e9379b-616b-44d5-8abb-99707b706c47" providerId="ADAL" clId="{F1398370-3444-4DD0-A4C4-128E1C494F76}" dt="2025-02-14T13:15:45.245" v="5711" actId="108"/>
          <ac:picMkLst>
            <pc:docMk/>
            <pc:sldMk cId="1772755561" sldId="1100"/>
            <ac:picMk id="7" creationId="{00000000-0000-0000-0000-000000000000}"/>
          </ac:picMkLst>
        </pc:picChg>
        <pc:cxnChg chg="add mod">
          <ac:chgData name="Bloser, Steve" userId="84e9379b-616b-44d5-8abb-99707b706c47" providerId="ADAL" clId="{F1398370-3444-4DD0-A4C4-128E1C494F76}" dt="2025-02-13T20:17:46.302" v="5071" actId="1037"/>
          <ac:cxnSpMkLst>
            <pc:docMk/>
            <pc:sldMk cId="1772755561" sldId="1100"/>
            <ac:cxnSpMk id="17" creationId="{B4D532E1-6D45-823A-0737-79F8202CA956}"/>
          </ac:cxnSpMkLst>
        </pc:cxnChg>
      </pc:sldChg>
      <pc:sldChg chg="addSp delSp modSp add mod setBg modAnim">
        <pc:chgData name="Bloser, Steve" userId="84e9379b-616b-44d5-8abb-99707b706c47" providerId="ADAL" clId="{F1398370-3444-4DD0-A4C4-128E1C494F76}" dt="2025-02-20T12:29:43.999" v="9160"/>
        <pc:sldMkLst>
          <pc:docMk/>
          <pc:sldMk cId="1917752630" sldId="1101"/>
        </pc:sldMkLst>
        <pc:spChg chg="add mod">
          <ac:chgData name="Bloser, Steve" userId="84e9379b-616b-44d5-8abb-99707b706c47" providerId="ADAL" clId="{F1398370-3444-4DD0-A4C4-128E1C494F76}" dt="2025-02-13T20:20:07.549" v="5102" actId="108"/>
          <ac:spMkLst>
            <pc:docMk/>
            <pc:sldMk cId="1917752630" sldId="1101"/>
            <ac:spMk id="3" creationId="{B6E365BF-B9D5-ECE5-31A1-4B5F504CDA84}"/>
          </ac:spMkLst>
        </pc:spChg>
        <pc:spChg chg="add mod">
          <ac:chgData name="Bloser, Steve" userId="84e9379b-616b-44d5-8abb-99707b706c47" providerId="ADAL" clId="{F1398370-3444-4DD0-A4C4-128E1C494F76}" dt="2025-02-13T20:18:04.879" v="5078"/>
          <ac:spMkLst>
            <pc:docMk/>
            <pc:sldMk cId="1917752630" sldId="1101"/>
            <ac:spMk id="7" creationId="{C9D6C3E7-E1DA-80B9-A541-836516BDCC7E}"/>
          </ac:spMkLst>
        </pc:spChg>
        <pc:spChg chg="mod">
          <ac:chgData name="Bloser, Steve" userId="84e9379b-616b-44d5-8abb-99707b706c47" providerId="ADAL" clId="{F1398370-3444-4DD0-A4C4-128E1C494F76}" dt="2025-02-13T20:18:12.644" v="5079" actId="1035"/>
          <ac:spMkLst>
            <pc:docMk/>
            <pc:sldMk cId="1917752630" sldId="1101"/>
            <ac:spMk id="8" creationId="{9D14DE15-D848-8EC5-474F-8AB8A7A2A399}"/>
          </ac:spMkLst>
        </pc:spChg>
        <pc:spChg chg="mod">
          <ac:chgData name="Bloser, Steve" userId="84e9379b-616b-44d5-8abb-99707b706c47" providerId="ADAL" clId="{F1398370-3444-4DD0-A4C4-128E1C494F76}" dt="2025-02-13T20:18:12.644" v="5079" actId="1035"/>
          <ac:spMkLst>
            <pc:docMk/>
            <pc:sldMk cId="1917752630" sldId="1101"/>
            <ac:spMk id="11" creationId="{3BCAAF87-A85D-E35F-BE06-0308ABA2F824}"/>
          </ac:spMkLst>
        </pc:spChg>
        <pc:spChg chg="mod">
          <ac:chgData name="Bloser, Steve" userId="84e9379b-616b-44d5-8abb-99707b706c47" providerId="ADAL" clId="{F1398370-3444-4DD0-A4C4-128E1C494F76}" dt="2025-02-13T20:18:12.644" v="5079" actId="1035"/>
          <ac:spMkLst>
            <pc:docMk/>
            <pc:sldMk cId="1917752630" sldId="1101"/>
            <ac:spMk id="12" creationId="{6C3966EF-DF8A-A23C-267B-81DBE9D42A89}"/>
          </ac:spMkLst>
        </pc:spChg>
        <pc:picChg chg="mod ord modCrop">
          <ac:chgData name="Bloser, Steve" userId="84e9379b-616b-44d5-8abb-99707b706c47" providerId="ADAL" clId="{F1398370-3444-4DD0-A4C4-128E1C494F76}" dt="2025-02-14T13:15:44.275" v="5710" actId="108"/>
          <ac:picMkLst>
            <pc:docMk/>
            <pc:sldMk cId="1917752630" sldId="1101"/>
            <ac:picMk id="4" creationId="{9B3FB223-192B-3E94-9774-5D27C8431FF7}"/>
          </ac:picMkLst>
        </pc:picChg>
        <pc:cxnChg chg="mod">
          <ac:chgData name="Bloser, Steve" userId="84e9379b-616b-44d5-8abb-99707b706c47" providerId="ADAL" clId="{F1398370-3444-4DD0-A4C4-128E1C494F76}" dt="2025-02-13T20:18:12.644" v="5079" actId="1035"/>
          <ac:cxnSpMkLst>
            <pc:docMk/>
            <pc:sldMk cId="1917752630" sldId="1101"/>
            <ac:cxnSpMk id="10" creationId="{8643F18D-60E1-2632-AFB5-85EAE5010876}"/>
          </ac:cxnSpMkLst>
        </pc:cxnChg>
      </pc:sldChg>
      <pc:sldChg chg="add del mod modShow">
        <pc:chgData name="Bloser, Steve" userId="84e9379b-616b-44d5-8abb-99707b706c47" providerId="ADAL" clId="{F1398370-3444-4DD0-A4C4-128E1C494F76}" dt="2025-02-13T19:00:43.213" v="4730" actId="47"/>
        <pc:sldMkLst>
          <pc:docMk/>
          <pc:sldMk cId="1292091281" sldId="1102"/>
        </pc:sldMkLst>
      </pc:sldChg>
      <pc:sldChg chg="add del setBg">
        <pc:chgData name="Bloser, Steve" userId="84e9379b-616b-44d5-8abb-99707b706c47" providerId="ADAL" clId="{F1398370-3444-4DD0-A4C4-128E1C494F76}" dt="2025-02-12T16:19:19.572" v="3904"/>
        <pc:sldMkLst>
          <pc:docMk/>
          <pc:sldMk cId="634926895" sldId="1103"/>
        </pc:sldMkLst>
      </pc:sldChg>
      <pc:sldChg chg="modSp add del mod">
        <pc:chgData name="Bloser, Steve" userId="84e9379b-616b-44d5-8abb-99707b706c47" providerId="ADAL" clId="{F1398370-3444-4DD0-A4C4-128E1C494F76}" dt="2025-02-13T18:48:10.997" v="4527" actId="47"/>
        <pc:sldMkLst>
          <pc:docMk/>
          <pc:sldMk cId="1206439018" sldId="1103"/>
        </pc:sldMkLst>
      </pc:sldChg>
      <pc:sldChg chg="addSp delSp modSp add mod">
        <pc:chgData name="Bloser, Steve" userId="84e9379b-616b-44d5-8abb-99707b706c47" providerId="ADAL" clId="{F1398370-3444-4DD0-A4C4-128E1C494F76}" dt="2025-02-14T15:19:21.639" v="6105" actId="20577"/>
        <pc:sldMkLst>
          <pc:docMk/>
          <pc:sldMk cId="3478267755" sldId="1104"/>
        </pc:sldMkLst>
        <pc:spChg chg="add mod">
          <ac:chgData name="Bloser, Steve" userId="84e9379b-616b-44d5-8abb-99707b706c47" providerId="ADAL" clId="{F1398370-3444-4DD0-A4C4-128E1C494F76}" dt="2025-02-14T15:15:38.021" v="5986" actId="14100"/>
          <ac:spMkLst>
            <pc:docMk/>
            <pc:sldMk cId="3478267755" sldId="1104"/>
            <ac:spMk id="8" creationId="{B4ADA7E8-D865-547E-48C8-A35AC980C52F}"/>
          </ac:spMkLst>
        </pc:spChg>
        <pc:spChg chg="add mod">
          <ac:chgData name="Bloser, Steve" userId="84e9379b-616b-44d5-8abb-99707b706c47" providerId="ADAL" clId="{F1398370-3444-4DD0-A4C4-128E1C494F76}" dt="2025-02-14T15:15:43.673" v="5989" actId="14100"/>
          <ac:spMkLst>
            <pc:docMk/>
            <pc:sldMk cId="3478267755" sldId="1104"/>
            <ac:spMk id="9" creationId="{E617739B-C94A-FD4B-E553-9D5C4CB75D75}"/>
          </ac:spMkLst>
        </pc:spChg>
        <pc:spChg chg="add mod">
          <ac:chgData name="Bloser, Steve" userId="84e9379b-616b-44d5-8abb-99707b706c47" providerId="ADAL" clId="{F1398370-3444-4DD0-A4C4-128E1C494F76}" dt="2025-02-14T15:15:51.977" v="5992" actId="14100"/>
          <ac:spMkLst>
            <pc:docMk/>
            <pc:sldMk cId="3478267755" sldId="1104"/>
            <ac:spMk id="10" creationId="{AE00D674-0EB6-25A4-DD18-EC895367270C}"/>
          </ac:spMkLst>
        </pc:spChg>
        <pc:spChg chg="add mod">
          <ac:chgData name="Bloser, Steve" userId="84e9379b-616b-44d5-8abb-99707b706c47" providerId="ADAL" clId="{F1398370-3444-4DD0-A4C4-128E1C494F76}" dt="2025-02-14T15:17:21.835" v="5994" actId="1076"/>
          <ac:spMkLst>
            <pc:docMk/>
            <pc:sldMk cId="3478267755" sldId="1104"/>
            <ac:spMk id="12" creationId="{8C636BE7-95CB-F73A-60B4-78648E6A69CA}"/>
          </ac:spMkLst>
        </pc:spChg>
        <pc:spChg chg="mod">
          <ac:chgData name="Bloser, Steve" userId="84e9379b-616b-44d5-8abb-99707b706c47" providerId="ADAL" clId="{F1398370-3444-4DD0-A4C4-128E1C494F76}" dt="2025-02-12T16:34:01.094" v="4095" actId="20577"/>
          <ac:spMkLst>
            <pc:docMk/>
            <pc:sldMk cId="3478267755" sldId="1104"/>
            <ac:spMk id="23" creationId="{23F4600D-1B09-8F52-9C5F-D9DC37FAD27B}"/>
          </ac:spMkLst>
        </pc:spChg>
        <pc:spChg chg="mod">
          <ac:chgData name="Bloser, Steve" userId="84e9379b-616b-44d5-8abb-99707b706c47" providerId="ADAL" clId="{F1398370-3444-4DD0-A4C4-128E1C494F76}" dt="2025-02-14T15:19:21.639" v="6105" actId="20577"/>
          <ac:spMkLst>
            <pc:docMk/>
            <pc:sldMk cId="3478267755" sldId="1104"/>
            <ac:spMk id="25" creationId="{8BAF8987-0EDB-D2D6-9A07-CD8A57E293C9}"/>
          </ac:spMkLst>
        </pc:spChg>
        <pc:spChg chg="mod">
          <ac:chgData name="Bloser, Steve" userId="84e9379b-616b-44d5-8abb-99707b706c47" providerId="ADAL" clId="{F1398370-3444-4DD0-A4C4-128E1C494F76}" dt="2025-02-12T16:34:10.528" v="4098" actId="1076"/>
          <ac:spMkLst>
            <pc:docMk/>
            <pc:sldMk cId="3478267755" sldId="1104"/>
            <ac:spMk id="28" creationId="{B03C7B12-96A6-6974-DB21-4300AFAC190A}"/>
          </ac:spMkLst>
        </pc:spChg>
        <pc:picChg chg="add mod">
          <ac:chgData name="Bloser, Steve" userId="84e9379b-616b-44d5-8abb-99707b706c47" providerId="ADAL" clId="{F1398370-3444-4DD0-A4C4-128E1C494F76}" dt="2025-02-14T15:15:13.522" v="5981" actId="1076"/>
          <ac:picMkLst>
            <pc:docMk/>
            <pc:sldMk cId="3478267755" sldId="1104"/>
            <ac:picMk id="7" creationId="{7EFBFD02-97D9-FC6D-7E8A-D5825CD2596F}"/>
          </ac:picMkLst>
        </pc:picChg>
      </pc:sldChg>
      <pc:sldChg chg="delSp add del mod">
        <pc:chgData name="Bloser, Steve" userId="84e9379b-616b-44d5-8abb-99707b706c47" providerId="ADAL" clId="{F1398370-3444-4DD0-A4C4-128E1C494F76}" dt="2025-02-13T18:54:30.104" v="4626" actId="47"/>
        <pc:sldMkLst>
          <pc:docMk/>
          <pc:sldMk cId="3719307588" sldId="1105"/>
        </pc:sldMkLst>
      </pc:sldChg>
      <pc:sldChg chg="modSp add del mod setBg">
        <pc:chgData name="Bloser, Steve" userId="84e9379b-616b-44d5-8abb-99707b706c47" providerId="ADAL" clId="{F1398370-3444-4DD0-A4C4-128E1C494F76}" dt="2025-02-14T16:23:28.302" v="6537" actId="47"/>
        <pc:sldMkLst>
          <pc:docMk/>
          <pc:sldMk cId="88719734" sldId="1106"/>
        </pc:sldMkLst>
      </pc:sldChg>
      <pc:sldChg chg="modSp add del mod">
        <pc:chgData name="Bloser, Steve" userId="84e9379b-616b-44d5-8abb-99707b706c47" providerId="ADAL" clId="{F1398370-3444-4DD0-A4C4-128E1C494F76}" dt="2025-02-13T20:09:27.505" v="4738" actId="47"/>
        <pc:sldMkLst>
          <pc:docMk/>
          <pc:sldMk cId="462461058" sldId="1107"/>
        </pc:sldMkLst>
      </pc:sldChg>
      <pc:sldChg chg="add del setBg">
        <pc:chgData name="Bloser, Steve" userId="84e9379b-616b-44d5-8abb-99707b706c47" providerId="ADAL" clId="{F1398370-3444-4DD0-A4C4-128E1C494F76}" dt="2025-02-13T18:50:25.389" v="4575"/>
        <pc:sldMkLst>
          <pc:docMk/>
          <pc:sldMk cId="2449406174" sldId="1107"/>
        </pc:sldMkLst>
      </pc:sldChg>
      <pc:sldChg chg="modSp add del mod">
        <pc:chgData name="Bloser, Steve" userId="84e9379b-616b-44d5-8abb-99707b706c47" providerId="ADAL" clId="{F1398370-3444-4DD0-A4C4-128E1C494F76}" dt="2025-02-13T20:09:55.897" v="4751" actId="47"/>
        <pc:sldMkLst>
          <pc:docMk/>
          <pc:sldMk cId="1494736273" sldId="1108"/>
        </pc:sldMkLst>
      </pc:sldChg>
      <pc:sldChg chg="add del setBg">
        <pc:chgData name="Bloser, Steve" userId="84e9379b-616b-44d5-8abb-99707b706c47" providerId="ADAL" clId="{F1398370-3444-4DD0-A4C4-128E1C494F76}" dt="2025-02-13T18:51:12.088" v="4584"/>
        <pc:sldMkLst>
          <pc:docMk/>
          <pc:sldMk cId="1825879846" sldId="1108"/>
        </pc:sldMkLst>
      </pc:sldChg>
      <pc:sldChg chg="addSp delSp modSp add mod setBg">
        <pc:chgData name="Bloser, Steve" userId="84e9379b-616b-44d5-8abb-99707b706c47" providerId="ADAL" clId="{F1398370-3444-4DD0-A4C4-128E1C494F76}" dt="2025-02-13T20:15:13.031" v="5010" actId="20577"/>
        <pc:sldMkLst>
          <pc:docMk/>
          <pc:sldMk cId="2076345877" sldId="1109"/>
        </pc:sldMkLst>
        <pc:spChg chg="mod">
          <ac:chgData name="Bloser, Steve" userId="84e9379b-616b-44d5-8abb-99707b706c47" providerId="ADAL" clId="{F1398370-3444-4DD0-A4C4-128E1C494F76}" dt="2025-02-13T18:52:10.571" v="4593" actId="1076"/>
          <ac:spMkLst>
            <pc:docMk/>
            <pc:sldMk cId="2076345877" sldId="1109"/>
            <ac:spMk id="3" creationId="{1EC08D35-A89E-D183-6F5A-A966ED15BA7D}"/>
          </ac:spMkLst>
        </pc:spChg>
        <pc:spChg chg="add mod">
          <ac:chgData name="Bloser, Steve" userId="84e9379b-616b-44d5-8abb-99707b706c47" providerId="ADAL" clId="{F1398370-3444-4DD0-A4C4-128E1C494F76}" dt="2025-02-13T20:15:13.031" v="5010" actId="20577"/>
          <ac:spMkLst>
            <pc:docMk/>
            <pc:sldMk cId="2076345877" sldId="1109"/>
            <ac:spMk id="16" creationId="{E330A44C-822B-6CE2-E88B-3857359BB38F}"/>
          </ac:spMkLst>
        </pc:spChg>
        <pc:spChg chg="add mod">
          <ac:chgData name="Bloser, Steve" userId="84e9379b-616b-44d5-8abb-99707b706c47" providerId="ADAL" clId="{F1398370-3444-4DD0-A4C4-128E1C494F76}" dt="2025-02-13T18:56:04.857" v="4668" actId="1076"/>
          <ac:spMkLst>
            <pc:docMk/>
            <pc:sldMk cId="2076345877" sldId="1109"/>
            <ac:spMk id="17" creationId="{AD761148-5A55-C935-3A7D-8ACB95EE8AEF}"/>
          </ac:spMkLst>
        </pc:spChg>
        <pc:spChg chg="add mod">
          <ac:chgData name="Bloser, Steve" userId="84e9379b-616b-44d5-8abb-99707b706c47" providerId="ADAL" clId="{F1398370-3444-4DD0-A4C4-128E1C494F76}" dt="2025-02-13T18:56:01.472" v="4667" actId="1076"/>
          <ac:spMkLst>
            <pc:docMk/>
            <pc:sldMk cId="2076345877" sldId="1109"/>
            <ac:spMk id="19" creationId="{042BACC3-6A65-DDC5-0290-25BC87731965}"/>
          </ac:spMkLst>
        </pc:spChg>
        <pc:picChg chg="add mod modCrop">
          <ac:chgData name="Bloser, Steve" userId="84e9379b-616b-44d5-8abb-99707b706c47" providerId="ADAL" clId="{F1398370-3444-4DD0-A4C4-128E1C494F76}" dt="2025-02-13T18:55:43.451" v="4664" actId="1582"/>
          <ac:picMkLst>
            <pc:docMk/>
            <pc:sldMk cId="2076345877" sldId="1109"/>
            <ac:picMk id="10" creationId="{00000000-0000-0000-0000-000000000000}"/>
          </ac:picMkLst>
        </pc:picChg>
        <pc:picChg chg="add mod modCrop">
          <ac:chgData name="Bloser, Steve" userId="84e9379b-616b-44d5-8abb-99707b706c47" providerId="ADAL" clId="{F1398370-3444-4DD0-A4C4-128E1C494F76}" dt="2025-02-13T18:55:43.451" v="4664" actId="1582"/>
          <ac:picMkLst>
            <pc:docMk/>
            <pc:sldMk cId="2076345877" sldId="1109"/>
            <ac:picMk id="14" creationId="{00000000-0000-0000-0000-000000000000}"/>
          </ac:picMkLst>
        </pc:picChg>
      </pc:sldChg>
      <pc:sldChg chg="add del setBg">
        <pc:chgData name="Bloser, Steve" userId="84e9379b-616b-44d5-8abb-99707b706c47" providerId="ADAL" clId="{F1398370-3444-4DD0-A4C4-128E1C494F76}" dt="2025-02-13T18:53:45.433" v="4613"/>
        <pc:sldMkLst>
          <pc:docMk/>
          <pc:sldMk cId="298339197" sldId="1110"/>
        </pc:sldMkLst>
      </pc:sldChg>
      <pc:sldChg chg="addSp delSp modSp add del mod modShow">
        <pc:chgData name="Bloser, Steve" userId="84e9379b-616b-44d5-8abb-99707b706c47" providerId="ADAL" clId="{F1398370-3444-4DD0-A4C4-128E1C494F76}" dt="2025-02-14T16:14:23.221" v="6324" actId="47"/>
        <pc:sldMkLst>
          <pc:docMk/>
          <pc:sldMk cId="543218321" sldId="1110"/>
        </pc:sldMkLst>
      </pc:sldChg>
      <pc:sldChg chg="addSp modSp add mod ord setBg">
        <pc:chgData name="Bloser, Steve" userId="84e9379b-616b-44d5-8abb-99707b706c47" providerId="ADAL" clId="{F1398370-3444-4DD0-A4C4-128E1C494F76}" dt="2025-02-14T16:12:59.476" v="6291"/>
        <pc:sldMkLst>
          <pc:docMk/>
          <pc:sldMk cId="1664349264" sldId="1111"/>
        </pc:sldMkLst>
        <pc:spChg chg="add mod">
          <ac:chgData name="Bloser, Steve" userId="84e9379b-616b-44d5-8abb-99707b706c47" providerId="ADAL" clId="{F1398370-3444-4DD0-A4C4-128E1C494F76}" dt="2025-02-13T20:15:28.103" v="5020" actId="1076"/>
          <ac:spMkLst>
            <pc:docMk/>
            <pc:sldMk cId="1664349264" sldId="1111"/>
            <ac:spMk id="6" creationId="{49576A21-A88A-6079-119B-63091E222890}"/>
          </ac:spMkLst>
        </pc:spChg>
        <pc:spChg chg="add mod">
          <ac:chgData name="Bloser, Steve" userId="84e9379b-616b-44d5-8abb-99707b706c47" providerId="ADAL" clId="{F1398370-3444-4DD0-A4C4-128E1C494F76}" dt="2025-02-13T18:57:39.412" v="4729" actId="1076"/>
          <ac:spMkLst>
            <pc:docMk/>
            <pc:sldMk cId="1664349264" sldId="1111"/>
            <ac:spMk id="7" creationId="{508F735D-2F49-D376-828A-5961CC03D1B4}"/>
          </ac:spMkLst>
        </pc:spChg>
        <pc:picChg chg="mod">
          <ac:chgData name="Bloser, Steve" userId="84e9379b-616b-44d5-8abb-99707b706c47" providerId="ADAL" clId="{F1398370-3444-4DD0-A4C4-128E1C494F76}" dt="2025-02-13T18:56:28.940" v="4672" actId="14100"/>
          <ac:picMkLst>
            <pc:docMk/>
            <pc:sldMk cId="1664349264" sldId="1111"/>
            <ac:picMk id="5" creationId="{8DAE2114-D60F-8663-BB49-A582ABB90B5B}"/>
          </ac:picMkLst>
        </pc:picChg>
      </pc:sldChg>
      <pc:sldChg chg="delSp modSp add mod">
        <pc:chgData name="Bloser, Steve" userId="84e9379b-616b-44d5-8abb-99707b706c47" providerId="ADAL" clId="{F1398370-3444-4DD0-A4C4-128E1C494F76}" dt="2025-02-13T20:10:23.119" v="4760" actId="478"/>
        <pc:sldMkLst>
          <pc:docMk/>
          <pc:sldMk cId="2959177039" sldId="1112"/>
        </pc:sldMkLst>
        <pc:spChg chg="mod">
          <ac:chgData name="Bloser, Steve" userId="84e9379b-616b-44d5-8abb-99707b706c47" providerId="ADAL" clId="{F1398370-3444-4DD0-A4C4-128E1C494F76}" dt="2025-02-13T20:09:44.776" v="4747" actId="207"/>
          <ac:spMkLst>
            <pc:docMk/>
            <pc:sldMk cId="2959177039" sldId="1112"/>
            <ac:spMk id="7" creationId="{7820B80F-010C-A3D2-9393-2404F45444E6}"/>
          </ac:spMkLst>
        </pc:spChg>
      </pc:sldChg>
      <pc:sldChg chg="add del setBg">
        <pc:chgData name="Bloser, Steve" userId="84e9379b-616b-44d5-8abb-99707b706c47" providerId="ADAL" clId="{F1398370-3444-4DD0-A4C4-128E1C494F76}" dt="2025-02-13T20:09:31.852" v="4740"/>
        <pc:sldMkLst>
          <pc:docMk/>
          <pc:sldMk cId="3964607241" sldId="1112"/>
        </pc:sldMkLst>
      </pc:sldChg>
      <pc:sldChg chg="add del setBg">
        <pc:chgData name="Bloser, Steve" userId="84e9379b-616b-44d5-8abb-99707b706c47" providerId="ADAL" clId="{F1398370-3444-4DD0-A4C4-128E1C494F76}" dt="2025-02-13T20:09:54.591" v="4749"/>
        <pc:sldMkLst>
          <pc:docMk/>
          <pc:sldMk cId="720925836" sldId="1113"/>
        </pc:sldMkLst>
      </pc:sldChg>
      <pc:sldChg chg="delSp modSp add mod">
        <pc:chgData name="Bloser, Steve" userId="84e9379b-616b-44d5-8abb-99707b706c47" providerId="ADAL" clId="{F1398370-3444-4DD0-A4C4-128E1C494F76}" dt="2025-02-13T20:10:16.095" v="4759" actId="478"/>
        <pc:sldMkLst>
          <pc:docMk/>
          <pc:sldMk cId="3489460344" sldId="1113"/>
        </pc:sldMkLst>
        <pc:spChg chg="mod">
          <ac:chgData name="Bloser, Steve" userId="84e9379b-616b-44d5-8abb-99707b706c47" providerId="ADAL" clId="{F1398370-3444-4DD0-A4C4-128E1C494F76}" dt="2025-02-13T20:10:08.141" v="4757" actId="207"/>
          <ac:spMkLst>
            <pc:docMk/>
            <pc:sldMk cId="3489460344" sldId="1113"/>
            <ac:spMk id="7" creationId="{6C20A6CA-7F62-B6DF-58E2-C70F89AFD27F}"/>
          </ac:spMkLst>
        </pc:spChg>
      </pc:sldChg>
      <pc:sldChg chg="addSp delSp modSp add mod setBg">
        <pc:chgData name="Bloser, Steve" userId="84e9379b-616b-44d5-8abb-99707b706c47" providerId="ADAL" clId="{F1398370-3444-4DD0-A4C4-128E1C494F76}" dt="2025-02-19T20:05:43.203" v="8957" actId="1076"/>
        <pc:sldMkLst>
          <pc:docMk/>
          <pc:sldMk cId="3417868209" sldId="1114"/>
        </pc:sldMkLst>
        <pc:spChg chg="mod">
          <ac:chgData name="Bloser, Steve" userId="84e9379b-616b-44d5-8abb-99707b706c47" providerId="ADAL" clId="{F1398370-3444-4DD0-A4C4-128E1C494F76}" dt="2025-02-13T20:20:24.154" v="5108" actId="108"/>
          <ac:spMkLst>
            <pc:docMk/>
            <pc:sldMk cId="3417868209" sldId="1114"/>
            <ac:spMk id="6" creationId="{AD6BFF34-33C7-7C6B-260E-6E41B291078B}"/>
          </ac:spMkLst>
        </pc:spChg>
        <pc:spChg chg="add mod">
          <ac:chgData name="Bloser, Steve" userId="84e9379b-616b-44d5-8abb-99707b706c47" providerId="ADAL" clId="{F1398370-3444-4DD0-A4C4-128E1C494F76}" dt="2025-02-19T20:05:43.203" v="8957" actId="1076"/>
          <ac:spMkLst>
            <pc:docMk/>
            <pc:sldMk cId="3417868209" sldId="1114"/>
            <ac:spMk id="7" creationId="{97DF00CB-361C-6E3E-BEFD-BAA0DB4C2801}"/>
          </ac:spMkLst>
        </pc:spChg>
        <pc:spChg chg="add del mod">
          <ac:chgData name="Bloser, Steve" userId="84e9379b-616b-44d5-8abb-99707b706c47" providerId="ADAL" clId="{F1398370-3444-4DD0-A4C4-128E1C494F76}" dt="2025-02-19T20:05:39.186" v="8955" actId="478"/>
          <ac:spMkLst>
            <pc:docMk/>
            <pc:sldMk cId="3417868209" sldId="1114"/>
            <ac:spMk id="8" creationId="{DBF64F26-B106-CF45-95EF-842E2C0FD15B}"/>
          </ac:spMkLst>
        </pc:spChg>
        <pc:spChg chg="add mod">
          <ac:chgData name="Bloser, Steve" userId="84e9379b-616b-44d5-8abb-99707b706c47" providerId="ADAL" clId="{F1398370-3444-4DD0-A4C4-128E1C494F76}" dt="2025-02-13T20:19:44.911" v="5101" actId="1076"/>
          <ac:spMkLst>
            <pc:docMk/>
            <pc:sldMk cId="3417868209" sldId="1114"/>
            <ac:spMk id="10" creationId="{5844DBF7-2022-9B3F-DFFA-5CBD04A0532A}"/>
          </ac:spMkLst>
        </pc:spChg>
        <pc:spChg chg="add mod">
          <ac:chgData name="Bloser, Steve" userId="84e9379b-616b-44d5-8abb-99707b706c47" providerId="ADAL" clId="{F1398370-3444-4DD0-A4C4-128E1C494F76}" dt="2025-02-13T20:20:58.428" v="5127" actId="14100"/>
          <ac:spMkLst>
            <pc:docMk/>
            <pc:sldMk cId="3417868209" sldId="1114"/>
            <ac:spMk id="11" creationId="{19F67D33-6052-DF93-EFF4-E7C6456E9AF4}"/>
          </ac:spMkLst>
        </pc:spChg>
        <pc:spChg chg="add mod">
          <ac:chgData name="Bloser, Steve" userId="84e9379b-616b-44d5-8abb-99707b706c47" providerId="ADAL" clId="{F1398370-3444-4DD0-A4C4-128E1C494F76}" dt="2025-02-13T20:20:56.417" v="5126" actId="1076"/>
          <ac:spMkLst>
            <pc:docMk/>
            <pc:sldMk cId="3417868209" sldId="1114"/>
            <ac:spMk id="12" creationId="{1271C2FB-BF2D-04D4-F43A-C0322971CE45}"/>
          </ac:spMkLst>
        </pc:spChg>
        <pc:picChg chg="add mod modCrop">
          <ac:chgData name="Bloser, Steve" userId="84e9379b-616b-44d5-8abb-99707b706c47" providerId="ADAL" clId="{F1398370-3444-4DD0-A4C4-128E1C494F76}" dt="2025-02-13T20:19:38.125" v="5098" actId="1076"/>
          <ac:picMkLst>
            <pc:docMk/>
            <pc:sldMk cId="3417868209" sldId="1114"/>
            <ac:picMk id="3" creationId="{C5D1097A-5174-0280-D497-1647F1D33A28}"/>
          </ac:picMkLst>
        </pc:picChg>
      </pc:sldChg>
      <pc:sldChg chg="modSp add mod ord setBg">
        <pc:chgData name="Bloser, Steve" userId="84e9379b-616b-44d5-8abb-99707b706c47" providerId="ADAL" clId="{F1398370-3444-4DD0-A4C4-128E1C494F76}" dt="2025-02-14T13:58:20.048" v="5957" actId="1076"/>
        <pc:sldMkLst>
          <pc:docMk/>
          <pc:sldMk cId="3729279901" sldId="1115"/>
        </pc:sldMkLst>
        <pc:picChg chg="mod">
          <ac:chgData name="Bloser, Steve" userId="84e9379b-616b-44d5-8abb-99707b706c47" providerId="ADAL" clId="{F1398370-3444-4DD0-A4C4-128E1C494F76}" dt="2025-02-14T13:58:20.048" v="5957" actId="1076"/>
          <ac:picMkLst>
            <pc:docMk/>
            <pc:sldMk cId="3729279901" sldId="1115"/>
            <ac:picMk id="2" creationId="{4D088B42-B930-81B8-8E5D-B19A5EF8AE62}"/>
          </ac:picMkLst>
        </pc:picChg>
        <pc:picChg chg="mod">
          <ac:chgData name="Bloser, Steve" userId="84e9379b-616b-44d5-8abb-99707b706c47" providerId="ADAL" clId="{F1398370-3444-4DD0-A4C4-128E1C494F76}" dt="2025-02-14T13:15:12.901" v="5699" actId="108"/>
          <ac:picMkLst>
            <pc:docMk/>
            <pc:sldMk cId="3729279901" sldId="1115"/>
            <ac:picMk id="5" creationId="{8E5653CC-44F1-97B0-7472-8D5888B30A55}"/>
          </ac:picMkLst>
        </pc:picChg>
      </pc:sldChg>
      <pc:sldChg chg="addSp delSp modSp add mod ord setBg">
        <pc:chgData name="Bloser, Steve" userId="84e9379b-616b-44d5-8abb-99707b706c47" providerId="ADAL" clId="{F1398370-3444-4DD0-A4C4-128E1C494F76}" dt="2025-02-14T16:08:39.887" v="6275"/>
        <pc:sldMkLst>
          <pc:docMk/>
          <pc:sldMk cId="356986082" sldId="1116"/>
        </pc:sldMkLst>
        <pc:spChg chg="add del mod">
          <ac:chgData name="Bloser, Steve" userId="84e9379b-616b-44d5-8abb-99707b706c47" providerId="ADAL" clId="{F1398370-3444-4DD0-A4C4-128E1C494F76}" dt="2025-02-14T13:10:07.068" v="5362" actId="20577"/>
          <ac:spMkLst>
            <pc:docMk/>
            <pc:sldMk cId="356986082" sldId="1116"/>
            <ac:spMk id="4" creationId="{037D1AAE-B8F7-A9EF-4679-741ABA3B15B0}"/>
          </ac:spMkLst>
        </pc:spChg>
        <pc:spChg chg="mod">
          <ac:chgData name="Bloser, Steve" userId="84e9379b-616b-44d5-8abb-99707b706c47" providerId="ADAL" clId="{F1398370-3444-4DD0-A4C4-128E1C494F76}" dt="2025-02-14T13:14:28.536" v="5692" actId="20577"/>
          <ac:spMkLst>
            <pc:docMk/>
            <pc:sldMk cId="356986082" sldId="1116"/>
            <ac:spMk id="6" creationId="{4AC03646-0E19-E2A0-12AF-5389B8D94300}"/>
          </ac:spMkLst>
        </pc:spChg>
        <pc:spChg chg="add mod">
          <ac:chgData name="Bloser, Steve" userId="84e9379b-616b-44d5-8abb-99707b706c47" providerId="ADAL" clId="{F1398370-3444-4DD0-A4C4-128E1C494F76}" dt="2025-02-14T13:13:14.444" v="5576" actId="1076"/>
          <ac:spMkLst>
            <pc:docMk/>
            <pc:sldMk cId="356986082" sldId="1116"/>
            <ac:spMk id="13" creationId="{838471C6-13A4-11B1-BD74-6F747BA1C6B2}"/>
          </ac:spMkLst>
        </pc:spChg>
        <pc:picChg chg="add mod">
          <ac:chgData name="Bloser, Steve" userId="84e9379b-616b-44d5-8abb-99707b706c47" providerId="ADAL" clId="{F1398370-3444-4DD0-A4C4-128E1C494F76}" dt="2025-02-14T13:16:00.946" v="5712" actId="108"/>
          <ac:picMkLst>
            <pc:docMk/>
            <pc:sldMk cId="356986082" sldId="1116"/>
            <ac:picMk id="11" creationId="{3CF1C4E3-EBA3-33D0-776E-31685D23D74D}"/>
          </ac:picMkLst>
        </pc:picChg>
      </pc:sldChg>
      <pc:sldChg chg="add del">
        <pc:chgData name="Bloser, Steve" userId="84e9379b-616b-44d5-8abb-99707b706c47" providerId="ADAL" clId="{F1398370-3444-4DD0-A4C4-128E1C494F76}" dt="2025-02-14T13:09:14.437" v="5324"/>
        <pc:sldMkLst>
          <pc:docMk/>
          <pc:sldMk cId="1315501486" sldId="1116"/>
        </pc:sldMkLst>
      </pc:sldChg>
      <pc:sldChg chg="add del">
        <pc:chgData name="Bloser, Steve" userId="84e9379b-616b-44d5-8abb-99707b706c47" providerId="ADAL" clId="{F1398370-3444-4DD0-A4C4-128E1C494F76}" dt="2025-02-14T17:43:44.206" v="7542" actId="47"/>
        <pc:sldMkLst>
          <pc:docMk/>
          <pc:sldMk cId="2306546790" sldId="1117"/>
        </pc:sldMkLst>
      </pc:sldChg>
      <pc:sldChg chg="add del setBg">
        <pc:chgData name="Bloser, Steve" userId="84e9379b-616b-44d5-8abb-99707b706c47" providerId="ADAL" clId="{F1398370-3444-4DD0-A4C4-128E1C494F76}" dt="2025-02-14T16:23:34.851" v="6539"/>
        <pc:sldMkLst>
          <pc:docMk/>
          <pc:sldMk cId="1769223464" sldId="1118"/>
        </pc:sldMkLst>
      </pc:sldChg>
      <pc:sldChg chg="add ord">
        <pc:chgData name="Bloser, Steve" userId="84e9379b-616b-44d5-8abb-99707b706c47" providerId="ADAL" clId="{F1398370-3444-4DD0-A4C4-128E1C494F76}" dt="2025-02-14T17:25:26.605" v="6967"/>
        <pc:sldMkLst>
          <pc:docMk/>
          <pc:sldMk cId="2246289880" sldId="1118"/>
        </pc:sldMkLst>
      </pc:sldChg>
      <pc:sldChg chg="add del setBg">
        <pc:chgData name="Bloser, Steve" userId="84e9379b-616b-44d5-8abb-99707b706c47" providerId="ADAL" clId="{F1398370-3444-4DD0-A4C4-128E1C494F76}" dt="2025-02-14T16:14:18.967" v="6323" actId="47"/>
        <pc:sldMkLst>
          <pc:docMk/>
          <pc:sldMk cId="3391746091" sldId="1118"/>
        </pc:sldMkLst>
      </pc:sldChg>
      <pc:sldChg chg="addSp delSp modSp add mod setBg">
        <pc:chgData name="Bloser, Steve" userId="84e9379b-616b-44d5-8abb-99707b706c47" providerId="ADAL" clId="{F1398370-3444-4DD0-A4C4-128E1C494F76}" dt="2025-02-18T16:21:40.326" v="8351" actId="20577"/>
        <pc:sldMkLst>
          <pc:docMk/>
          <pc:sldMk cId="3490920080" sldId="1119"/>
        </pc:sldMkLst>
        <pc:spChg chg="add mod">
          <ac:chgData name="Bloser, Steve" userId="84e9379b-616b-44d5-8abb-99707b706c47" providerId="ADAL" clId="{F1398370-3444-4DD0-A4C4-128E1C494F76}" dt="2025-02-18T16:19:04.364" v="8315" actId="1076"/>
          <ac:spMkLst>
            <pc:docMk/>
            <pc:sldMk cId="3490920080" sldId="1119"/>
            <ac:spMk id="2" creationId="{682CD4A1-79FD-4FFF-284B-43D5F3B4E809}"/>
          </ac:spMkLst>
        </pc:spChg>
        <pc:spChg chg="add mod">
          <ac:chgData name="Bloser, Steve" userId="84e9379b-616b-44d5-8abb-99707b706c47" providerId="ADAL" clId="{F1398370-3444-4DD0-A4C4-128E1C494F76}" dt="2025-02-18T16:19:06.468" v="8317" actId="20577"/>
          <ac:spMkLst>
            <pc:docMk/>
            <pc:sldMk cId="3490920080" sldId="1119"/>
            <ac:spMk id="3" creationId="{9F201FEE-19B8-3479-2C09-BC3D07D70E9E}"/>
          </ac:spMkLst>
        </pc:spChg>
        <pc:spChg chg="add mod">
          <ac:chgData name="Bloser, Steve" userId="84e9379b-616b-44d5-8abb-99707b706c47" providerId="ADAL" clId="{F1398370-3444-4DD0-A4C4-128E1C494F76}" dt="2025-02-18T16:19:04.364" v="8315" actId="1076"/>
          <ac:spMkLst>
            <pc:docMk/>
            <pc:sldMk cId="3490920080" sldId="1119"/>
            <ac:spMk id="4" creationId="{D9F82024-FC29-4DF3-892F-3174E84C617F}"/>
          </ac:spMkLst>
        </pc:spChg>
        <pc:spChg chg="add mod">
          <ac:chgData name="Bloser, Steve" userId="84e9379b-616b-44d5-8abb-99707b706c47" providerId="ADAL" clId="{F1398370-3444-4DD0-A4C4-128E1C494F76}" dt="2025-02-14T17:16:57.270" v="6863" actId="1035"/>
          <ac:spMkLst>
            <pc:docMk/>
            <pc:sldMk cId="3490920080" sldId="1119"/>
            <ac:spMk id="11" creationId="{21ADD662-7BE1-86BC-F00D-493D5E8A818E}"/>
          </ac:spMkLst>
        </pc:spChg>
        <pc:spChg chg="add mod">
          <ac:chgData name="Bloser, Steve" userId="84e9379b-616b-44d5-8abb-99707b706c47" providerId="ADAL" clId="{F1398370-3444-4DD0-A4C4-128E1C494F76}" dt="2025-02-18T16:10:21.001" v="8195" actId="14100"/>
          <ac:spMkLst>
            <pc:docMk/>
            <pc:sldMk cId="3490920080" sldId="1119"/>
            <ac:spMk id="27" creationId="{12FD0CDA-F0FE-8721-B66E-A6AE430DBA03}"/>
          </ac:spMkLst>
        </pc:spChg>
        <pc:spChg chg="add mod">
          <ac:chgData name="Bloser, Steve" userId="84e9379b-616b-44d5-8abb-99707b706c47" providerId="ADAL" clId="{F1398370-3444-4DD0-A4C4-128E1C494F76}" dt="2025-02-18T16:21:40.326" v="8351" actId="20577"/>
          <ac:spMkLst>
            <pc:docMk/>
            <pc:sldMk cId="3490920080" sldId="1119"/>
            <ac:spMk id="28" creationId="{8CF5666F-F82C-04AA-CD28-B187255D85F7}"/>
          </ac:spMkLst>
        </pc:spChg>
        <pc:picChg chg="add mod modCrop">
          <ac:chgData name="Bloser, Steve" userId="84e9379b-616b-44d5-8abb-99707b706c47" providerId="ADAL" clId="{F1398370-3444-4DD0-A4C4-128E1C494F76}" dt="2025-02-18T16:01:40.011" v="8118" actId="14100"/>
          <ac:picMkLst>
            <pc:docMk/>
            <pc:sldMk cId="3490920080" sldId="1119"/>
            <ac:picMk id="5" creationId="{C0F92436-6639-2E5A-2C50-24470A3F076F}"/>
          </ac:picMkLst>
        </pc:picChg>
        <pc:picChg chg="add mod">
          <ac:chgData name="Bloser, Steve" userId="84e9379b-616b-44d5-8abb-99707b706c47" providerId="ADAL" clId="{F1398370-3444-4DD0-A4C4-128E1C494F76}" dt="2025-02-18T16:01:58.475" v="8122" actId="1076"/>
          <ac:picMkLst>
            <pc:docMk/>
            <pc:sldMk cId="3490920080" sldId="1119"/>
            <ac:picMk id="1026" creationId="{56ECD03F-F196-075A-9CAE-8B6E5BBFCE3D}"/>
          </ac:picMkLst>
        </pc:picChg>
        <pc:cxnChg chg="add mod">
          <ac:chgData name="Bloser, Steve" userId="84e9379b-616b-44d5-8abb-99707b706c47" providerId="ADAL" clId="{F1398370-3444-4DD0-A4C4-128E1C494F76}" dt="2025-02-14T17:16:02.859" v="6831" actId="14100"/>
          <ac:cxnSpMkLst>
            <pc:docMk/>
            <pc:sldMk cId="3490920080" sldId="1119"/>
            <ac:cxnSpMk id="14" creationId="{8C06EE78-4C0C-D39D-A879-4B221975950B}"/>
          </ac:cxnSpMkLst>
        </pc:cxnChg>
        <pc:cxnChg chg="add mod">
          <ac:chgData name="Bloser, Steve" userId="84e9379b-616b-44d5-8abb-99707b706c47" providerId="ADAL" clId="{F1398370-3444-4DD0-A4C4-128E1C494F76}" dt="2025-02-14T17:16:41.236" v="6851" actId="1076"/>
          <ac:cxnSpMkLst>
            <pc:docMk/>
            <pc:sldMk cId="3490920080" sldId="1119"/>
            <ac:cxnSpMk id="26" creationId="{3650CFF4-479C-6922-1CFE-819489B94AE2}"/>
          </ac:cxnSpMkLst>
        </pc:cxnChg>
      </pc:sldChg>
      <pc:sldChg chg="add del setBg">
        <pc:chgData name="Bloser, Steve" userId="84e9379b-616b-44d5-8abb-99707b706c47" providerId="ADAL" clId="{F1398370-3444-4DD0-A4C4-128E1C494F76}" dt="2025-02-14T17:11:20.207" v="6780"/>
        <pc:sldMkLst>
          <pc:docMk/>
          <pc:sldMk cId="4180729200" sldId="1119"/>
        </pc:sldMkLst>
      </pc:sldChg>
      <pc:sldChg chg="add del setBg">
        <pc:chgData name="Bloser, Steve" userId="84e9379b-616b-44d5-8abb-99707b706c47" providerId="ADAL" clId="{F1398370-3444-4DD0-A4C4-128E1C494F76}" dt="2025-02-14T17:17:29.206" v="6865"/>
        <pc:sldMkLst>
          <pc:docMk/>
          <pc:sldMk cId="796097631" sldId="1120"/>
        </pc:sldMkLst>
      </pc:sldChg>
      <pc:sldChg chg="addSp delSp modSp add del mod setBg">
        <pc:chgData name="Bloser, Steve" userId="84e9379b-616b-44d5-8abb-99707b706c47" providerId="ADAL" clId="{F1398370-3444-4DD0-A4C4-128E1C494F76}" dt="2025-02-18T16:21:11.910" v="8349" actId="47"/>
        <pc:sldMkLst>
          <pc:docMk/>
          <pc:sldMk cId="1144968272" sldId="1120"/>
        </pc:sldMkLst>
      </pc:sldChg>
      <pc:sldChg chg="add del setBg">
        <pc:chgData name="Bloser, Steve" userId="84e9379b-616b-44d5-8abb-99707b706c47" providerId="ADAL" clId="{F1398370-3444-4DD0-A4C4-128E1C494F76}" dt="2025-02-14T17:18:53.278" v="6891"/>
        <pc:sldMkLst>
          <pc:docMk/>
          <pc:sldMk cId="121650914" sldId="1121"/>
        </pc:sldMkLst>
      </pc:sldChg>
      <pc:sldChg chg="addSp delSp modSp add mod setBg modAnim">
        <pc:chgData name="Bloser, Steve" userId="84e9379b-616b-44d5-8abb-99707b706c47" providerId="ADAL" clId="{F1398370-3444-4DD0-A4C4-128E1C494F76}" dt="2025-02-18T16:21:45.888" v="8355" actId="20577"/>
        <pc:sldMkLst>
          <pc:docMk/>
          <pc:sldMk cId="2776217468" sldId="1121"/>
        </pc:sldMkLst>
        <pc:spChg chg="add mod">
          <ac:chgData name="Bloser, Steve" userId="84e9379b-616b-44d5-8abb-99707b706c47" providerId="ADAL" clId="{F1398370-3444-4DD0-A4C4-128E1C494F76}" dt="2025-02-18T16:10:58.970" v="8204"/>
          <ac:spMkLst>
            <pc:docMk/>
            <pc:sldMk cId="2776217468" sldId="1121"/>
            <ac:spMk id="9" creationId="{8345D91A-39F4-E4DE-897D-2DE22DDF399F}"/>
          </ac:spMkLst>
        </pc:spChg>
        <pc:spChg chg="add mod">
          <ac:chgData name="Bloser, Steve" userId="84e9379b-616b-44d5-8abb-99707b706c47" providerId="ADAL" clId="{F1398370-3444-4DD0-A4C4-128E1C494F76}" dt="2025-02-18T16:19:12.438" v="8319"/>
          <ac:spMkLst>
            <pc:docMk/>
            <pc:sldMk cId="2776217468" sldId="1121"/>
            <ac:spMk id="10" creationId="{40B9E271-37E9-F269-2B6F-31DFAB430A18}"/>
          </ac:spMkLst>
        </pc:spChg>
        <pc:spChg chg="add mod">
          <ac:chgData name="Bloser, Steve" userId="84e9379b-616b-44d5-8abb-99707b706c47" providerId="ADAL" clId="{F1398370-3444-4DD0-A4C4-128E1C494F76}" dt="2025-02-18T16:19:12.438" v="8319"/>
          <ac:spMkLst>
            <pc:docMk/>
            <pc:sldMk cId="2776217468" sldId="1121"/>
            <ac:spMk id="15" creationId="{AFCCEFA7-B8A2-13AF-26E7-932B9B88F372}"/>
          </ac:spMkLst>
        </pc:spChg>
        <pc:spChg chg="add mod">
          <ac:chgData name="Bloser, Steve" userId="84e9379b-616b-44d5-8abb-99707b706c47" providerId="ADAL" clId="{F1398370-3444-4DD0-A4C4-128E1C494F76}" dt="2025-02-14T17:19:50.449" v="6903" actId="688"/>
          <ac:spMkLst>
            <pc:docMk/>
            <pc:sldMk cId="2776217468" sldId="1121"/>
            <ac:spMk id="16" creationId="{DBB8B48A-CE74-ACD9-4473-6D38BCEA16B5}"/>
          </ac:spMkLst>
        </pc:spChg>
        <pc:spChg chg="add mod">
          <ac:chgData name="Bloser, Steve" userId="84e9379b-616b-44d5-8abb-99707b706c47" providerId="ADAL" clId="{F1398370-3444-4DD0-A4C4-128E1C494F76}" dt="2025-02-14T17:21:13.514" v="6923"/>
          <ac:spMkLst>
            <pc:docMk/>
            <pc:sldMk cId="2776217468" sldId="1121"/>
            <ac:spMk id="18" creationId="{4B9CDC66-B5E8-BFD8-3D2F-957A439D0F2F}"/>
          </ac:spMkLst>
        </pc:spChg>
        <pc:spChg chg="add mod">
          <ac:chgData name="Bloser, Steve" userId="84e9379b-616b-44d5-8abb-99707b706c47" providerId="ADAL" clId="{F1398370-3444-4DD0-A4C4-128E1C494F76}" dt="2025-02-18T16:19:12.438" v="8319"/>
          <ac:spMkLst>
            <pc:docMk/>
            <pc:sldMk cId="2776217468" sldId="1121"/>
            <ac:spMk id="19" creationId="{857B5405-9D97-799C-1DE1-C62885510AF6}"/>
          </ac:spMkLst>
        </pc:spChg>
        <pc:spChg chg="add mod">
          <ac:chgData name="Bloser, Steve" userId="84e9379b-616b-44d5-8abb-99707b706c47" providerId="ADAL" clId="{F1398370-3444-4DD0-A4C4-128E1C494F76}" dt="2025-02-18T16:21:45.888" v="8355" actId="20577"/>
          <ac:spMkLst>
            <pc:docMk/>
            <pc:sldMk cId="2776217468" sldId="1121"/>
            <ac:spMk id="33" creationId="{A194EED5-DA66-FA85-1860-0DC1D06B4D26}"/>
          </ac:spMkLst>
        </pc:spChg>
        <pc:picChg chg="add mod">
          <ac:chgData name="Bloser, Steve" userId="84e9379b-616b-44d5-8abb-99707b706c47" providerId="ADAL" clId="{F1398370-3444-4DD0-A4C4-128E1C494F76}" dt="2025-02-18T16:02:10.297" v="8124"/>
          <ac:picMkLst>
            <pc:docMk/>
            <pc:sldMk cId="2776217468" sldId="1121"/>
            <ac:picMk id="8" creationId="{EF2FB1C4-F883-CDCC-C3BB-AAEADAF527EA}"/>
          </ac:picMkLst>
        </pc:picChg>
        <pc:picChg chg="add mod">
          <ac:chgData name="Bloser, Steve" userId="84e9379b-616b-44d5-8abb-99707b706c47" providerId="ADAL" clId="{F1398370-3444-4DD0-A4C4-128E1C494F76}" dt="2025-02-14T17:22:48.302" v="6943" actId="1076"/>
          <ac:picMkLst>
            <pc:docMk/>
            <pc:sldMk cId="2776217468" sldId="1121"/>
            <ac:picMk id="20" creationId="{2721FCFE-EC87-E5F7-E8A1-2F8D5E80BE4A}"/>
          </ac:picMkLst>
        </pc:picChg>
        <pc:picChg chg="add mod">
          <ac:chgData name="Bloser, Steve" userId="84e9379b-616b-44d5-8abb-99707b706c47" providerId="ADAL" clId="{F1398370-3444-4DD0-A4C4-128E1C494F76}" dt="2025-02-14T17:22:54.867" v="6947" actId="1076"/>
          <ac:picMkLst>
            <pc:docMk/>
            <pc:sldMk cId="2776217468" sldId="1121"/>
            <ac:picMk id="22" creationId="{977ECF6F-0F1C-B5F1-5E12-2582F90D7013}"/>
          </ac:picMkLst>
        </pc:picChg>
        <pc:picChg chg="add mod">
          <ac:chgData name="Bloser, Steve" userId="84e9379b-616b-44d5-8abb-99707b706c47" providerId="ADAL" clId="{F1398370-3444-4DD0-A4C4-128E1C494F76}" dt="2025-02-14T17:23:17.590" v="6956" actId="1076"/>
          <ac:picMkLst>
            <pc:docMk/>
            <pc:sldMk cId="2776217468" sldId="1121"/>
            <ac:picMk id="28" creationId="{535E76F4-E330-F794-8076-BAED33207E8A}"/>
          </ac:picMkLst>
        </pc:picChg>
        <pc:picChg chg="add mod">
          <ac:chgData name="Bloser, Steve" userId="84e9379b-616b-44d5-8abb-99707b706c47" providerId="ADAL" clId="{F1398370-3444-4DD0-A4C4-128E1C494F76}" dt="2025-02-14T17:22:59.343" v="6949" actId="1076"/>
          <ac:picMkLst>
            <pc:docMk/>
            <pc:sldMk cId="2776217468" sldId="1121"/>
            <ac:picMk id="29" creationId="{62618E1A-33DA-A33B-F3BA-605B84017360}"/>
          </ac:picMkLst>
        </pc:picChg>
        <pc:picChg chg="add mod">
          <ac:chgData name="Bloser, Steve" userId="84e9379b-616b-44d5-8abb-99707b706c47" providerId="ADAL" clId="{F1398370-3444-4DD0-A4C4-128E1C494F76}" dt="2025-02-14T17:23:03.641" v="6951" actId="1076"/>
          <ac:picMkLst>
            <pc:docMk/>
            <pc:sldMk cId="2776217468" sldId="1121"/>
            <ac:picMk id="30" creationId="{49D55BD7-78A3-8218-2FD4-6B24804B1E6B}"/>
          </ac:picMkLst>
        </pc:picChg>
        <pc:picChg chg="add mod">
          <ac:chgData name="Bloser, Steve" userId="84e9379b-616b-44d5-8abb-99707b706c47" providerId="ADAL" clId="{F1398370-3444-4DD0-A4C4-128E1C494F76}" dt="2025-02-14T17:23:06.473" v="6953" actId="1076"/>
          <ac:picMkLst>
            <pc:docMk/>
            <pc:sldMk cId="2776217468" sldId="1121"/>
            <ac:picMk id="31" creationId="{2B708832-2382-47B2-00A2-124141E7AA86}"/>
          </ac:picMkLst>
        </pc:picChg>
        <pc:picChg chg="add mod">
          <ac:chgData name="Bloser, Steve" userId="84e9379b-616b-44d5-8abb-99707b706c47" providerId="ADAL" clId="{F1398370-3444-4DD0-A4C4-128E1C494F76}" dt="2025-02-14T17:23:15.077" v="6955" actId="1076"/>
          <ac:picMkLst>
            <pc:docMk/>
            <pc:sldMk cId="2776217468" sldId="1121"/>
            <ac:picMk id="32" creationId="{83715547-D111-36CC-2162-E5565EAFFB10}"/>
          </ac:picMkLst>
        </pc:picChg>
        <pc:cxnChg chg="ord">
          <ac:chgData name="Bloser, Steve" userId="84e9379b-616b-44d5-8abb-99707b706c47" providerId="ADAL" clId="{F1398370-3444-4DD0-A4C4-128E1C494F76}" dt="2025-02-14T17:23:30.375" v="6957" actId="166"/>
          <ac:cxnSpMkLst>
            <pc:docMk/>
            <pc:sldMk cId="2776217468" sldId="1121"/>
            <ac:cxnSpMk id="26" creationId="{914D2E5C-6EE5-A39E-E8EA-2B4FD076A334}"/>
          </ac:cxnSpMkLst>
        </pc:cxnChg>
      </pc:sldChg>
      <pc:sldChg chg="add del setBg">
        <pc:chgData name="Bloser, Steve" userId="84e9379b-616b-44d5-8abb-99707b706c47" providerId="ADAL" clId="{F1398370-3444-4DD0-A4C4-128E1C494F76}" dt="2025-02-14T17:20:10.258" v="6905"/>
        <pc:sldMkLst>
          <pc:docMk/>
          <pc:sldMk cId="1467303046" sldId="1122"/>
        </pc:sldMkLst>
      </pc:sldChg>
      <pc:sldChg chg="addSp delSp modSp add mod setBg modAnim">
        <pc:chgData name="Bloser, Steve" userId="84e9379b-616b-44d5-8abb-99707b706c47" providerId="ADAL" clId="{F1398370-3444-4DD0-A4C4-128E1C494F76}" dt="2025-02-18T16:21:50.774" v="8359" actId="20577"/>
        <pc:sldMkLst>
          <pc:docMk/>
          <pc:sldMk cId="1860454653" sldId="1122"/>
        </pc:sldMkLst>
        <pc:spChg chg="add mod">
          <ac:chgData name="Bloser, Steve" userId="84e9379b-616b-44d5-8abb-99707b706c47" providerId="ADAL" clId="{F1398370-3444-4DD0-A4C4-128E1C494F76}" dt="2025-02-18T16:11:36.353" v="8212"/>
          <ac:spMkLst>
            <pc:docMk/>
            <pc:sldMk cId="1860454653" sldId="1122"/>
            <ac:spMk id="9" creationId="{1E6BBECE-2F0C-6519-5979-CE25E3768FDF}"/>
          </ac:spMkLst>
        </pc:spChg>
        <pc:spChg chg="add mod">
          <ac:chgData name="Bloser, Steve" userId="84e9379b-616b-44d5-8abb-99707b706c47" providerId="ADAL" clId="{F1398370-3444-4DD0-A4C4-128E1C494F76}" dt="2025-02-18T16:19:13.493" v="8320"/>
          <ac:spMkLst>
            <pc:docMk/>
            <pc:sldMk cId="1860454653" sldId="1122"/>
            <ac:spMk id="10" creationId="{AEE310BC-BAD1-5D09-6716-4E81AECB1DC3}"/>
          </ac:spMkLst>
        </pc:spChg>
        <pc:spChg chg="add mod">
          <ac:chgData name="Bloser, Steve" userId="84e9379b-616b-44d5-8abb-99707b706c47" providerId="ADAL" clId="{F1398370-3444-4DD0-A4C4-128E1C494F76}" dt="2025-02-14T17:20:35.051" v="6913" actId="14100"/>
          <ac:spMkLst>
            <pc:docMk/>
            <pc:sldMk cId="1860454653" sldId="1122"/>
            <ac:spMk id="18" creationId="{36E4C3A9-027D-5D9D-CEA7-D7FC4F527BA6}"/>
          </ac:spMkLst>
        </pc:spChg>
        <pc:spChg chg="add mod">
          <ac:chgData name="Bloser, Steve" userId="84e9379b-616b-44d5-8abb-99707b706c47" providerId="ADAL" clId="{F1398370-3444-4DD0-A4C4-128E1C494F76}" dt="2025-02-14T17:20:24.936" v="6910" actId="1076"/>
          <ac:spMkLst>
            <pc:docMk/>
            <pc:sldMk cId="1860454653" sldId="1122"/>
            <ac:spMk id="19" creationId="{A1302801-DEC5-98D1-EB9B-C9AEAC56061B}"/>
          </ac:spMkLst>
        </pc:spChg>
        <pc:spChg chg="add mod">
          <ac:chgData name="Bloser, Steve" userId="84e9379b-616b-44d5-8abb-99707b706c47" providerId="ADAL" clId="{F1398370-3444-4DD0-A4C4-128E1C494F76}" dt="2025-02-14T17:20:31.990" v="6912" actId="1076"/>
          <ac:spMkLst>
            <pc:docMk/>
            <pc:sldMk cId="1860454653" sldId="1122"/>
            <ac:spMk id="20" creationId="{9D5350D8-63AC-3A40-E17A-11BF22132D41}"/>
          </ac:spMkLst>
        </pc:spChg>
        <pc:spChg chg="add mod">
          <ac:chgData name="Bloser, Steve" userId="84e9379b-616b-44d5-8abb-99707b706c47" providerId="ADAL" clId="{F1398370-3444-4DD0-A4C4-128E1C494F76}" dt="2025-02-18T16:21:50.774" v="8359" actId="20577"/>
          <ac:spMkLst>
            <pc:docMk/>
            <pc:sldMk cId="1860454653" sldId="1122"/>
            <ac:spMk id="34" creationId="{3797068F-BE54-7CAC-5495-9D319E45DAF5}"/>
          </ac:spMkLst>
        </pc:spChg>
        <pc:spChg chg="add mod">
          <ac:chgData name="Bloser, Steve" userId="84e9379b-616b-44d5-8abb-99707b706c47" providerId="ADAL" clId="{F1398370-3444-4DD0-A4C4-128E1C494F76}" dt="2025-02-18T16:19:13.493" v="8320"/>
          <ac:spMkLst>
            <pc:docMk/>
            <pc:sldMk cId="1860454653" sldId="1122"/>
            <ac:spMk id="35" creationId="{E1D17086-E44F-685B-0EB1-5FA946A3F137}"/>
          </ac:spMkLst>
        </pc:spChg>
        <pc:spChg chg="add mod">
          <ac:chgData name="Bloser, Steve" userId="84e9379b-616b-44d5-8abb-99707b706c47" providerId="ADAL" clId="{F1398370-3444-4DD0-A4C4-128E1C494F76}" dt="2025-02-18T16:19:13.493" v="8320"/>
          <ac:spMkLst>
            <pc:docMk/>
            <pc:sldMk cId="1860454653" sldId="1122"/>
            <ac:spMk id="36" creationId="{BCB1F449-7464-65C7-F71B-0F409C55E2F4}"/>
          </ac:spMkLst>
        </pc:spChg>
        <pc:picChg chg="add mod">
          <ac:chgData name="Bloser, Steve" userId="84e9379b-616b-44d5-8abb-99707b706c47" providerId="ADAL" clId="{F1398370-3444-4DD0-A4C4-128E1C494F76}" dt="2025-02-18T16:02:12.239" v="8125"/>
          <ac:picMkLst>
            <pc:docMk/>
            <pc:sldMk cId="1860454653" sldId="1122"/>
            <ac:picMk id="8" creationId="{E340FD97-2705-5930-DB06-7C1137A2388C}"/>
          </ac:picMkLst>
        </pc:picChg>
        <pc:picChg chg="add mod">
          <ac:chgData name="Bloser, Steve" userId="84e9379b-616b-44d5-8abb-99707b706c47" providerId="ADAL" clId="{F1398370-3444-4DD0-A4C4-128E1C494F76}" dt="2025-02-14T17:24:05.708" v="6961"/>
          <ac:picMkLst>
            <pc:docMk/>
            <pc:sldMk cId="1860454653" sldId="1122"/>
            <ac:picMk id="22" creationId="{E18A1D37-C316-7648-2FA1-699A20109A22}"/>
          </ac:picMkLst>
        </pc:picChg>
        <pc:picChg chg="add mod">
          <ac:chgData name="Bloser, Steve" userId="84e9379b-616b-44d5-8abb-99707b706c47" providerId="ADAL" clId="{F1398370-3444-4DD0-A4C4-128E1C494F76}" dt="2025-02-14T17:24:05.708" v="6961"/>
          <ac:picMkLst>
            <pc:docMk/>
            <pc:sldMk cId="1860454653" sldId="1122"/>
            <ac:picMk id="28" creationId="{49D5E884-2387-A646-BA15-7FAF7011645D}"/>
          </ac:picMkLst>
        </pc:picChg>
        <pc:picChg chg="add mod">
          <ac:chgData name="Bloser, Steve" userId="84e9379b-616b-44d5-8abb-99707b706c47" providerId="ADAL" clId="{F1398370-3444-4DD0-A4C4-128E1C494F76}" dt="2025-02-14T17:24:05.708" v="6961"/>
          <ac:picMkLst>
            <pc:docMk/>
            <pc:sldMk cId="1860454653" sldId="1122"/>
            <ac:picMk id="29" creationId="{73699AD6-4C8A-B6AF-32A0-88AEB69BBE3E}"/>
          </ac:picMkLst>
        </pc:picChg>
        <pc:picChg chg="add mod">
          <ac:chgData name="Bloser, Steve" userId="84e9379b-616b-44d5-8abb-99707b706c47" providerId="ADAL" clId="{F1398370-3444-4DD0-A4C4-128E1C494F76}" dt="2025-02-14T17:24:05.708" v="6961"/>
          <ac:picMkLst>
            <pc:docMk/>
            <pc:sldMk cId="1860454653" sldId="1122"/>
            <ac:picMk id="30" creationId="{07E5CF0E-C37C-301B-659A-E2C48492E8CA}"/>
          </ac:picMkLst>
        </pc:picChg>
        <pc:picChg chg="add mod">
          <ac:chgData name="Bloser, Steve" userId="84e9379b-616b-44d5-8abb-99707b706c47" providerId="ADAL" clId="{F1398370-3444-4DD0-A4C4-128E1C494F76}" dt="2025-02-14T17:24:05.708" v="6961"/>
          <ac:picMkLst>
            <pc:docMk/>
            <pc:sldMk cId="1860454653" sldId="1122"/>
            <ac:picMk id="31" creationId="{6E6F2AE5-7B43-5247-3E71-D74C75032F2E}"/>
          </ac:picMkLst>
        </pc:picChg>
        <pc:picChg chg="add mod">
          <ac:chgData name="Bloser, Steve" userId="84e9379b-616b-44d5-8abb-99707b706c47" providerId="ADAL" clId="{F1398370-3444-4DD0-A4C4-128E1C494F76}" dt="2025-02-14T17:24:05.708" v="6961"/>
          <ac:picMkLst>
            <pc:docMk/>
            <pc:sldMk cId="1860454653" sldId="1122"/>
            <ac:picMk id="32" creationId="{EB9C3B6B-D87C-5C0C-5732-4F24842FB601}"/>
          </ac:picMkLst>
        </pc:picChg>
        <pc:picChg chg="add mod">
          <ac:chgData name="Bloser, Steve" userId="84e9379b-616b-44d5-8abb-99707b706c47" providerId="ADAL" clId="{F1398370-3444-4DD0-A4C4-128E1C494F76}" dt="2025-02-14T17:24:05.708" v="6961"/>
          <ac:picMkLst>
            <pc:docMk/>
            <pc:sldMk cId="1860454653" sldId="1122"/>
            <ac:picMk id="33" creationId="{53DE3C61-A78D-308F-B109-3742BD34E7E3}"/>
          </ac:picMkLst>
        </pc:picChg>
        <pc:cxnChg chg="ord">
          <ac:chgData name="Bloser, Steve" userId="84e9379b-616b-44d5-8abb-99707b706c47" providerId="ADAL" clId="{F1398370-3444-4DD0-A4C4-128E1C494F76}" dt="2025-02-14T17:24:18.800" v="6962" actId="166"/>
          <ac:cxnSpMkLst>
            <pc:docMk/>
            <pc:sldMk cId="1860454653" sldId="1122"/>
            <ac:cxnSpMk id="26" creationId="{B3894870-DE19-D07D-98D7-7D272EA4AE4C}"/>
          </ac:cxnSpMkLst>
        </pc:cxnChg>
      </pc:sldChg>
      <pc:sldChg chg="add del">
        <pc:chgData name="Bloser, Steve" userId="84e9379b-616b-44d5-8abb-99707b706c47" providerId="ADAL" clId="{F1398370-3444-4DD0-A4C4-128E1C494F76}" dt="2025-02-14T17:25:25.513" v="6964"/>
        <pc:sldMkLst>
          <pc:docMk/>
          <pc:sldMk cId="590820031" sldId="1123"/>
        </pc:sldMkLst>
      </pc:sldChg>
      <pc:sldChg chg="addSp delSp modSp add mod">
        <pc:chgData name="Bloser, Steve" userId="84e9379b-616b-44d5-8abb-99707b706c47" providerId="ADAL" clId="{F1398370-3444-4DD0-A4C4-128E1C494F76}" dt="2025-02-14T17:52:48.970" v="7592" actId="313"/>
        <pc:sldMkLst>
          <pc:docMk/>
          <pc:sldMk cId="4204904483" sldId="1123"/>
        </pc:sldMkLst>
        <pc:spChg chg="mod">
          <ac:chgData name="Bloser, Steve" userId="84e9379b-616b-44d5-8abb-99707b706c47" providerId="ADAL" clId="{F1398370-3444-4DD0-A4C4-128E1C494F76}" dt="2025-02-14T17:33:09.189" v="7259" actId="1076"/>
          <ac:spMkLst>
            <pc:docMk/>
            <pc:sldMk cId="4204904483" sldId="1123"/>
            <ac:spMk id="13" creationId="{A14A353C-6980-EF60-349C-3834FFC63AAD}"/>
          </ac:spMkLst>
        </pc:spChg>
        <pc:spChg chg="add mod">
          <ac:chgData name="Bloser, Steve" userId="84e9379b-616b-44d5-8abb-99707b706c47" providerId="ADAL" clId="{F1398370-3444-4DD0-A4C4-128E1C494F76}" dt="2025-02-14T17:33:05.346" v="7257" actId="14100"/>
          <ac:spMkLst>
            <pc:docMk/>
            <pc:sldMk cId="4204904483" sldId="1123"/>
            <ac:spMk id="16" creationId="{54EB9910-07C6-69CD-012C-755654C1CBE7}"/>
          </ac:spMkLst>
        </pc:spChg>
        <pc:spChg chg="mod">
          <ac:chgData name="Bloser, Steve" userId="84e9379b-616b-44d5-8abb-99707b706c47" providerId="ADAL" clId="{F1398370-3444-4DD0-A4C4-128E1C494F76}" dt="2025-02-14T17:29:14.475" v="7074" actId="6549"/>
          <ac:spMkLst>
            <pc:docMk/>
            <pc:sldMk cId="4204904483" sldId="1123"/>
            <ac:spMk id="23" creationId="{193AD4DB-4A0C-7326-8280-0A463853E6E4}"/>
          </ac:spMkLst>
        </pc:spChg>
        <pc:spChg chg="mod ord">
          <ac:chgData name="Bloser, Steve" userId="84e9379b-616b-44d5-8abb-99707b706c47" providerId="ADAL" clId="{F1398370-3444-4DD0-A4C4-128E1C494F76}" dt="2025-02-14T17:28:42.281" v="7002" actId="167"/>
          <ac:spMkLst>
            <pc:docMk/>
            <pc:sldMk cId="4204904483" sldId="1123"/>
            <ac:spMk id="24" creationId="{2BF710D8-2F36-44D5-518D-80397B1BDD0D}"/>
          </ac:spMkLst>
        </pc:spChg>
        <pc:spChg chg="mod">
          <ac:chgData name="Bloser, Steve" userId="84e9379b-616b-44d5-8abb-99707b706c47" providerId="ADAL" clId="{F1398370-3444-4DD0-A4C4-128E1C494F76}" dt="2025-02-14T17:52:48.970" v="7592" actId="313"/>
          <ac:spMkLst>
            <pc:docMk/>
            <pc:sldMk cId="4204904483" sldId="1123"/>
            <ac:spMk id="25" creationId="{5A4B80CD-22F6-4CF6-8F6C-6ABBE52194E8}"/>
          </ac:spMkLst>
        </pc:spChg>
        <pc:spChg chg="mod">
          <ac:chgData name="Bloser, Steve" userId="84e9379b-616b-44d5-8abb-99707b706c47" providerId="ADAL" clId="{F1398370-3444-4DD0-A4C4-128E1C494F76}" dt="2025-02-14T17:28:48.279" v="7003" actId="1076"/>
          <ac:spMkLst>
            <pc:docMk/>
            <pc:sldMk cId="4204904483" sldId="1123"/>
            <ac:spMk id="28" creationId="{E7AD41ED-BD7B-5A3C-B055-722669AEF69E}"/>
          </ac:spMkLst>
        </pc:spChg>
        <pc:picChg chg="add mod ord modCrop">
          <ac:chgData name="Bloser, Steve" userId="84e9379b-616b-44d5-8abb-99707b706c47" providerId="ADAL" clId="{F1398370-3444-4DD0-A4C4-128E1C494F76}" dt="2025-02-14T17:28:36.679" v="7001" actId="18131"/>
          <ac:picMkLst>
            <pc:docMk/>
            <pc:sldMk cId="4204904483" sldId="1123"/>
            <ac:picMk id="5" creationId="{9FAAF297-4CCA-509A-DFBD-150F86DED364}"/>
          </ac:picMkLst>
        </pc:picChg>
      </pc:sldChg>
      <pc:sldChg chg="addSp delSp modSp add mod">
        <pc:chgData name="Bloser, Steve" userId="84e9379b-616b-44d5-8abb-99707b706c47" providerId="ADAL" clId="{F1398370-3444-4DD0-A4C4-128E1C494F76}" dt="2025-02-18T16:18:46.381" v="8310" actId="20577"/>
        <pc:sldMkLst>
          <pc:docMk/>
          <pc:sldMk cId="2217624545" sldId="1124"/>
        </pc:sldMkLst>
        <pc:spChg chg="add mod">
          <ac:chgData name="Bloser, Steve" userId="84e9379b-616b-44d5-8abb-99707b706c47" providerId="ADAL" clId="{F1398370-3444-4DD0-A4C4-128E1C494F76}" dt="2025-02-14T17:34:48.179" v="7279" actId="208"/>
          <ac:spMkLst>
            <pc:docMk/>
            <pc:sldMk cId="2217624545" sldId="1124"/>
            <ac:spMk id="6" creationId="{BAD2CC76-C460-D5E9-36C3-7824A34AD154}"/>
          </ac:spMkLst>
        </pc:spChg>
        <pc:spChg chg="add mod">
          <ac:chgData name="Bloser, Steve" userId="84e9379b-616b-44d5-8abb-99707b706c47" providerId="ADAL" clId="{F1398370-3444-4DD0-A4C4-128E1C494F76}" dt="2025-02-14T17:35:02.013" v="7282" actId="14100"/>
          <ac:spMkLst>
            <pc:docMk/>
            <pc:sldMk cId="2217624545" sldId="1124"/>
            <ac:spMk id="7" creationId="{3A2C9E1A-2F7C-5A49-6D25-7798E4F5E079}"/>
          </ac:spMkLst>
        </pc:spChg>
        <pc:spChg chg="add mod">
          <ac:chgData name="Bloser, Steve" userId="84e9379b-616b-44d5-8abb-99707b706c47" providerId="ADAL" clId="{F1398370-3444-4DD0-A4C4-128E1C494F76}" dt="2025-02-14T17:35:06.349" v="7285" actId="14100"/>
          <ac:spMkLst>
            <pc:docMk/>
            <pc:sldMk cId="2217624545" sldId="1124"/>
            <ac:spMk id="9" creationId="{A3A58C54-1614-297E-26DF-FA90D2AE40A4}"/>
          </ac:spMkLst>
        </pc:spChg>
        <pc:spChg chg="add mod">
          <ac:chgData name="Bloser, Steve" userId="84e9379b-616b-44d5-8abb-99707b706c47" providerId="ADAL" clId="{F1398370-3444-4DD0-A4C4-128E1C494F76}" dt="2025-02-14T17:35:14.994" v="7290" actId="1076"/>
          <ac:spMkLst>
            <pc:docMk/>
            <pc:sldMk cId="2217624545" sldId="1124"/>
            <ac:spMk id="10" creationId="{CB3C57F8-E227-8FB2-8EA7-4D74BFC65C5F}"/>
          </ac:spMkLst>
        </pc:spChg>
        <pc:spChg chg="add mod">
          <ac:chgData name="Bloser, Steve" userId="84e9379b-616b-44d5-8abb-99707b706c47" providerId="ADAL" clId="{F1398370-3444-4DD0-A4C4-128E1C494F76}" dt="2025-02-14T17:35:23.656" v="7294" actId="1076"/>
          <ac:spMkLst>
            <pc:docMk/>
            <pc:sldMk cId="2217624545" sldId="1124"/>
            <ac:spMk id="12" creationId="{0D8BB986-BBC7-1877-C914-FF2BC1E87E61}"/>
          </ac:spMkLst>
        </pc:spChg>
        <pc:spChg chg="add mod">
          <ac:chgData name="Bloser, Steve" userId="84e9379b-616b-44d5-8abb-99707b706c47" providerId="ADAL" clId="{F1398370-3444-4DD0-A4C4-128E1C494F76}" dt="2025-02-14T17:36:02.084" v="7304" actId="14100"/>
          <ac:spMkLst>
            <pc:docMk/>
            <pc:sldMk cId="2217624545" sldId="1124"/>
            <ac:spMk id="15" creationId="{72BA9358-B26E-4C93-1779-F6DE02D3BDB5}"/>
          </ac:spMkLst>
        </pc:spChg>
        <pc:spChg chg="add mod">
          <ac:chgData name="Bloser, Steve" userId="84e9379b-616b-44d5-8abb-99707b706c47" providerId="ADAL" clId="{F1398370-3444-4DD0-A4C4-128E1C494F76}" dt="2025-02-14T17:36:06.812" v="7307" actId="14100"/>
          <ac:spMkLst>
            <pc:docMk/>
            <pc:sldMk cId="2217624545" sldId="1124"/>
            <ac:spMk id="17" creationId="{02A9CA39-C3CD-005A-DCA7-6569690834C8}"/>
          </ac:spMkLst>
        </pc:spChg>
        <pc:spChg chg="add mod">
          <ac:chgData name="Bloser, Steve" userId="84e9379b-616b-44d5-8abb-99707b706c47" providerId="ADAL" clId="{F1398370-3444-4DD0-A4C4-128E1C494F76}" dt="2025-02-14T17:36:14.990" v="7310" actId="14100"/>
          <ac:spMkLst>
            <pc:docMk/>
            <pc:sldMk cId="2217624545" sldId="1124"/>
            <ac:spMk id="18" creationId="{884E23C2-9195-43FE-7A65-DA12658E2EBA}"/>
          </ac:spMkLst>
        </pc:spChg>
        <pc:spChg chg="add mod">
          <ac:chgData name="Bloser, Steve" userId="84e9379b-616b-44d5-8abb-99707b706c47" providerId="ADAL" clId="{F1398370-3444-4DD0-A4C4-128E1C494F76}" dt="2025-02-14T17:37:07.157" v="7401" actId="1076"/>
          <ac:spMkLst>
            <pc:docMk/>
            <pc:sldMk cId="2217624545" sldId="1124"/>
            <ac:spMk id="19" creationId="{B31ACA0A-BA6A-61ED-8D3F-E52A2F20D8FE}"/>
          </ac:spMkLst>
        </pc:spChg>
        <pc:spChg chg="add mod">
          <ac:chgData name="Bloser, Steve" userId="84e9379b-616b-44d5-8abb-99707b706c47" providerId="ADAL" clId="{F1398370-3444-4DD0-A4C4-128E1C494F76}" dt="2025-02-14T17:36:35.557" v="7318" actId="1076"/>
          <ac:spMkLst>
            <pc:docMk/>
            <pc:sldMk cId="2217624545" sldId="1124"/>
            <ac:spMk id="20" creationId="{10F6BB38-503B-1DD6-E4C3-BF0CA822AA38}"/>
          </ac:spMkLst>
        </pc:spChg>
        <pc:spChg chg="add del">
          <ac:chgData name="Bloser, Steve" userId="84e9379b-616b-44d5-8abb-99707b706c47" providerId="ADAL" clId="{F1398370-3444-4DD0-A4C4-128E1C494F76}" dt="2025-02-14T17:33:49.897" v="7265" actId="478"/>
          <ac:spMkLst>
            <pc:docMk/>
            <pc:sldMk cId="2217624545" sldId="1124"/>
            <ac:spMk id="24" creationId="{AD6AF1D1-6A84-491F-03A1-3D420C9CCD5A}"/>
          </ac:spMkLst>
        </pc:spChg>
        <pc:spChg chg="add mod">
          <ac:chgData name="Bloser, Steve" userId="84e9379b-616b-44d5-8abb-99707b706c47" providerId="ADAL" clId="{F1398370-3444-4DD0-A4C4-128E1C494F76}" dt="2025-02-14T17:52:28.453" v="7561"/>
          <ac:spMkLst>
            <pc:docMk/>
            <pc:sldMk cId="2217624545" sldId="1124"/>
            <ac:spMk id="32" creationId="{717D45C0-5346-AE67-6CFD-1C21F762FC62}"/>
          </ac:spMkLst>
        </pc:spChg>
        <pc:spChg chg="add mod">
          <ac:chgData name="Bloser, Steve" userId="84e9379b-616b-44d5-8abb-99707b706c47" providerId="ADAL" clId="{F1398370-3444-4DD0-A4C4-128E1C494F76}" dt="2025-02-18T16:18:46.381" v="8310" actId="20577"/>
          <ac:spMkLst>
            <pc:docMk/>
            <pc:sldMk cId="2217624545" sldId="1124"/>
            <ac:spMk id="33" creationId="{EF61E40F-58FD-AC88-A73A-87BA70125626}"/>
          </ac:spMkLst>
        </pc:spChg>
        <pc:spChg chg="add mod">
          <ac:chgData name="Bloser, Steve" userId="84e9379b-616b-44d5-8abb-99707b706c47" providerId="ADAL" clId="{F1398370-3444-4DD0-A4C4-128E1C494F76}" dt="2025-02-14T17:52:53.727" v="7593"/>
          <ac:spMkLst>
            <pc:docMk/>
            <pc:sldMk cId="2217624545" sldId="1124"/>
            <ac:spMk id="34" creationId="{7B4D5350-A8A6-5A16-8085-EBEFBC3BD2F4}"/>
          </ac:spMkLst>
        </pc:spChg>
        <pc:picChg chg="add mod">
          <ac:chgData name="Bloser, Steve" userId="84e9379b-616b-44d5-8abb-99707b706c47" providerId="ADAL" clId="{F1398370-3444-4DD0-A4C4-128E1C494F76}" dt="2025-02-14T17:35:56.528" v="7302" actId="1076"/>
          <ac:picMkLst>
            <pc:docMk/>
            <pc:sldMk cId="2217624545" sldId="1124"/>
            <ac:picMk id="4" creationId="{26D731DF-9F72-EAB2-6424-E3DB2AC22ACA}"/>
          </ac:picMkLst>
        </pc:picChg>
        <pc:picChg chg="add mod modCrop">
          <ac:chgData name="Bloser, Steve" userId="84e9379b-616b-44d5-8abb-99707b706c47" providerId="ADAL" clId="{F1398370-3444-4DD0-A4C4-128E1C494F76}" dt="2025-02-14T17:35:49.921" v="7299" actId="18131"/>
          <ac:picMkLst>
            <pc:docMk/>
            <pc:sldMk cId="2217624545" sldId="1124"/>
            <ac:picMk id="14" creationId="{69D2C289-7FA3-25F1-EB7F-F03B56FB6383}"/>
          </ac:picMkLst>
        </pc:picChg>
        <pc:picChg chg="add mod">
          <ac:chgData name="Bloser, Steve" userId="84e9379b-616b-44d5-8abb-99707b706c47" providerId="ADAL" clId="{F1398370-3444-4DD0-A4C4-128E1C494F76}" dt="2025-02-14T17:41:46.960" v="7533"/>
          <ac:picMkLst>
            <pc:docMk/>
            <pc:sldMk cId="2217624545" sldId="1124"/>
            <ac:picMk id="31" creationId="{0D2D431A-DC5C-0A35-B0B2-E0AD8127F787}"/>
          </ac:picMkLst>
        </pc:picChg>
        <pc:cxnChg chg="add mod">
          <ac:chgData name="Bloser, Steve" userId="84e9379b-616b-44d5-8abb-99707b706c47" providerId="ADAL" clId="{F1398370-3444-4DD0-A4C4-128E1C494F76}" dt="2025-02-14T17:41:46.960" v="7533"/>
          <ac:cxnSpMkLst>
            <pc:docMk/>
            <pc:sldMk cId="2217624545" sldId="1124"/>
            <ac:cxnSpMk id="30" creationId="{C02CE57D-E34B-538E-A523-CDD6D309918C}"/>
          </ac:cxnSpMkLst>
        </pc:cxnChg>
      </pc:sldChg>
      <pc:sldChg chg="addSp delSp modSp add mod">
        <pc:chgData name="Bloser, Steve" userId="84e9379b-616b-44d5-8abb-99707b706c47" providerId="ADAL" clId="{F1398370-3444-4DD0-A4C4-128E1C494F76}" dt="2025-02-18T16:18:56.749" v="8313" actId="20577"/>
        <pc:sldMkLst>
          <pc:docMk/>
          <pc:sldMk cId="720631275" sldId="1125"/>
        </pc:sldMkLst>
        <pc:spChg chg="add mod ord">
          <ac:chgData name="Bloser, Steve" userId="84e9379b-616b-44d5-8abb-99707b706c47" providerId="ADAL" clId="{F1398370-3444-4DD0-A4C4-128E1C494F76}" dt="2025-02-14T17:38:50.250" v="7423" actId="1076"/>
          <ac:spMkLst>
            <pc:docMk/>
            <pc:sldMk cId="720631275" sldId="1125"/>
            <ac:spMk id="2" creationId="{61190745-AB30-05A4-5666-F7BD3E1F4F25}"/>
          </ac:spMkLst>
        </pc:spChg>
        <pc:spChg chg="add mod">
          <ac:chgData name="Bloser, Steve" userId="84e9379b-616b-44d5-8abb-99707b706c47" providerId="ADAL" clId="{F1398370-3444-4DD0-A4C4-128E1C494F76}" dt="2025-02-14T17:42:07.986" v="7536" actId="207"/>
          <ac:spMkLst>
            <pc:docMk/>
            <pc:sldMk cId="720631275" sldId="1125"/>
            <ac:spMk id="5" creationId="{722296E4-216F-86C6-A834-5F2FBB25CEB8}"/>
          </ac:spMkLst>
        </pc:spChg>
        <pc:spChg chg="add mod">
          <ac:chgData name="Bloser, Steve" userId="84e9379b-616b-44d5-8abb-99707b706c47" providerId="ADAL" clId="{F1398370-3444-4DD0-A4C4-128E1C494F76}" dt="2025-02-14T17:42:15.522" v="7538" actId="1076"/>
          <ac:spMkLst>
            <pc:docMk/>
            <pc:sldMk cId="720631275" sldId="1125"/>
            <ac:spMk id="8" creationId="{57583242-1FD2-9870-6D5C-1290624BEBD3}"/>
          </ac:spMkLst>
        </pc:spChg>
        <pc:spChg chg="add mod">
          <ac:chgData name="Bloser, Steve" userId="84e9379b-616b-44d5-8abb-99707b706c47" providerId="ADAL" clId="{F1398370-3444-4DD0-A4C4-128E1C494F76}" dt="2025-02-18T16:18:52.207" v="8311"/>
          <ac:spMkLst>
            <pc:docMk/>
            <pc:sldMk cId="720631275" sldId="1125"/>
            <ac:spMk id="13" creationId="{CC6624B8-6D6D-D3DF-F01C-27890BF44AE3}"/>
          </ac:spMkLst>
        </pc:spChg>
        <pc:spChg chg="add mod">
          <ac:chgData name="Bloser, Steve" userId="84e9379b-616b-44d5-8abb-99707b706c47" providerId="ADAL" clId="{F1398370-3444-4DD0-A4C4-128E1C494F76}" dt="2025-02-18T16:18:56.749" v="8313" actId="20577"/>
          <ac:spMkLst>
            <pc:docMk/>
            <pc:sldMk cId="720631275" sldId="1125"/>
            <ac:spMk id="14" creationId="{2C606A93-79BE-C41E-AE96-272ECF9D8F6B}"/>
          </ac:spMkLst>
        </pc:spChg>
        <pc:spChg chg="add mod">
          <ac:chgData name="Bloser, Steve" userId="84e9379b-616b-44d5-8abb-99707b706c47" providerId="ADAL" clId="{F1398370-3444-4DD0-A4C4-128E1C494F76}" dt="2025-02-18T16:18:52.207" v="8311"/>
          <ac:spMkLst>
            <pc:docMk/>
            <pc:sldMk cId="720631275" sldId="1125"/>
            <ac:spMk id="15" creationId="{B75985B5-ABE4-E142-DD90-2C354DDA630C}"/>
          </ac:spMkLst>
        </pc:spChg>
        <pc:spChg chg="mod ord">
          <ac:chgData name="Bloser, Steve" userId="84e9379b-616b-44d5-8abb-99707b706c47" providerId="ADAL" clId="{F1398370-3444-4DD0-A4C4-128E1C494F76}" dt="2025-02-14T17:39:55.038" v="7448" actId="166"/>
          <ac:spMkLst>
            <pc:docMk/>
            <pc:sldMk cId="720631275" sldId="1125"/>
            <ac:spMk id="19" creationId="{5507EF2F-26C1-D00B-76AA-207A7C9177F9}"/>
          </ac:spMkLst>
        </pc:spChg>
        <pc:spChg chg="mod">
          <ac:chgData name="Bloser, Steve" userId="84e9379b-616b-44d5-8abb-99707b706c47" providerId="ADAL" clId="{F1398370-3444-4DD0-A4C4-128E1C494F76}" dt="2025-02-14T17:37:49.823" v="7405" actId="1076"/>
          <ac:spMkLst>
            <pc:docMk/>
            <pc:sldMk cId="720631275" sldId="1125"/>
            <ac:spMk id="20" creationId="{7FE16B5B-6ECD-03F9-C99B-33AA96EDAB82}"/>
          </ac:spMkLst>
        </pc:spChg>
        <pc:spChg chg="add mod">
          <ac:chgData name="Bloser, Steve" userId="84e9379b-616b-44d5-8abb-99707b706c47" providerId="ADAL" clId="{F1398370-3444-4DD0-A4C4-128E1C494F76}" dt="2025-02-14T17:40:54.336" v="7521" actId="1076"/>
          <ac:spMkLst>
            <pc:docMk/>
            <pc:sldMk cId="720631275" sldId="1125"/>
            <ac:spMk id="23" creationId="{8039C5A0-64CD-FD6A-2A62-58E616748F1C}"/>
          </ac:spMkLst>
        </pc:spChg>
        <pc:spChg chg="add mod">
          <ac:chgData name="Bloser, Steve" userId="84e9379b-616b-44d5-8abb-99707b706c47" providerId="ADAL" clId="{F1398370-3444-4DD0-A4C4-128E1C494F76}" dt="2025-02-14T17:40:47.004" v="7520" actId="1076"/>
          <ac:spMkLst>
            <pc:docMk/>
            <pc:sldMk cId="720631275" sldId="1125"/>
            <ac:spMk id="25" creationId="{B0A40E38-58E7-AE82-BFDE-B2FEEB7814E8}"/>
          </ac:spMkLst>
        </pc:spChg>
        <pc:spChg chg="add mod">
          <ac:chgData name="Bloser, Steve" userId="84e9379b-616b-44d5-8abb-99707b706c47" providerId="ADAL" clId="{F1398370-3444-4DD0-A4C4-128E1C494F76}" dt="2025-02-14T17:41:13.394" v="7525" actId="14100"/>
          <ac:spMkLst>
            <pc:docMk/>
            <pc:sldMk cId="720631275" sldId="1125"/>
            <ac:spMk id="27" creationId="{95648478-5DFF-ED9B-3DEE-720C3236F40D}"/>
          </ac:spMkLst>
        </pc:spChg>
        <pc:picChg chg="add mod modCrop">
          <ac:chgData name="Bloser, Steve" userId="84e9379b-616b-44d5-8abb-99707b706c47" providerId="ADAL" clId="{F1398370-3444-4DD0-A4C4-128E1C494F76}" dt="2025-02-14T17:38:40.941" v="7422" actId="18131"/>
          <ac:picMkLst>
            <pc:docMk/>
            <pc:sldMk cId="720631275" sldId="1125"/>
            <ac:picMk id="3" creationId="{0EFF5D98-85F8-A643-340B-9C1102357A5E}"/>
          </ac:picMkLst>
        </pc:picChg>
        <pc:picChg chg="mod">
          <ac:chgData name="Bloser, Steve" userId="84e9379b-616b-44d5-8abb-99707b706c47" providerId="ADAL" clId="{F1398370-3444-4DD0-A4C4-128E1C494F76}" dt="2025-02-14T17:41:26.417" v="7529" actId="1076"/>
          <ac:picMkLst>
            <pc:docMk/>
            <pc:sldMk cId="720631275" sldId="1125"/>
            <ac:picMk id="4" creationId="{F8F2A655-4054-B37B-86F6-B4F3B8AD0895}"/>
          </ac:picMkLst>
        </pc:picChg>
        <pc:cxnChg chg="add mod">
          <ac:chgData name="Bloser, Steve" userId="84e9379b-616b-44d5-8abb-99707b706c47" providerId="ADAL" clId="{F1398370-3444-4DD0-A4C4-128E1C494F76}" dt="2025-02-14T17:39:52.167" v="7447" actId="14100"/>
          <ac:cxnSpMkLst>
            <pc:docMk/>
            <pc:sldMk cId="720631275" sldId="1125"/>
            <ac:cxnSpMk id="11" creationId="{855DF694-D6E4-78AF-E90E-A17602691F53}"/>
          </ac:cxnSpMkLst>
        </pc:cxnChg>
        <pc:cxnChg chg="add mod">
          <ac:chgData name="Bloser, Steve" userId="84e9379b-616b-44d5-8abb-99707b706c47" providerId="ADAL" clId="{F1398370-3444-4DD0-A4C4-128E1C494F76}" dt="2025-02-14T17:42:17.494" v="7539" actId="14100"/>
          <ac:cxnSpMkLst>
            <pc:docMk/>
            <pc:sldMk cId="720631275" sldId="1125"/>
            <ac:cxnSpMk id="22" creationId="{0AC66972-515E-76B0-4735-7955097CC139}"/>
          </ac:cxnSpMkLst>
        </pc:cxnChg>
      </pc:sldChg>
      <pc:sldChg chg="add del">
        <pc:chgData name="Bloser, Steve" userId="84e9379b-616b-44d5-8abb-99707b706c47" providerId="ADAL" clId="{F1398370-3444-4DD0-A4C4-128E1C494F76}" dt="2025-02-14T17:33:57.039" v="7270"/>
        <pc:sldMkLst>
          <pc:docMk/>
          <pc:sldMk cId="1168339376" sldId="1125"/>
        </pc:sldMkLst>
      </pc:sldChg>
      <pc:sldChg chg="addSp delSp modSp add mod">
        <pc:chgData name="Bloser, Steve" userId="84e9379b-616b-44d5-8abb-99707b706c47" providerId="ADAL" clId="{F1398370-3444-4DD0-A4C4-128E1C494F76}" dt="2025-02-18T16:19:22.977" v="8325" actId="20577"/>
        <pc:sldMkLst>
          <pc:docMk/>
          <pc:sldMk cId="3730320863" sldId="1126"/>
        </pc:sldMkLst>
        <pc:spChg chg="add mod">
          <ac:chgData name="Bloser, Steve" userId="84e9379b-616b-44d5-8abb-99707b706c47" providerId="ADAL" clId="{F1398370-3444-4DD0-A4C4-128E1C494F76}" dt="2025-02-18T16:05:39.647" v="8163" actId="14100"/>
          <ac:spMkLst>
            <pc:docMk/>
            <pc:sldMk cId="3730320863" sldId="1126"/>
            <ac:spMk id="4" creationId="{EBD42601-08FF-511F-533A-E4F179DBEB45}"/>
          </ac:spMkLst>
        </pc:spChg>
        <pc:spChg chg="add mod">
          <ac:chgData name="Bloser, Steve" userId="84e9379b-616b-44d5-8abb-99707b706c47" providerId="ADAL" clId="{F1398370-3444-4DD0-A4C4-128E1C494F76}" dt="2025-02-18T16:05:43.842" v="8164" actId="1076"/>
          <ac:spMkLst>
            <pc:docMk/>
            <pc:sldMk cId="3730320863" sldId="1126"/>
            <ac:spMk id="5" creationId="{7670BD37-D1CE-F34E-5ED1-04962C413D65}"/>
          </ac:spMkLst>
        </pc:spChg>
        <pc:spChg chg="add mod">
          <ac:chgData name="Bloser, Steve" userId="84e9379b-616b-44d5-8abb-99707b706c47" providerId="ADAL" clId="{F1398370-3444-4DD0-A4C4-128E1C494F76}" dt="2025-02-18T16:19:20.871" v="8323" actId="1076"/>
          <ac:spMkLst>
            <pc:docMk/>
            <pc:sldMk cId="3730320863" sldId="1126"/>
            <ac:spMk id="6" creationId="{BB691754-E4C4-D465-B80D-D34FFA2C0AF9}"/>
          </ac:spMkLst>
        </pc:spChg>
        <pc:spChg chg="add mod">
          <ac:chgData name="Bloser, Steve" userId="84e9379b-616b-44d5-8abb-99707b706c47" providerId="ADAL" clId="{F1398370-3444-4DD0-A4C4-128E1C494F76}" dt="2025-02-18T16:19:22.977" v="8325" actId="20577"/>
          <ac:spMkLst>
            <pc:docMk/>
            <pc:sldMk cId="3730320863" sldId="1126"/>
            <ac:spMk id="7" creationId="{6893AD2C-26F2-BDD7-A7AC-C2C38E0EECFF}"/>
          </ac:spMkLst>
        </pc:spChg>
        <pc:spChg chg="add mod">
          <ac:chgData name="Bloser, Steve" userId="84e9379b-616b-44d5-8abb-99707b706c47" providerId="ADAL" clId="{F1398370-3444-4DD0-A4C4-128E1C494F76}" dt="2025-02-14T17:56:01.036" v="7695" actId="1076"/>
          <ac:spMkLst>
            <pc:docMk/>
            <pc:sldMk cId="3730320863" sldId="1126"/>
            <ac:spMk id="8" creationId="{C1BEEA3C-FBD8-6DE7-6C8C-EB48735ADBAC}"/>
          </ac:spMkLst>
        </pc:spChg>
        <pc:spChg chg="add mod">
          <ac:chgData name="Bloser, Steve" userId="84e9379b-616b-44d5-8abb-99707b706c47" providerId="ADAL" clId="{F1398370-3444-4DD0-A4C4-128E1C494F76}" dt="2025-02-18T16:19:20.871" v="8323" actId="1076"/>
          <ac:spMkLst>
            <pc:docMk/>
            <pc:sldMk cId="3730320863" sldId="1126"/>
            <ac:spMk id="9" creationId="{C018B572-E76A-6C17-BEC1-2A7BF1BC2690}"/>
          </ac:spMkLst>
        </pc:spChg>
        <pc:spChg chg="add mod">
          <ac:chgData name="Bloser, Steve" userId="84e9379b-616b-44d5-8abb-99707b706c47" providerId="ADAL" clId="{F1398370-3444-4DD0-A4C4-128E1C494F76}" dt="2025-02-14T17:56:04.015" v="7696" actId="1076"/>
          <ac:spMkLst>
            <pc:docMk/>
            <pc:sldMk cId="3730320863" sldId="1126"/>
            <ac:spMk id="11" creationId="{A87EC094-4423-F4F0-D347-50F04D02A393}"/>
          </ac:spMkLst>
        </pc:spChg>
        <pc:spChg chg="add del">
          <ac:chgData name="Bloser, Steve" userId="84e9379b-616b-44d5-8abb-99707b706c47" providerId="ADAL" clId="{F1398370-3444-4DD0-A4C4-128E1C494F76}" dt="2025-02-14T17:44:17.296" v="7553" actId="478"/>
          <ac:spMkLst>
            <pc:docMk/>
            <pc:sldMk cId="3730320863" sldId="1126"/>
            <ac:spMk id="24" creationId="{08CA8DA8-0798-308C-37D4-27E0D2488B88}"/>
          </ac:spMkLst>
        </pc:spChg>
        <pc:picChg chg="add mod modCrop">
          <ac:chgData name="Bloser, Steve" userId="84e9379b-616b-44d5-8abb-99707b706c47" providerId="ADAL" clId="{F1398370-3444-4DD0-A4C4-128E1C494F76}" dt="2025-02-14T17:55:53.757" v="7693" actId="18131"/>
          <ac:picMkLst>
            <pc:docMk/>
            <pc:sldMk cId="3730320863" sldId="1126"/>
            <ac:picMk id="2" creationId="{2C2FF4FD-650D-6ABB-FAAD-1630428944C7}"/>
          </ac:picMkLst>
        </pc:picChg>
        <pc:picChg chg="add mod modCrop">
          <ac:chgData name="Bloser, Steve" userId="84e9379b-616b-44d5-8abb-99707b706c47" providerId="ADAL" clId="{F1398370-3444-4DD0-A4C4-128E1C494F76}" dt="2025-02-14T17:55:58.874" v="7694" actId="14100"/>
          <ac:picMkLst>
            <pc:docMk/>
            <pc:sldMk cId="3730320863" sldId="1126"/>
            <ac:picMk id="3" creationId="{B96996BE-D636-3A51-5783-8F0CD9F2D718}"/>
          </ac:picMkLst>
        </pc:picChg>
      </pc:sldChg>
      <pc:sldChg chg="addSp delSp modSp add mod">
        <pc:chgData name="Bloser, Steve" userId="84e9379b-616b-44d5-8abb-99707b706c47" providerId="ADAL" clId="{F1398370-3444-4DD0-A4C4-128E1C494F76}" dt="2025-02-18T16:19:30.214" v="8328" actId="20577"/>
        <pc:sldMkLst>
          <pc:docMk/>
          <pc:sldMk cId="2994286462" sldId="1127"/>
        </pc:sldMkLst>
        <pc:spChg chg="add mod">
          <ac:chgData name="Bloser, Steve" userId="84e9379b-616b-44d5-8abb-99707b706c47" providerId="ADAL" clId="{F1398370-3444-4DD0-A4C4-128E1C494F76}" dt="2025-02-18T16:05:56.746" v="8166" actId="1076"/>
          <ac:spMkLst>
            <pc:docMk/>
            <pc:sldMk cId="2994286462" sldId="1127"/>
            <ac:spMk id="2" creationId="{01EE316C-F1AC-08E4-CBEA-615FF05C7469}"/>
          </ac:spMkLst>
        </pc:spChg>
        <pc:spChg chg="add mod">
          <ac:chgData name="Bloser, Steve" userId="84e9379b-616b-44d5-8abb-99707b706c47" providerId="ADAL" clId="{F1398370-3444-4DD0-A4C4-128E1C494F76}" dt="2025-02-18T16:06:02.374" v="8168" actId="1076"/>
          <ac:spMkLst>
            <pc:docMk/>
            <pc:sldMk cId="2994286462" sldId="1127"/>
            <ac:spMk id="3" creationId="{0F163B8D-2026-D8BB-C731-00A9733BD3A6}"/>
          </ac:spMkLst>
        </pc:spChg>
        <pc:spChg chg="mod">
          <ac:chgData name="Bloser, Steve" userId="84e9379b-616b-44d5-8abb-99707b706c47" providerId="ADAL" clId="{F1398370-3444-4DD0-A4C4-128E1C494F76}" dt="2025-02-18T16:07:02.368" v="8189" actId="1076"/>
          <ac:spMkLst>
            <pc:docMk/>
            <pc:sldMk cId="2994286462" sldId="1127"/>
            <ac:spMk id="5" creationId="{6E0A3389-821E-54BC-D532-EC9BF2A656DA}"/>
          </ac:spMkLst>
        </pc:spChg>
        <pc:spChg chg="add mod">
          <ac:chgData name="Bloser, Steve" userId="84e9379b-616b-44d5-8abb-99707b706c47" providerId="ADAL" clId="{F1398370-3444-4DD0-A4C4-128E1C494F76}" dt="2025-02-18T16:19:26.376" v="8326"/>
          <ac:spMkLst>
            <pc:docMk/>
            <pc:sldMk cId="2994286462" sldId="1127"/>
            <ac:spMk id="7" creationId="{7600C8B2-9055-027D-9B41-8FF196A31FA4}"/>
          </ac:spMkLst>
        </pc:spChg>
        <pc:spChg chg="add mod">
          <ac:chgData name="Bloser, Steve" userId="84e9379b-616b-44d5-8abb-99707b706c47" providerId="ADAL" clId="{F1398370-3444-4DD0-A4C4-128E1C494F76}" dt="2025-02-18T16:19:30.214" v="8328" actId="20577"/>
          <ac:spMkLst>
            <pc:docMk/>
            <pc:sldMk cId="2994286462" sldId="1127"/>
            <ac:spMk id="8" creationId="{D0EACA47-804D-AD4B-48E4-51CAC993D33D}"/>
          </ac:spMkLst>
        </pc:spChg>
        <pc:spChg chg="add mod">
          <ac:chgData name="Bloser, Steve" userId="84e9379b-616b-44d5-8abb-99707b706c47" providerId="ADAL" clId="{F1398370-3444-4DD0-A4C4-128E1C494F76}" dt="2025-02-18T16:19:26.376" v="8326"/>
          <ac:spMkLst>
            <pc:docMk/>
            <pc:sldMk cId="2994286462" sldId="1127"/>
            <ac:spMk id="9" creationId="{827A952A-5EB0-FE02-CFB5-475D0CDB660E}"/>
          </ac:spMkLst>
        </pc:spChg>
        <pc:spChg chg="add del ord">
          <ac:chgData name="Bloser, Steve" userId="84e9379b-616b-44d5-8abb-99707b706c47" providerId="ADAL" clId="{F1398370-3444-4DD0-A4C4-128E1C494F76}" dt="2025-02-14T17:58:01.780" v="7716"/>
          <ac:spMkLst>
            <pc:docMk/>
            <pc:sldMk cId="2994286462" sldId="1127"/>
            <ac:spMk id="24" creationId="{7199E71B-C197-5D65-34E5-54B3FEF03E61}"/>
          </ac:spMkLst>
        </pc:spChg>
        <pc:picChg chg="add mod ord">
          <ac:chgData name="Bloser, Steve" userId="84e9379b-616b-44d5-8abb-99707b706c47" providerId="ADAL" clId="{F1398370-3444-4DD0-A4C4-128E1C494F76}" dt="2025-02-14T17:57:59.374" v="7715" actId="167"/>
          <ac:picMkLst>
            <pc:docMk/>
            <pc:sldMk cId="2994286462" sldId="1127"/>
            <ac:picMk id="4" creationId="{B76CFDFB-3636-68B3-2D4B-39F1539DF8F5}"/>
          </ac:picMkLst>
        </pc:picChg>
        <pc:picChg chg="add mod ord modCrop">
          <ac:chgData name="Bloser, Steve" userId="84e9379b-616b-44d5-8abb-99707b706c47" providerId="ADAL" clId="{F1398370-3444-4DD0-A4C4-128E1C494F76}" dt="2025-02-18T16:07:04.850" v="8190" actId="108"/>
          <ac:picMkLst>
            <pc:docMk/>
            <pc:sldMk cId="2994286462" sldId="1127"/>
            <ac:picMk id="6" creationId="{41E3A128-33A6-FC35-D938-C3EC31F4873F}"/>
          </ac:picMkLst>
        </pc:picChg>
        <pc:picChg chg="mod ord modCrop">
          <ac:chgData name="Bloser, Steve" userId="84e9379b-616b-44d5-8abb-99707b706c47" providerId="ADAL" clId="{F1398370-3444-4DD0-A4C4-128E1C494F76}" dt="2025-02-14T17:57:55.086" v="7714" actId="167"/>
          <ac:picMkLst>
            <pc:docMk/>
            <pc:sldMk cId="2994286462" sldId="1127"/>
            <ac:picMk id="13" creationId="{2113A7FD-1D36-E182-263A-9A70C1D0653E}"/>
          </ac:picMkLst>
        </pc:picChg>
      </pc:sldChg>
      <pc:sldChg chg="del">
        <pc:chgData name="Bloser, Steve" userId="84e9379b-616b-44d5-8abb-99707b706c47" providerId="ADAL" clId="{F1398370-3444-4DD0-A4C4-128E1C494F76}" dt="2025-02-18T16:17:37.594" v="8306" actId="47"/>
        <pc:sldMkLst>
          <pc:docMk/>
          <pc:sldMk cId="29278125" sldId="1128"/>
        </pc:sldMkLst>
      </pc:sldChg>
      <pc:sldChg chg="addSp delSp modSp add mod modAnim">
        <pc:chgData name="Bloser, Steve" userId="84e9379b-616b-44d5-8abb-99707b706c47" providerId="ADAL" clId="{F1398370-3444-4DD0-A4C4-128E1C494F76}" dt="2025-02-18T16:22:10.765" v="8365" actId="1076"/>
        <pc:sldMkLst>
          <pc:docMk/>
          <pc:sldMk cId="2898067247" sldId="1129"/>
        </pc:sldMkLst>
        <pc:spChg chg="add mod">
          <ac:chgData name="Bloser, Steve" userId="84e9379b-616b-44d5-8abb-99707b706c47" providerId="ADAL" clId="{F1398370-3444-4DD0-A4C4-128E1C494F76}" dt="2025-02-18T16:00:24.679" v="8101" actId="206"/>
          <ac:spMkLst>
            <pc:docMk/>
            <pc:sldMk cId="2898067247" sldId="1129"/>
            <ac:spMk id="9" creationId="{1900AE1F-BB21-8068-9FAC-B6B189D5E874}"/>
          </ac:spMkLst>
        </pc:spChg>
        <pc:spChg chg="add mod">
          <ac:chgData name="Bloser, Steve" userId="84e9379b-616b-44d5-8abb-99707b706c47" providerId="ADAL" clId="{F1398370-3444-4DD0-A4C4-128E1C494F76}" dt="2025-02-18T16:03:58.994" v="8158" actId="1035"/>
          <ac:spMkLst>
            <pc:docMk/>
            <pc:sldMk cId="2898067247" sldId="1129"/>
            <ac:spMk id="35" creationId="{FE635325-78CE-B8A5-8870-03EDE09CADC7}"/>
          </ac:spMkLst>
        </pc:spChg>
        <pc:spChg chg="add mod">
          <ac:chgData name="Bloser, Steve" userId="84e9379b-616b-44d5-8abb-99707b706c47" providerId="ADAL" clId="{F1398370-3444-4DD0-A4C4-128E1C494F76}" dt="2025-02-18T16:11:41.662" v="8214"/>
          <ac:spMkLst>
            <pc:docMk/>
            <pc:sldMk cId="2898067247" sldId="1129"/>
            <ac:spMk id="36" creationId="{CA65EB09-FB9D-CEA2-067D-6715C656A196}"/>
          </ac:spMkLst>
        </pc:spChg>
        <pc:spChg chg="add mod">
          <ac:chgData name="Bloser, Steve" userId="84e9379b-616b-44d5-8abb-99707b706c47" providerId="ADAL" clId="{F1398370-3444-4DD0-A4C4-128E1C494F76}" dt="2025-02-18T16:19:14.298" v="8321"/>
          <ac:spMkLst>
            <pc:docMk/>
            <pc:sldMk cId="2898067247" sldId="1129"/>
            <ac:spMk id="37" creationId="{88F97D6E-00EC-340F-C3D8-468EAB49F365}"/>
          </ac:spMkLst>
        </pc:spChg>
        <pc:spChg chg="add mod">
          <ac:chgData name="Bloser, Steve" userId="84e9379b-616b-44d5-8abb-99707b706c47" providerId="ADAL" clId="{F1398370-3444-4DD0-A4C4-128E1C494F76}" dt="2025-02-18T16:19:14.298" v="8321"/>
          <ac:spMkLst>
            <pc:docMk/>
            <pc:sldMk cId="2898067247" sldId="1129"/>
            <ac:spMk id="38" creationId="{5CE46E78-9BC9-C53A-0BCC-51F6B3A0890D}"/>
          </ac:spMkLst>
        </pc:spChg>
        <pc:spChg chg="add mod">
          <ac:chgData name="Bloser, Steve" userId="84e9379b-616b-44d5-8abb-99707b706c47" providerId="ADAL" clId="{F1398370-3444-4DD0-A4C4-128E1C494F76}" dt="2025-02-18T16:19:14.298" v="8321"/>
          <ac:spMkLst>
            <pc:docMk/>
            <pc:sldMk cId="2898067247" sldId="1129"/>
            <ac:spMk id="39" creationId="{7A3C7362-8982-6FC5-5EA8-B37185312DC8}"/>
          </ac:spMkLst>
        </pc:spChg>
        <pc:spChg chg="add mod">
          <ac:chgData name="Bloser, Steve" userId="84e9379b-616b-44d5-8abb-99707b706c47" providerId="ADAL" clId="{F1398370-3444-4DD0-A4C4-128E1C494F76}" dt="2025-02-18T16:22:10.765" v="8365" actId="1076"/>
          <ac:spMkLst>
            <pc:docMk/>
            <pc:sldMk cId="2898067247" sldId="1129"/>
            <ac:spMk id="40" creationId="{71836236-EFC5-591D-CF7F-F07FF73EF9F2}"/>
          </ac:spMkLst>
        </pc:spChg>
        <pc:picChg chg="add mod">
          <ac:chgData name="Bloser, Steve" userId="84e9379b-616b-44d5-8abb-99707b706c47" providerId="ADAL" clId="{F1398370-3444-4DD0-A4C4-128E1C494F76}" dt="2025-02-18T16:02:13.222" v="8126"/>
          <ac:picMkLst>
            <pc:docMk/>
            <pc:sldMk cId="2898067247" sldId="1129"/>
            <ac:picMk id="10" creationId="{2279D0AD-6077-C9A9-46FF-E041B9E46BE1}"/>
          </ac:picMkLst>
        </pc:picChg>
      </pc:sldChg>
      <pc:sldChg chg="add del setBg">
        <pc:chgData name="Bloser, Steve" userId="84e9379b-616b-44d5-8abb-99707b706c47" providerId="ADAL" clId="{F1398370-3444-4DD0-A4C4-128E1C494F76}" dt="2025-02-18T15:52:33.665" v="7793"/>
        <pc:sldMkLst>
          <pc:docMk/>
          <pc:sldMk cId="3184126053" sldId="1129"/>
        </pc:sldMkLst>
      </pc:sldChg>
      <pc:sldChg chg="addSp delSp modSp add mod">
        <pc:chgData name="Bloser, Steve" userId="84e9379b-616b-44d5-8abb-99707b706c47" providerId="ADAL" clId="{F1398370-3444-4DD0-A4C4-128E1C494F76}" dt="2025-02-18T16:20:13.427" v="8348" actId="14100"/>
        <pc:sldMkLst>
          <pc:docMk/>
          <pc:sldMk cId="1407833373" sldId="1130"/>
        </pc:sldMkLst>
        <pc:spChg chg="add mod">
          <ac:chgData name="Bloser, Steve" userId="84e9379b-616b-44d5-8abb-99707b706c47" providerId="ADAL" clId="{F1398370-3444-4DD0-A4C4-128E1C494F76}" dt="2025-02-18T16:15:49.600" v="8295" actId="14100"/>
          <ac:spMkLst>
            <pc:docMk/>
            <pc:sldMk cId="1407833373" sldId="1130"/>
            <ac:spMk id="9" creationId="{648C8223-6E73-AF9C-48A0-E17AAEAD6521}"/>
          </ac:spMkLst>
        </pc:spChg>
        <pc:spChg chg="add mod">
          <ac:chgData name="Bloser, Steve" userId="84e9379b-616b-44d5-8abb-99707b706c47" providerId="ADAL" clId="{F1398370-3444-4DD0-A4C4-128E1C494F76}" dt="2025-02-18T16:14:44.691" v="8257" actId="1076"/>
          <ac:spMkLst>
            <pc:docMk/>
            <pc:sldMk cId="1407833373" sldId="1130"/>
            <ac:spMk id="11" creationId="{529E1895-6487-928B-7029-CECFF4C5BECC}"/>
          </ac:spMkLst>
        </pc:spChg>
        <pc:spChg chg="add mod">
          <ac:chgData name="Bloser, Steve" userId="84e9379b-616b-44d5-8abb-99707b706c47" providerId="ADAL" clId="{F1398370-3444-4DD0-A4C4-128E1C494F76}" dt="2025-02-18T16:14:36.805" v="8254" actId="1076"/>
          <ac:spMkLst>
            <pc:docMk/>
            <pc:sldMk cId="1407833373" sldId="1130"/>
            <ac:spMk id="14" creationId="{80AE1B86-CC49-C0DE-6718-33C37630488D}"/>
          </ac:spMkLst>
        </pc:spChg>
        <pc:spChg chg="add mod">
          <ac:chgData name="Bloser, Steve" userId="84e9379b-616b-44d5-8abb-99707b706c47" providerId="ADAL" clId="{F1398370-3444-4DD0-A4C4-128E1C494F76}" dt="2025-02-18T16:19:52.086" v="8336" actId="14100"/>
          <ac:spMkLst>
            <pc:docMk/>
            <pc:sldMk cId="1407833373" sldId="1130"/>
            <ac:spMk id="15" creationId="{AC2F5B06-0986-D76B-0BD3-40A5807429B9}"/>
          </ac:spMkLst>
        </pc:spChg>
        <pc:spChg chg="add mod">
          <ac:chgData name="Bloser, Steve" userId="84e9379b-616b-44d5-8abb-99707b706c47" providerId="ADAL" clId="{F1398370-3444-4DD0-A4C4-128E1C494F76}" dt="2025-02-18T16:15:52.010" v="8296" actId="14100"/>
          <ac:spMkLst>
            <pc:docMk/>
            <pc:sldMk cId="1407833373" sldId="1130"/>
            <ac:spMk id="16" creationId="{940B232B-9CC8-DB44-7387-63EB44A50A33}"/>
          </ac:spMkLst>
        </pc:spChg>
        <pc:spChg chg="add mod">
          <ac:chgData name="Bloser, Steve" userId="84e9379b-616b-44d5-8abb-99707b706c47" providerId="ADAL" clId="{F1398370-3444-4DD0-A4C4-128E1C494F76}" dt="2025-02-18T16:15:35.496" v="8293" actId="1076"/>
          <ac:spMkLst>
            <pc:docMk/>
            <pc:sldMk cId="1407833373" sldId="1130"/>
            <ac:spMk id="21" creationId="{7D866E91-E7ED-7275-285D-A87EE13B12A7}"/>
          </ac:spMkLst>
        </pc:spChg>
        <pc:spChg chg="add mod">
          <ac:chgData name="Bloser, Steve" userId="84e9379b-616b-44d5-8abb-99707b706c47" providerId="ADAL" clId="{F1398370-3444-4DD0-A4C4-128E1C494F76}" dt="2025-02-18T16:19:37.202" v="8330" actId="1076"/>
          <ac:spMkLst>
            <pc:docMk/>
            <pc:sldMk cId="1407833373" sldId="1130"/>
            <ac:spMk id="23" creationId="{E41520E3-9F12-B6CC-7251-FDB789A18D74}"/>
          </ac:spMkLst>
        </pc:spChg>
        <pc:spChg chg="add mod">
          <ac:chgData name="Bloser, Steve" userId="84e9379b-616b-44d5-8abb-99707b706c47" providerId="ADAL" clId="{F1398370-3444-4DD0-A4C4-128E1C494F76}" dt="2025-02-18T16:19:39.264" v="8332" actId="20577"/>
          <ac:spMkLst>
            <pc:docMk/>
            <pc:sldMk cId="1407833373" sldId="1130"/>
            <ac:spMk id="25" creationId="{1E7363D8-0606-7F0E-1654-99F9A3989091}"/>
          </ac:spMkLst>
        </pc:spChg>
        <pc:spChg chg="add mod">
          <ac:chgData name="Bloser, Steve" userId="84e9379b-616b-44d5-8abb-99707b706c47" providerId="ADAL" clId="{F1398370-3444-4DD0-A4C4-128E1C494F76}" dt="2025-02-18T16:19:37.202" v="8330" actId="1076"/>
          <ac:spMkLst>
            <pc:docMk/>
            <pc:sldMk cId="1407833373" sldId="1130"/>
            <ac:spMk id="26" creationId="{487F059B-B66A-906C-2206-C486180D3872}"/>
          </ac:spMkLst>
        </pc:spChg>
        <pc:spChg chg="add mod">
          <ac:chgData name="Bloser, Steve" userId="84e9379b-616b-44d5-8abb-99707b706c47" providerId="ADAL" clId="{F1398370-3444-4DD0-A4C4-128E1C494F76}" dt="2025-02-18T16:19:56.742" v="8339" actId="14100"/>
          <ac:spMkLst>
            <pc:docMk/>
            <pc:sldMk cId="1407833373" sldId="1130"/>
            <ac:spMk id="27" creationId="{A4AEC0A2-0D40-9318-2900-B24D4D74D971}"/>
          </ac:spMkLst>
        </pc:spChg>
        <pc:spChg chg="add mod">
          <ac:chgData name="Bloser, Steve" userId="84e9379b-616b-44d5-8abb-99707b706c47" providerId="ADAL" clId="{F1398370-3444-4DD0-A4C4-128E1C494F76}" dt="2025-02-18T16:20:05.372" v="8345" actId="1076"/>
          <ac:spMkLst>
            <pc:docMk/>
            <pc:sldMk cId="1407833373" sldId="1130"/>
            <ac:spMk id="28" creationId="{E67FEB5B-158F-53FF-1B29-664D5B68CA16}"/>
          </ac:spMkLst>
        </pc:spChg>
        <pc:spChg chg="add mod">
          <ac:chgData name="Bloser, Steve" userId="84e9379b-616b-44d5-8abb-99707b706c47" providerId="ADAL" clId="{F1398370-3444-4DD0-A4C4-128E1C494F76}" dt="2025-02-18T16:20:13.427" v="8348" actId="14100"/>
          <ac:spMkLst>
            <pc:docMk/>
            <pc:sldMk cId="1407833373" sldId="1130"/>
            <ac:spMk id="29" creationId="{7EC44FEA-C4C6-B3A6-653B-5C77FBDEFDF6}"/>
          </ac:spMkLst>
        </pc:spChg>
        <pc:picChg chg="add mod modCrop">
          <ac:chgData name="Bloser, Steve" userId="84e9379b-616b-44d5-8abb-99707b706c47" providerId="ADAL" clId="{F1398370-3444-4DD0-A4C4-128E1C494F76}" dt="2025-02-18T16:19:59.525" v="8342" actId="1076"/>
          <ac:picMkLst>
            <pc:docMk/>
            <pc:sldMk cId="1407833373" sldId="1130"/>
            <ac:picMk id="7" creationId="{BEE7E67E-1E06-453E-8408-8EFF3894FC68}"/>
          </ac:picMkLst>
        </pc:picChg>
        <pc:picChg chg="add mod modCrop">
          <ac:chgData name="Bloser, Steve" userId="84e9379b-616b-44d5-8abb-99707b706c47" providerId="ADAL" clId="{F1398370-3444-4DD0-A4C4-128E1C494F76}" dt="2025-02-18T16:17:16.228" v="8303" actId="732"/>
          <ac:picMkLst>
            <pc:docMk/>
            <pc:sldMk cId="1407833373" sldId="1130"/>
            <ac:picMk id="22" creationId="{1EFC99D8-2991-A3E4-2067-C8BF2BD91496}"/>
          </ac:picMkLst>
        </pc:picChg>
        <pc:cxnChg chg="add mod">
          <ac:chgData name="Bloser, Steve" userId="84e9379b-616b-44d5-8abb-99707b706c47" providerId="ADAL" clId="{F1398370-3444-4DD0-A4C4-128E1C494F76}" dt="2025-02-18T16:14:47.131" v="8258" actId="14100"/>
          <ac:cxnSpMkLst>
            <pc:docMk/>
            <pc:sldMk cId="1407833373" sldId="1130"/>
            <ac:cxnSpMk id="10" creationId="{60D8FA70-0980-6594-6CE0-A54D598EA289}"/>
          </ac:cxnSpMkLst>
        </pc:cxnChg>
        <pc:cxnChg chg="add mod">
          <ac:chgData name="Bloser, Steve" userId="84e9379b-616b-44d5-8abb-99707b706c47" providerId="ADAL" clId="{F1398370-3444-4DD0-A4C4-128E1C494F76}" dt="2025-02-18T16:14:40.653" v="8256" actId="14100"/>
          <ac:cxnSpMkLst>
            <pc:docMk/>
            <pc:sldMk cId="1407833373" sldId="1130"/>
            <ac:cxnSpMk id="12" creationId="{55BA5F8B-ACA7-B2CF-8C83-AC7E97F87833}"/>
          </ac:cxnSpMkLst>
        </pc:cxnChg>
      </pc:sldChg>
      <pc:sldChg chg="addSp delSp modSp add mod ord setBg">
        <pc:chgData name="Bloser, Steve" userId="84e9379b-616b-44d5-8abb-99707b706c47" providerId="ADAL" clId="{F1398370-3444-4DD0-A4C4-128E1C494F76}" dt="2025-02-18T16:39:42.546" v="8732" actId="1582"/>
        <pc:sldMkLst>
          <pc:docMk/>
          <pc:sldMk cId="3650658740" sldId="1131"/>
        </pc:sldMkLst>
        <pc:spChg chg="mod">
          <ac:chgData name="Bloser, Steve" userId="84e9379b-616b-44d5-8abb-99707b706c47" providerId="ADAL" clId="{F1398370-3444-4DD0-A4C4-128E1C494F76}" dt="2025-02-18T16:39:42.546" v="8732" actId="1582"/>
          <ac:spMkLst>
            <pc:docMk/>
            <pc:sldMk cId="3650658740" sldId="1131"/>
            <ac:spMk id="2" creationId="{3AAA2AC6-520A-4771-2BF4-CB625DE1B299}"/>
          </ac:spMkLst>
        </pc:spChg>
        <pc:spChg chg="mod">
          <ac:chgData name="Bloser, Steve" userId="84e9379b-616b-44d5-8abb-99707b706c47" providerId="ADAL" clId="{F1398370-3444-4DD0-A4C4-128E1C494F76}" dt="2025-02-18T16:27:22.359" v="8375" actId="1076"/>
          <ac:spMkLst>
            <pc:docMk/>
            <pc:sldMk cId="3650658740" sldId="1131"/>
            <ac:spMk id="3" creationId="{F970798D-B7EC-F659-B8DD-28F87C10D3D3}"/>
          </ac:spMkLst>
        </pc:spChg>
        <pc:spChg chg="mod">
          <ac:chgData name="Bloser, Steve" userId="84e9379b-616b-44d5-8abb-99707b706c47" providerId="ADAL" clId="{F1398370-3444-4DD0-A4C4-128E1C494F76}" dt="2025-02-18T16:39:23.921" v="8729"/>
          <ac:spMkLst>
            <pc:docMk/>
            <pc:sldMk cId="3650658740" sldId="1131"/>
            <ac:spMk id="5" creationId="{127911A7-B3F3-ADF4-E768-84FE23ECDB3E}"/>
          </ac:spMkLst>
        </pc:spChg>
        <pc:spChg chg="add mod">
          <ac:chgData name="Bloser, Steve" userId="84e9379b-616b-44d5-8abb-99707b706c47" providerId="ADAL" clId="{F1398370-3444-4DD0-A4C4-128E1C494F76}" dt="2025-02-18T16:35:22.089" v="8726"/>
          <ac:spMkLst>
            <pc:docMk/>
            <pc:sldMk cId="3650658740" sldId="1131"/>
            <ac:spMk id="6" creationId="{4F60A6D7-2142-530F-BDD5-550AC0620C9F}"/>
          </ac:spMkLst>
        </pc:spChg>
        <pc:spChg chg="add mod">
          <ac:chgData name="Bloser, Steve" userId="84e9379b-616b-44d5-8abb-99707b706c47" providerId="ADAL" clId="{F1398370-3444-4DD0-A4C4-128E1C494F76}" dt="2025-02-18T16:35:12.479" v="8725" actId="1076"/>
          <ac:spMkLst>
            <pc:docMk/>
            <pc:sldMk cId="3650658740" sldId="1131"/>
            <ac:spMk id="12" creationId="{579C7899-5C38-64FF-E328-52E3D3AC7F4C}"/>
          </ac:spMkLst>
        </pc:spChg>
        <pc:picChg chg="mod modCrop">
          <ac:chgData name="Bloser, Steve" userId="84e9379b-616b-44d5-8abb-99707b706c47" providerId="ADAL" clId="{F1398370-3444-4DD0-A4C4-128E1C494F76}" dt="2025-02-18T16:39:36.233" v="8731" actId="1582"/>
          <ac:picMkLst>
            <pc:docMk/>
            <pc:sldMk cId="3650658740" sldId="1131"/>
            <ac:picMk id="4" creationId="{2E5D0B2C-3EB2-B45C-2ACC-A679CBA0B9B6}"/>
          </ac:picMkLst>
        </pc:picChg>
      </pc:sldChg>
      <pc:sldChg chg="add">
        <pc:chgData name="Bloser, Steve" userId="84e9379b-616b-44d5-8abb-99707b706c47" providerId="ADAL" clId="{F1398370-3444-4DD0-A4C4-128E1C494F76}" dt="2025-02-19T19:11:28.341" v="8757"/>
        <pc:sldMkLst>
          <pc:docMk/>
          <pc:sldMk cId="2062883152" sldId="1132"/>
        </pc:sldMkLst>
      </pc:sldChg>
      <pc:sldChg chg="addSp delSp modSp add mod">
        <pc:chgData name="Bloser, Steve" userId="84e9379b-616b-44d5-8abb-99707b706c47" providerId="ADAL" clId="{F1398370-3444-4DD0-A4C4-128E1C494F76}" dt="2025-02-19T20:20:44.564" v="9159" actId="14100"/>
        <pc:sldMkLst>
          <pc:docMk/>
          <pc:sldMk cId="1281858692" sldId="1133"/>
        </pc:sldMkLst>
        <pc:spChg chg="del">
          <ac:chgData name="Bloser, Steve" userId="84e9379b-616b-44d5-8abb-99707b706c47" providerId="ADAL" clId="{F1398370-3444-4DD0-A4C4-128E1C494F76}" dt="2025-02-19T20:03:11.635" v="8892" actId="478"/>
          <ac:spMkLst>
            <pc:docMk/>
            <pc:sldMk cId="1281858692" sldId="1133"/>
            <ac:spMk id="2" creationId="{90289D24-5DA2-22F4-ABF9-D342448AB37E}"/>
          </ac:spMkLst>
        </pc:spChg>
        <pc:spChg chg="del mod">
          <ac:chgData name="Bloser, Steve" userId="84e9379b-616b-44d5-8abb-99707b706c47" providerId="ADAL" clId="{F1398370-3444-4DD0-A4C4-128E1C494F76}" dt="2025-02-19T20:17:23.438" v="9067" actId="478"/>
          <ac:spMkLst>
            <pc:docMk/>
            <pc:sldMk cId="1281858692" sldId="1133"/>
            <ac:spMk id="3" creationId="{B5085CA2-8EA6-D0D6-364B-B10D7F943AEA}"/>
          </ac:spMkLst>
        </pc:spChg>
        <pc:spChg chg="del">
          <ac:chgData name="Bloser, Steve" userId="84e9379b-616b-44d5-8abb-99707b706c47" providerId="ADAL" clId="{F1398370-3444-4DD0-A4C4-128E1C494F76}" dt="2025-02-19T20:02:22.890" v="8824" actId="478"/>
          <ac:spMkLst>
            <pc:docMk/>
            <pc:sldMk cId="1281858692" sldId="1133"/>
            <ac:spMk id="4" creationId="{050AAFB3-C154-0C97-F496-76DB2FA491D5}"/>
          </ac:spMkLst>
        </pc:spChg>
        <pc:spChg chg="del">
          <ac:chgData name="Bloser, Steve" userId="84e9379b-616b-44d5-8abb-99707b706c47" providerId="ADAL" clId="{F1398370-3444-4DD0-A4C4-128E1C494F76}" dt="2025-02-19T20:17:17.926" v="9066" actId="478"/>
          <ac:spMkLst>
            <pc:docMk/>
            <pc:sldMk cId="1281858692" sldId="1133"/>
            <ac:spMk id="5" creationId="{BFBFBE0D-12CB-0ACF-23D2-1513556D85DE}"/>
          </ac:spMkLst>
        </pc:spChg>
        <pc:spChg chg="del">
          <ac:chgData name="Bloser, Steve" userId="84e9379b-616b-44d5-8abb-99707b706c47" providerId="ADAL" clId="{F1398370-3444-4DD0-A4C4-128E1C494F76}" dt="2025-02-19T20:16:12.648" v="9040" actId="478"/>
          <ac:spMkLst>
            <pc:docMk/>
            <pc:sldMk cId="1281858692" sldId="1133"/>
            <ac:spMk id="7" creationId="{00C9C120-BC1A-979F-9B3D-3625ED2C7B25}"/>
          </ac:spMkLst>
        </pc:spChg>
        <pc:spChg chg="mod">
          <ac:chgData name="Bloser, Steve" userId="84e9379b-616b-44d5-8abb-99707b706c47" providerId="ADAL" clId="{F1398370-3444-4DD0-A4C4-128E1C494F76}" dt="2025-02-19T20:18:25.450" v="9154" actId="20577"/>
          <ac:spMkLst>
            <pc:docMk/>
            <pc:sldMk cId="1281858692" sldId="1133"/>
            <ac:spMk id="22" creationId="{9265638D-F18E-52E2-7D79-60FF03BC5D05}"/>
          </ac:spMkLst>
        </pc:spChg>
        <pc:picChg chg="add mod">
          <ac:chgData name="Bloser, Steve" userId="84e9379b-616b-44d5-8abb-99707b706c47" providerId="ADAL" clId="{F1398370-3444-4DD0-A4C4-128E1C494F76}" dt="2025-02-19T20:20:44.564" v="9159" actId="14100"/>
          <ac:picMkLst>
            <pc:docMk/>
            <pc:sldMk cId="1281858692" sldId="1133"/>
            <ac:picMk id="1026" creationId="{98730859-67E9-03A3-15E2-A819471F9751}"/>
          </ac:picMkLst>
        </pc:picChg>
      </pc:sldChg>
      <pc:sldChg chg="add del setBg">
        <pc:chgData name="Bloser, Steve" userId="84e9379b-616b-44d5-8abb-99707b706c47" providerId="ADAL" clId="{F1398370-3444-4DD0-A4C4-128E1C494F76}" dt="2025-02-19T19:58:13.425" v="8779"/>
        <pc:sldMkLst>
          <pc:docMk/>
          <pc:sldMk cId="3844909789" sldId="1133"/>
        </pc:sldMkLst>
      </pc:sldChg>
      <pc:sldMasterChg chg="del delSldLayout">
        <pc:chgData name="Bloser, Steve" userId="84e9379b-616b-44d5-8abb-99707b706c47" providerId="ADAL" clId="{F1398370-3444-4DD0-A4C4-128E1C494F76}" dt="2025-02-04T18:27:17.021" v="0" actId="47"/>
        <pc:sldMasterMkLst>
          <pc:docMk/>
          <pc:sldMasterMk cId="1077260379" sldId="2147483660"/>
        </pc:sldMasterMkLst>
        <pc:sldLayoutChg chg="del">
          <pc:chgData name="Bloser, Steve" userId="84e9379b-616b-44d5-8abb-99707b706c47" providerId="ADAL" clId="{F1398370-3444-4DD0-A4C4-128E1C494F76}" dt="2025-02-04T18:27:17.021" v="0" actId="47"/>
          <pc:sldLayoutMkLst>
            <pc:docMk/>
            <pc:sldMasterMk cId="1077260379" sldId="2147483660"/>
            <pc:sldLayoutMk cId="369513793" sldId="2147483661"/>
          </pc:sldLayoutMkLst>
        </pc:sldLayoutChg>
        <pc:sldLayoutChg chg="del">
          <pc:chgData name="Bloser, Steve" userId="84e9379b-616b-44d5-8abb-99707b706c47" providerId="ADAL" clId="{F1398370-3444-4DD0-A4C4-128E1C494F76}" dt="2025-02-04T18:27:17.021" v="0" actId="47"/>
          <pc:sldLayoutMkLst>
            <pc:docMk/>
            <pc:sldMasterMk cId="1077260379" sldId="2147483660"/>
            <pc:sldLayoutMk cId="3650504009" sldId="2147483662"/>
          </pc:sldLayoutMkLst>
        </pc:sldLayoutChg>
        <pc:sldLayoutChg chg="del">
          <pc:chgData name="Bloser, Steve" userId="84e9379b-616b-44d5-8abb-99707b706c47" providerId="ADAL" clId="{F1398370-3444-4DD0-A4C4-128E1C494F76}" dt="2025-02-04T18:27:17.021" v="0" actId="47"/>
          <pc:sldLayoutMkLst>
            <pc:docMk/>
            <pc:sldMasterMk cId="1077260379" sldId="2147483660"/>
            <pc:sldLayoutMk cId="1576063752" sldId="2147483663"/>
          </pc:sldLayoutMkLst>
        </pc:sldLayoutChg>
        <pc:sldLayoutChg chg="del">
          <pc:chgData name="Bloser, Steve" userId="84e9379b-616b-44d5-8abb-99707b706c47" providerId="ADAL" clId="{F1398370-3444-4DD0-A4C4-128E1C494F76}" dt="2025-02-04T18:27:17.021" v="0" actId="47"/>
          <pc:sldLayoutMkLst>
            <pc:docMk/>
            <pc:sldMasterMk cId="1077260379" sldId="2147483660"/>
            <pc:sldLayoutMk cId="3295005527" sldId="2147483664"/>
          </pc:sldLayoutMkLst>
        </pc:sldLayoutChg>
        <pc:sldLayoutChg chg="del">
          <pc:chgData name="Bloser, Steve" userId="84e9379b-616b-44d5-8abb-99707b706c47" providerId="ADAL" clId="{F1398370-3444-4DD0-A4C4-128E1C494F76}" dt="2025-02-04T18:27:17.021" v="0" actId="47"/>
          <pc:sldLayoutMkLst>
            <pc:docMk/>
            <pc:sldMasterMk cId="1077260379" sldId="2147483660"/>
            <pc:sldLayoutMk cId="3111221126" sldId="2147483665"/>
          </pc:sldLayoutMkLst>
        </pc:sldLayoutChg>
        <pc:sldLayoutChg chg="del">
          <pc:chgData name="Bloser, Steve" userId="84e9379b-616b-44d5-8abb-99707b706c47" providerId="ADAL" clId="{F1398370-3444-4DD0-A4C4-128E1C494F76}" dt="2025-02-04T18:27:17.021" v="0" actId="47"/>
          <pc:sldLayoutMkLst>
            <pc:docMk/>
            <pc:sldMasterMk cId="1077260379" sldId="2147483660"/>
            <pc:sldLayoutMk cId="731838587" sldId="2147483666"/>
          </pc:sldLayoutMkLst>
        </pc:sldLayoutChg>
        <pc:sldLayoutChg chg="del">
          <pc:chgData name="Bloser, Steve" userId="84e9379b-616b-44d5-8abb-99707b706c47" providerId="ADAL" clId="{F1398370-3444-4DD0-A4C4-128E1C494F76}" dt="2025-02-04T18:27:17.021" v="0" actId="47"/>
          <pc:sldLayoutMkLst>
            <pc:docMk/>
            <pc:sldMasterMk cId="1077260379" sldId="2147483660"/>
            <pc:sldLayoutMk cId="1597384620" sldId="2147483667"/>
          </pc:sldLayoutMkLst>
        </pc:sldLayoutChg>
        <pc:sldLayoutChg chg="del">
          <pc:chgData name="Bloser, Steve" userId="84e9379b-616b-44d5-8abb-99707b706c47" providerId="ADAL" clId="{F1398370-3444-4DD0-A4C4-128E1C494F76}" dt="2025-02-04T18:27:17.021" v="0" actId="47"/>
          <pc:sldLayoutMkLst>
            <pc:docMk/>
            <pc:sldMasterMk cId="1077260379" sldId="2147483660"/>
            <pc:sldLayoutMk cId="2396479331" sldId="2147483668"/>
          </pc:sldLayoutMkLst>
        </pc:sldLayoutChg>
        <pc:sldLayoutChg chg="del">
          <pc:chgData name="Bloser, Steve" userId="84e9379b-616b-44d5-8abb-99707b706c47" providerId="ADAL" clId="{F1398370-3444-4DD0-A4C4-128E1C494F76}" dt="2025-02-04T18:27:17.021" v="0" actId="47"/>
          <pc:sldLayoutMkLst>
            <pc:docMk/>
            <pc:sldMasterMk cId="1077260379" sldId="2147483660"/>
            <pc:sldLayoutMk cId="1875362735" sldId="2147483669"/>
          </pc:sldLayoutMkLst>
        </pc:sldLayoutChg>
        <pc:sldLayoutChg chg="del">
          <pc:chgData name="Bloser, Steve" userId="84e9379b-616b-44d5-8abb-99707b706c47" providerId="ADAL" clId="{F1398370-3444-4DD0-A4C4-128E1C494F76}" dt="2025-02-04T18:27:17.021" v="0" actId="47"/>
          <pc:sldLayoutMkLst>
            <pc:docMk/>
            <pc:sldMasterMk cId="1077260379" sldId="2147483660"/>
            <pc:sldLayoutMk cId="1035831060" sldId="2147483670"/>
          </pc:sldLayoutMkLst>
        </pc:sldLayoutChg>
        <pc:sldLayoutChg chg="del">
          <pc:chgData name="Bloser, Steve" userId="84e9379b-616b-44d5-8abb-99707b706c47" providerId="ADAL" clId="{F1398370-3444-4DD0-A4C4-128E1C494F76}" dt="2025-02-04T18:27:17.021" v="0" actId="47"/>
          <pc:sldLayoutMkLst>
            <pc:docMk/>
            <pc:sldMasterMk cId="1077260379" sldId="2147483660"/>
            <pc:sldLayoutMk cId="1045886567" sldId="2147483671"/>
          </pc:sldLayoutMkLst>
        </pc:sldLayoutChg>
      </pc:sldMasterChg>
      <pc:sldMasterChg chg="del delSldLayout">
        <pc:chgData name="Bloser, Steve" userId="84e9379b-616b-44d5-8abb-99707b706c47" providerId="ADAL" clId="{F1398370-3444-4DD0-A4C4-128E1C494F76}" dt="2025-02-18T16:17:28.342" v="8305" actId="47"/>
        <pc:sldMasterMkLst>
          <pc:docMk/>
          <pc:sldMasterMk cId="2990843837" sldId="2147483733"/>
        </pc:sldMasterMkLst>
        <pc:sldLayoutChg chg="del">
          <pc:chgData name="Bloser, Steve" userId="84e9379b-616b-44d5-8abb-99707b706c47" providerId="ADAL" clId="{F1398370-3444-4DD0-A4C4-128E1C494F76}" dt="2025-02-18T16:17:28.342" v="8305" actId="47"/>
          <pc:sldLayoutMkLst>
            <pc:docMk/>
            <pc:sldMasterMk cId="2990843837" sldId="2147483733"/>
            <pc:sldLayoutMk cId="3602168596" sldId="2147483734"/>
          </pc:sldLayoutMkLst>
        </pc:sldLayoutChg>
        <pc:sldLayoutChg chg="del">
          <pc:chgData name="Bloser, Steve" userId="84e9379b-616b-44d5-8abb-99707b706c47" providerId="ADAL" clId="{F1398370-3444-4DD0-A4C4-128E1C494F76}" dt="2025-02-18T16:17:28.342" v="8305" actId="47"/>
          <pc:sldLayoutMkLst>
            <pc:docMk/>
            <pc:sldMasterMk cId="2990843837" sldId="2147483733"/>
            <pc:sldLayoutMk cId="98719925" sldId="2147483735"/>
          </pc:sldLayoutMkLst>
        </pc:sldLayoutChg>
        <pc:sldLayoutChg chg="del">
          <pc:chgData name="Bloser, Steve" userId="84e9379b-616b-44d5-8abb-99707b706c47" providerId="ADAL" clId="{F1398370-3444-4DD0-A4C4-128E1C494F76}" dt="2025-02-18T16:17:28.342" v="8305" actId="47"/>
          <pc:sldLayoutMkLst>
            <pc:docMk/>
            <pc:sldMasterMk cId="2990843837" sldId="2147483733"/>
            <pc:sldLayoutMk cId="1070895109" sldId="2147483736"/>
          </pc:sldLayoutMkLst>
        </pc:sldLayoutChg>
        <pc:sldLayoutChg chg="del">
          <pc:chgData name="Bloser, Steve" userId="84e9379b-616b-44d5-8abb-99707b706c47" providerId="ADAL" clId="{F1398370-3444-4DD0-A4C4-128E1C494F76}" dt="2025-02-18T16:17:28.342" v="8305" actId="47"/>
          <pc:sldLayoutMkLst>
            <pc:docMk/>
            <pc:sldMasterMk cId="2990843837" sldId="2147483733"/>
            <pc:sldLayoutMk cId="1154387590" sldId="2147483737"/>
          </pc:sldLayoutMkLst>
        </pc:sldLayoutChg>
        <pc:sldLayoutChg chg="del">
          <pc:chgData name="Bloser, Steve" userId="84e9379b-616b-44d5-8abb-99707b706c47" providerId="ADAL" clId="{F1398370-3444-4DD0-A4C4-128E1C494F76}" dt="2025-02-18T16:17:28.342" v="8305" actId="47"/>
          <pc:sldLayoutMkLst>
            <pc:docMk/>
            <pc:sldMasterMk cId="2990843837" sldId="2147483733"/>
            <pc:sldLayoutMk cId="3317777424" sldId="2147483738"/>
          </pc:sldLayoutMkLst>
        </pc:sldLayoutChg>
        <pc:sldLayoutChg chg="del">
          <pc:chgData name="Bloser, Steve" userId="84e9379b-616b-44d5-8abb-99707b706c47" providerId="ADAL" clId="{F1398370-3444-4DD0-A4C4-128E1C494F76}" dt="2025-02-18T16:17:28.342" v="8305" actId="47"/>
          <pc:sldLayoutMkLst>
            <pc:docMk/>
            <pc:sldMasterMk cId="2990843837" sldId="2147483733"/>
            <pc:sldLayoutMk cId="199803483" sldId="2147483739"/>
          </pc:sldLayoutMkLst>
        </pc:sldLayoutChg>
        <pc:sldLayoutChg chg="del">
          <pc:chgData name="Bloser, Steve" userId="84e9379b-616b-44d5-8abb-99707b706c47" providerId="ADAL" clId="{F1398370-3444-4DD0-A4C4-128E1C494F76}" dt="2025-02-18T16:17:28.342" v="8305" actId="47"/>
          <pc:sldLayoutMkLst>
            <pc:docMk/>
            <pc:sldMasterMk cId="2990843837" sldId="2147483733"/>
            <pc:sldLayoutMk cId="1096948254" sldId="2147483740"/>
          </pc:sldLayoutMkLst>
        </pc:sldLayoutChg>
        <pc:sldLayoutChg chg="del">
          <pc:chgData name="Bloser, Steve" userId="84e9379b-616b-44d5-8abb-99707b706c47" providerId="ADAL" clId="{F1398370-3444-4DD0-A4C4-128E1C494F76}" dt="2025-02-18T16:17:28.342" v="8305" actId="47"/>
          <pc:sldLayoutMkLst>
            <pc:docMk/>
            <pc:sldMasterMk cId="2990843837" sldId="2147483733"/>
            <pc:sldLayoutMk cId="743853212" sldId="2147483741"/>
          </pc:sldLayoutMkLst>
        </pc:sldLayoutChg>
        <pc:sldLayoutChg chg="del">
          <pc:chgData name="Bloser, Steve" userId="84e9379b-616b-44d5-8abb-99707b706c47" providerId="ADAL" clId="{F1398370-3444-4DD0-A4C4-128E1C494F76}" dt="2025-02-18T16:17:28.342" v="8305" actId="47"/>
          <pc:sldLayoutMkLst>
            <pc:docMk/>
            <pc:sldMasterMk cId="2990843837" sldId="2147483733"/>
            <pc:sldLayoutMk cId="1826361150" sldId="2147483742"/>
          </pc:sldLayoutMkLst>
        </pc:sldLayoutChg>
        <pc:sldLayoutChg chg="del">
          <pc:chgData name="Bloser, Steve" userId="84e9379b-616b-44d5-8abb-99707b706c47" providerId="ADAL" clId="{F1398370-3444-4DD0-A4C4-128E1C494F76}" dt="2025-02-18T16:17:28.342" v="8305" actId="47"/>
          <pc:sldLayoutMkLst>
            <pc:docMk/>
            <pc:sldMasterMk cId="2990843837" sldId="2147483733"/>
            <pc:sldLayoutMk cId="841756496" sldId="2147483743"/>
          </pc:sldLayoutMkLst>
        </pc:sldLayoutChg>
        <pc:sldLayoutChg chg="del">
          <pc:chgData name="Bloser, Steve" userId="84e9379b-616b-44d5-8abb-99707b706c47" providerId="ADAL" clId="{F1398370-3444-4DD0-A4C4-128E1C494F76}" dt="2025-02-18T16:17:28.342" v="8305" actId="47"/>
          <pc:sldLayoutMkLst>
            <pc:docMk/>
            <pc:sldMasterMk cId="2990843837" sldId="2147483733"/>
            <pc:sldLayoutMk cId="416697548" sldId="2147483744"/>
          </pc:sldLayoutMkLst>
        </pc:sldLayoutChg>
      </pc:sldMasterChg>
    </pc:docChg>
  </pc:docChgLst>
  <pc:docChgLst>
    <pc:chgData name="Ziegler, Timothy Martin" userId="S::tmz115@psu.edu::bd32d385-085d-4f33-86c4-621335b78990" providerId="AD" clId="Web-{76335C93-751D-403F-819E-BC500AD67958}"/>
    <pc:docChg chg="modSld">
      <pc:chgData name="Ziegler, Timothy Martin" userId="S::tmz115@psu.edu::bd32d385-085d-4f33-86c4-621335b78990" providerId="AD" clId="Web-{76335C93-751D-403F-819E-BC500AD67958}" dt="2025-02-07T13:30:13.167" v="236" actId="1076"/>
      <pc:docMkLst>
        <pc:docMk/>
      </pc:docMkLst>
      <pc:sldChg chg="modSp">
        <pc:chgData name="Ziegler, Timothy Martin" userId="S::tmz115@psu.edu::bd32d385-085d-4f33-86c4-621335b78990" providerId="AD" clId="Web-{76335C93-751D-403F-819E-BC500AD67958}" dt="2025-02-07T12:40:36.594" v="147" actId="20577"/>
        <pc:sldMkLst>
          <pc:docMk/>
          <pc:sldMk cId="4189497486" sldId="285"/>
        </pc:sldMkLst>
      </pc:sldChg>
      <pc:sldChg chg="modSp">
        <pc:chgData name="Ziegler, Timothy Martin" userId="S::tmz115@psu.edu::bd32d385-085d-4f33-86c4-621335b78990" providerId="AD" clId="Web-{76335C93-751D-403F-819E-BC500AD67958}" dt="2025-02-07T13:30:13.167" v="236" actId="1076"/>
        <pc:sldMkLst>
          <pc:docMk/>
          <pc:sldMk cId="1041346012" sldId="652"/>
        </pc:sldMkLst>
        <pc:spChg chg="mod">
          <ac:chgData name="Ziegler, Timothy Martin" userId="S::tmz115@psu.edu::bd32d385-085d-4f33-86c4-621335b78990" providerId="AD" clId="Web-{76335C93-751D-403F-819E-BC500AD67958}" dt="2025-02-07T13:30:13.167" v="236" actId="1076"/>
          <ac:spMkLst>
            <pc:docMk/>
            <pc:sldMk cId="1041346012" sldId="652"/>
            <ac:spMk id="3" creationId="{8FC7BFD4-1A15-6446-4785-7087C635DB6A}"/>
          </ac:spMkLst>
        </pc:spChg>
      </pc:sldChg>
      <pc:sldChg chg="modSp">
        <pc:chgData name="Ziegler, Timothy Martin" userId="S::tmz115@psu.edu::bd32d385-085d-4f33-86c4-621335b78990" providerId="AD" clId="Web-{76335C93-751D-403F-819E-BC500AD67958}" dt="2025-02-07T12:22:53.900" v="29" actId="14100"/>
        <pc:sldMkLst>
          <pc:docMk/>
          <pc:sldMk cId="1302233583" sldId="983"/>
        </pc:sldMkLst>
        <pc:spChg chg="mod">
          <ac:chgData name="Ziegler, Timothy Martin" userId="S::tmz115@psu.edu::bd32d385-085d-4f33-86c4-621335b78990" providerId="AD" clId="Web-{76335C93-751D-403F-819E-BC500AD67958}" dt="2025-02-07T12:22:53.900" v="29" actId="14100"/>
          <ac:spMkLst>
            <pc:docMk/>
            <pc:sldMk cId="1302233583" sldId="983"/>
            <ac:spMk id="14" creationId="{3EDAD974-C8A2-2762-2275-542EBCA68657}"/>
          </ac:spMkLst>
        </pc:spChg>
      </pc:sldChg>
      <pc:sldChg chg="modSp">
        <pc:chgData name="Ziegler, Timothy Martin" userId="S::tmz115@psu.edu::bd32d385-085d-4f33-86c4-621335b78990" providerId="AD" clId="Web-{76335C93-751D-403F-819E-BC500AD67958}" dt="2025-02-07T12:31:10.058" v="65" actId="20577"/>
        <pc:sldMkLst>
          <pc:docMk/>
          <pc:sldMk cId="2508874281" sldId="988"/>
        </pc:sldMkLst>
      </pc:sldChg>
      <pc:sldChg chg="modSp">
        <pc:chgData name="Ziegler, Timothy Martin" userId="S::tmz115@psu.edu::bd32d385-085d-4f33-86c4-621335b78990" providerId="AD" clId="Web-{76335C93-751D-403F-819E-BC500AD67958}" dt="2025-02-07T12:19:48.048" v="13" actId="20577"/>
        <pc:sldMkLst>
          <pc:docMk/>
          <pc:sldMk cId="2493915036" sldId="1016"/>
        </pc:sldMkLst>
      </pc:sldChg>
      <pc:sldChg chg="modSp">
        <pc:chgData name="Ziegler, Timothy Martin" userId="S::tmz115@psu.edu::bd32d385-085d-4f33-86c4-621335b78990" providerId="AD" clId="Web-{76335C93-751D-403F-819E-BC500AD67958}" dt="2025-02-07T12:39:44.654" v="146"/>
        <pc:sldMkLst>
          <pc:docMk/>
          <pc:sldMk cId="3253045511" sldId="1017"/>
        </pc:sldMkLst>
      </pc:sldChg>
      <pc:sldChg chg="modSp">
        <pc:chgData name="Ziegler, Timothy Martin" userId="S::tmz115@psu.edu::bd32d385-085d-4f33-86c4-621335b78990" providerId="AD" clId="Web-{76335C93-751D-403F-819E-BC500AD67958}" dt="2025-02-07T12:45:54.761" v="187" actId="1076"/>
        <pc:sldMkLst>
          <pc:docMk/>
          <pc:sldMk cId="2190931604" sldId="1018"/>
        </pc:sldMkLst>
      </pc:sldChg>
      <pc:sldChg chg="modSp">
        <pc:chgData name="Ziegler, Timothy Martin" userId="S::tmz115@psu.edu::bd32d385-085d-4f33-86c4-621335b78990" providerId="AD" clId="Web-{76335C93-751D-403F-819E-BC500AD67958}" dt="2025-02-07T12:53:54.934" v="218" actId="1076"/>
        <pc:sldMkLst>
          <pc:docMk/>
          <pc:sldMk cId="4111014946" sldId="1019"/>
        </pc:sldMkLst>
      </pc:sldChg>
      <pc:sldChg chg="modSp">
        <pc:chgData name="Ziegler, Timothy Martin" userId="S::tmz115@psu.edu::bd32d385-085d-4f33-86c4-621335b78990" providerId="AD" clId="Web-{76335C93-751D-403F-819E-BC500AD67958}" dt="2025-02-07T12:55:56.188" v="219" actId="1076"/>
        <pc:sldMkLst>
          <pc:docMk/>
          <pc:sldMk cId="2960396458" sldId="1020"/>
        </pc:sldMkLst>
      </pc:sldChg>
      <pc:sldChg chg="modSp">
        <pc:chgData name="Ziegler, Timothy Martin" userId="S::tmz115@psu.edu::bd32d385-085d-4f33-86c4-621335b78990" providerId="AD" clId="Web-{76335C93-751D-403F-819E-BC500AD67958}" dt="2025-02-07T12:56:05.079" v="220" actId="1076"/>
        <pc:sldMkLst>
          <pc:docMk/>
          <pc:sldMk cId="842099509" sldId="102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B24290-344B-4DA6-877E-7D56577DF196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9FF2F5-BA37-42A2-B63C-9243FFCBF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419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3EA55-81BD-CC73-71BD-588202041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54F28B95-BC0A-B532-C2AC-7FD99F804B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57739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3EA72-9724-8641-660F-B8C31953E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D78F7183-7BB4-83E6-F603-F9A1A42AAA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5142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0EF57-FF66-FD49-FC6D-673F23AE6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C4A479-4937-02DB-B823-76D1BE55F4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3FF6EF-0BC7-6412-1801-691E9E0B14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Clean up this slide and add “Urban Drainage Issues”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F2F037-4214-6381-3257-BF92158A61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9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D42C1E-F4A2-4813-AEDB-04B115029A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39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062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02771-9D2F-AD3F-5882-67F8ABD1D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086C8DC-6449-AE0B-F686-F26D39F526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9AAC28-D37D-4861-846E-9BFF0CADDE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63874" name="Rectangle 2">
            <a:extLst>
              <a:ext uri="{FF2B5EF4-FFF2-40B4-BE49-F238E27FC236}">
                <a16:creationId xmlns:a16="http://schemas.microsoft.com/office/drawing/2014/main" id="{2A10DDE5-4D10-8E41-DE62-222F90493F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>
            <a:extLst>
              <a:ext uri="{FF2B5EF4-FFF2-40B4-BE49-F238E27FC236}">
                <a16:creationId xmlns:a16="http://schemas.microsoft.com/office/drawing/2014/main" id="{AFE1BE0C-C512-A021-9096-0C6288465D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51235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2B59F-C3AB-A8B5-ACCB-308AADB3C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3D1678F-F31D-7BDE-2073-D24A969EAF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9AAC28-D37D-4861-846E-9BFF0CADDE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63874" name="Rectangle 2">
            <a:extLst>
              <a:ext uri="{FF2B5EF4-FFF2-40B4-BE49-F238E27FC236}">
                <a16:creationId xmlns:a16="http://schemas.microsoft.com/office/drawing/2014/main" id="{9E71F4DF-E382-3000-8A04-77CD01B978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>
            <a:extLst>
              <a:ext uri="{FF2B5EF4-FFF2-40B4-BE49-F238E27FC236}">
                <a16:creationId xmlns:a16="http://schemas.microsoft.com/office/drawing/2014/main" id="{A20E9DD7-18AD-644F-EC82-ECC670312F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48988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CC595-C51A-971D-47C8-C4DFDCF4C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3EF5CDC-AB83-569A-126E-ED8B2F179A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9AAC28-D37D-4861-846E-9BFF0CADDE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63874" name="Rectangle 2">
            <a:extLst>
              <a:ext uri="{FF2B5EF4-FFF2-40B4-BE49-F238E27FC236}">
                <a16:creationId xmlns:a16="http://schemas.microsoft.com/office/drawing/2014/main" id="{8C11C38C-A230-EC58-3F4A-F30D90D91B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>
            <a:extLst>
              <a:ext uri="{FF2B5EF4-FFF2-40B4-BE49-F238E27FC236}">
                <a16:creationId xmlns:a16="http://schemas.microsoft.com/office/drawing/2014/main" id="{DA96AD32-EC70-C666-3717-456AF13AA0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86826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4479F-6456-3A41-A57E-BEC5485ED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BFB9027-82C1-DDF0-8CA4-D2C678AB81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9AAC28-D37D-4861-846E-9BFF0CADDE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63874" name="Rectangle 2">
            <a:extLst>
              <a:ext uri="{FF2B5EF4-FFF2-40B4-BE49-F238E27FC236}">
                <a16:creationId xmlns:a16="http://schemas.microsoft.com/office/drawing/2014/main" id="{05D5DFBB-090A-B200-3DAF-BABA3D8BDE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>
            <a:extLst>
              <a:ext uri="{FF2B5EF4-FFF2-40B4-BE49-F238E27FC236}">
                <a16:creationId xmlns:a16="http://schemas.microsoft.com/office/drawing/2014/main" id="{A3C6F9C5-90F5-CF3F-501E-C246686F1D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23604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4479F-6456-3A41-A57E-BEC5485ED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BFB9027-82C1-DDF0-8CA4-D2C678AB81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9AAC28-D37D-4861-846E-9BFF0CADDE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63874" name="Rectangle 2">
            <a:extLst>
              <a:ext uri="{FF2B5EF4-FFF2-40B4-BE49-F238E27FC236}">
                <a16:creationId xmlns:a16="http://schemas.microsoft.com/office/drawing/2014/main" id="{05D5DFBB-090A-B200-3DAF-BABA3D8BDE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>
            <a:extLst>
              <a:ext uri="{FF2B5EF4-FFF2-40B4-BE49-F238E27FC236}">
                <a16:creationId xmlns:a16="http://schemas.microsoft.com/office/drawing/2014/main" id="{A3C6F9C5-90F5-CF3F-501E-C246686F1D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23604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6C868-33B9-EFF4-3DEC-C92286C80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744464F-316B-04FA-1F4C-9F0867AD88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9AAC28-D37D-4861-846E-9BFF0CADDE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63874" name="Rectangle 2">
            <a:extLst>
              <a:ext uri="{FF2B5EF4-FFF2-40B4-BE49-F238E27FC236}">
                <a16:creationId xmlns:a16="http://schemas.microsoft.com/office/drawing/2014/main" id="{4ECB33FD-BC41-9F74-AD4E-BCC0AC8A7F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>
            <a:extLst>
              <a:ext uri="{FF2B5EF4-FFF2-40B4-BE49-F238E27FC236}">
                <a16:creationId xmlns:a16="http://schemas.microsoft.com/office/drawing/2014/main" id="{011FAD92-698C-CE4D-0C02-46E1237C3D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35767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D74B3-90F4-00A9-760E-F0401E679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7C4DF4A-C225-CAB6-B9AB-D2801A08E3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9AAC28-D37D-4861-846E-9BFF0CADDE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63874" name="Rectangle 2">
            <a:extLst>
              <a:ext uri="{FF2B5EF4-FFF2-40B4-BE49-F238E27FC236}">
                <a16:creationId xmlns:a16="http://schemas.microsoft.com/office/drawing/2014/main" id="{E2EA96C1-63D1-4010-FE33-83AED74553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>
            <a:extLst>
              <a:ext uri="{FF2B5EF4-FFF2-40B4-BE49-F238E27FC236}">
                <a16:creationId xmlns:a16="http://schemas.microsoft.com/office/drawing/2014/main" id="{EC62A9A8-1C85-DB87-819D-6081D91771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87196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F85FE6-3BDD-D303-1C46-6DB0BAA11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C609181-5C7C-461A-B096-29BB72C7E2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9AAC28-D37D-4861-846E-9BFF0CADDE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63874" name="Rectangle 2">
            <a:extLst>
              <a:ext uri="{FF2B5EF4-FFF2-40B4-BE49-F238E27FC236}">
                <a16:creationId xmlns:a16="http://schemas.microsoft.com/office/drawing/2014/main" id="{DDF9D7E5-F105-8584-CC7C-25E16D2F99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>
            <a:extLst>
              <a:ext uri="{FF2B5EF4-FFF2-40B4-BE49-F238E27FC236}">
                <a16:creationId xmlns:a16="http://schemas.microsoft.com/office/drawing/2014/main" id="{90DA7437-CFBC-8E8E-53DF-26E3B4E859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7347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D8FF4-3925-706B-259F-E3DBAFC85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7">
            <a:extLst>
              <a:ext uri="{FF2B5EF4-FFF2-40B4-BE49-F238E27FC236}">
                <a16:creationId xmlns:a16="http://schemas.microsoft.com/office/drawing/2014/main" id="{3F1AF24D-C20F-164B-8D4A-F519A45CB4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39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111356-C7F5-4933-A04A-1539D52F17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39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91843" name="Rectangle 2">
            <a:extLst>
              <a:ext uri="{FF2B5EF4-FFF2-40B4-BE49-F238E27FC236}">
                <a16:creationId xmlns:a16="http://schemas.microsoft.com/office/drawing/2014/main" id="{C5A157E3-92B2-53D4-45E4-0ECE1C4275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844" name="Rectangle 3">
            <a:extLst>
              <a:ext uri="{FF2B5EF4-FFF2-40B4-BE49-F238E27FC236}">
                <a16:creationId xmlns:a16="http://schemas.microsoft.com/office/drawing/2014/main" id="{9825E1A2-60A2-4D30-E700-AD0A1DFEC8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253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FD779-A477-B8F9-E901-8323FE86E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4658E7A-FA29-18EB-36C6-118F96F257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9AAC28-D37D-4861-846E-9BFF0CADDE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63874" name="Rectangle 2">
            <a:extLst>
              <a:ext uri="{FF2B5EF4-FFF2-40B4-BE49-F238E27FC236}">
                <a16:creationId xmlns:a16="http://schemas.microsoft.com/office/drawing/2014/main" id="{4ACD061C-BD1A-C29D-97CB-6C2459D1D8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>
            <a:extLst>
              <a:ext uri="{FF2B5EF4-FFF2-40B4-BE49-F238E27FC236}">
                <a16:creationId xmlns:a16="http://schemas.microsoft.com/office/drawing/2014/main" id="{9147700A-1E16-9F95-BCE9-250168FEDB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25597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BFBD3-CCB6-81F1-F3F2-0CCE24CFB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5E110C0-71F3-CF0C-FE5B-3F76226FC5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9AAC28-D37D-4861-846E-9BFF0CADDE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63874" name="Rectangle 2">
            <a:extLst>
              <a:ext uri="{FF2B5EF4-FFF2-40B4-BE49-F238E27FC236}">
                <a16:creationId xmlns:a16="http://schemas.microsoft.com/office/drawing/2014/main" id="{569EB175-E45E-3294-FECC-2350AFF85B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>
            <a:extLst>
              <a:ext uri="{FF2B5EF4-FFF2-40B4-BE49-F238E27FC236}">
                <a16:creationId xmlns:a16="http://schemas.microsoft.com/office/drawing/2014/main" id="{0A14D4E5-0340-CAC4-C3A0-5E30DA6B22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36467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4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82512-44C1-0ABC-6106-9ACE0A51A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F18E01B-B7FB-D8DD-3F1D-82B40662CD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9AAC28-D37D-4861-846E-9BFF0CADDE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63874" name="Rectangle 2">
            <a:extLst>
              <a:ext uri="{FF2B5EF4-FFF2-40B4-BE49-F238E27FC236}">
                <a16:creationId xmlns:a16="http://schemas.microsoft.com/office/drawing/2014/main" id="{19AE33FE-2C0A-C7F8-5607-63BE89B8DE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>
            <a:extLst>
              <a:ext uri="{FF2B5EF4-FFF2-40B4-BE49-F238E27FC236}">
                <a16:creationId xmlns:a16="http://schemas.microsoft.com/office/drawing/2014/main" id="{90A93C72-625A-6914-1014-16D9284677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97308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>
          <a:extLst>
            <a:ext uri="{FF2B5EF4-FFF2-40B4-BE49-F238E27FC236}">
              <a16:creationId xmlns:a16="http://schemas.microsoft.com/office/drawing/2014/main" id="{16F118A5-A065-A59A-9091-FEA251E70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6:notes">
            <a:extLst>
              <a:ext uri="{FF2B5EF4-FFF2-40B4-BE49-F238E27FC236}">
                <a16:creationId xmlns:a16="http://schemas.microsoft.com/office/drawing/2014/main" id="{31556D60-F70D-8443-4CFE-820B37324AD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6:notes">
            <a:extLst>
              <a:ext uri="{FF2B5EF4-FFF2-40B4-BE49-F238E27FC236}">
                <a16:creationId xmlns:a16="http://schemas.microsoft.com/office/drawing/2014/main" id="{ED2C8A30-9B32-2DCC-4339-B7797C14DD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37221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>
          <a:extLst>
            <a:ext uri="{FF2B5EF4-FFF2-40B4-BE49-F238E27FC236}">
              <a16:creationId xmlns:a16="http://schemas.microsoft.com/office/drawing/2014/main" id="{C7D9CE91-D868-081A-8384-31942374C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6:notes">
            <a:extLst>
              <a:ext uri="{FF2B5EF4-FFF2-40B4-BE49-F238E27FC236}">
                <a16:creationId xmlns:a16="http://schemas.microsoft.com/office/drawing/2014/main" id="{AD68BC33-9F11-B83F-45EC-9B39262923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6:notes">
            <a:extLst>
              <a:ext uri="{FF2B5EF4-FFF2-40B4-BE49-F238E27FC236}">
                <a16:creationId xmlns:a16="http://schemas.microsoft.com/office/drawing/2014/main" id="{B5EFFC75-D501-91D8-9ACC-3B5DED18A48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96360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>
          <a:extLst>
            <a:ext uri="{FF2B5EF4-FFF2-40B4-BE49-F238E27FC236}">
              <a16:creationId xmlns:a16="http://schemas.microsoft.com/office/drawing/2014/main" id="{D440552D-C262-2EAF-2BE8-32DA75995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6:notes">
            <a:extLst>
              <a:ext uri="{FF2B5EF4-FFF2-40B4-BE49-F238E27FC236}">
                <a16:creationId xmlns:a16="http://schemas.microsoft.com/office/drawing/2014/main" id="{141C5C73-3864-402A-5CE9-653BC3567D8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6:notes">
            <a:extLst>
              <a:ext uri="{FF2B5EF4-FFF2-40B4-BE49-F238E27FC236}">
                <a16:creationId xmlns:a16="http://schemas.microsoft.com/office/drawing/2014/main" id="{5982B19A-F2B4-1645-AB34-3F24032CA70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94026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>
          <a:extLst>
            <a:ext uri="{FF2B5EF4-FFF2-40B4-BE49-F238E27FC236}">
              <a16:creationId xmlns:a16="http://schemas.microsoft.com/office/drawing/2014/main" id="{99111237-21B0-2732-47A0-E4A75AAC5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6:notes">
            <a:extLst>
              <a:ext uri="{FF2B5EF4-FFF2-40B4-BE49-F238E27FC236}">
                <a16:creationId xmlns:a16="http://schemas.microsoft.com/office/drawing/2014/main" id="{5FBDE22E-0CE0-02FD-E978-E60C7FC028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6:notes">
            <a:extLst>
              <a:ext uri="{FF2B5EF4-FFF2-40B4-BE49-F238E27FC236}">
                <a16:creationId xmlns:a16="http://schemas.microsoft.com/office/drawing/2014/main" id="{EB84EB8E-C398-BFEF-EFA3-526C3906434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30007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0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>
          <a:extLst>
            <a:ext uri="{FF2B5EF4-FFF2-40B4-BE49-F238E27FC236}">
              <a16:creationId xmlns:a16="http://schemas.microsoft.com/office/drawing/2014/main" id="{4E105FF9-4916-C3B6-E068-1A9FB8097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6:notes">
            <a:extLst>
              <a:ext uri="{FF2B5EF4-FFF2-40B4-BE49-F238E27FC236}">
                <a16:creationId xmlns:a16="http://schemas.microsoft.com/office/drawing/2014/main" id="{72754886-5157-73D7-5904-1AFD0345123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6:notes">
            <a:extLst>
              <a:ext uri="{FF2B5EF4-FFF2-40B4-BE49-F238E27FC236}">
                <a16:creationId xmlns:a16="http://schemas.microsoft.com/office/drawing/2014/main" id="{35252021-17A7-3F56-E2C9-D00E2555EC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0668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09AEE7-78D4-A9F9-BEF1-92E30D9E7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7">
            <a:extLst>
              <a:ext uri="{FF2B5EF4-FFF2-40B4-BE49-F238E27FC236}">
                <a16:creationId xmlns:a16="http://schemas.microsoft.com/office/drawing/2014/main" id="{62426A14-3E47-107B-BBC1-8B9E4CC4D1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39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111356-C7F5-4933-A04A-1539D52F17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39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91843" name="Rectangle 2">
            <a:extLst>
              <a:ext uri="{FF2B5EF4-FFF2-40B4-BE49-F238E27FC236}">
                <a16:creationId xmlns:a16="http://schemas.microsoft.com/office/drawing/2014/main" id="{ECE7AD4D-F78C-FD0B-3BA6-85E6E7146C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844" name="Rectangle 3">
            <a:extLst>
              <a:ext uri="{FF2B5EF4-FFF2-40B4-BE49-F238E27FC236}">
                <a16:creationId xmlns:a16="http://schemas.microsoft.com/office/drawing/2014/main" id="{3CD332D1-F05C-6ED0-2DDB-BCB643F6CF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025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8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3D478-41A0-050F-9FC4-13B55D19B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614538E-D22E-58D5-B2B5-7A637E4BC0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9AAC28-D37D-4861-846E-9BFF0CADDE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63874" name="Rectangle 2">
            <a:extLst>
              <a:ext uri="{FF2B5EF4-FFF2-40B4-BE49-F238E27FC236}">
                <a16:creationId xmlns:a16="http://schemas.microsoft.com/office/drawing/2014/main" id="{4AD51B98-499A-D725-821B-1D784775D4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>
            <a:extLst>
              <a:ext uri="{FF2B5EF4-FFF2-40B4-BE49-F238E27FC236}">
                <a16:creationId xmlns:a16="http://schemas.microsoft.com/office/drawing/2014/main" id="{B9B7D2C9-A0F7-7EB7-80EE-4D747B01C7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70878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39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9AAC28-D37D-4861-846E-9BFF0CADDE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39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63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8190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39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9AAC28-D37D-4861-846E-9BFF0CADDE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39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63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7647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0A917-6EF3-5FAA-FF03-AF7AEC1E2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0191AA4-1517-04F0-59DD-DBE7F40893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39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9AAC28-D37D-4861-846E-9BFF0CADDE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39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63874" name="Rectangle 2">
            <a:extLst>
              <a:ext uri="{FF2B5EF4-FFF2-40B4-BE49-F238E27FC236}">
                <a16:creationId xmlns:a16="http://schemas.microsoft.com/office/drawing/2014/main" id="{ADEB3B9B-D0EA-953B-788D-2383A9CFF4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>
            <a:extLst>
              <a:ext uri="{FF2B5EF4-FFF2-40B4-BE49-F238E27FC236}">
                <a16:creationId xmlns:a16="http://schemas.microsoft.com/office/drawing/2014/main" id="{9A0CF2B8-8084-67B4-F4ED-5CB12F151E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918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629D7-8893-8526-202D-5F74E30A8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D0B8FF5-38AA-EDD0-9D5E-CE005C9022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39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9AAC28-D37D-4861-846E-9BFF0CADDE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39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63874" name="Rectangle 2">
            <a:extLst>
              <a:ext uri="{FF2B5EF4-FFF2-40B4-BE49-F238E27FC236}">
                <a16:creationId xmlns:a16="http://schemas.microsoft.com/office/drawing/2014/main" id="{34CFF10B-3D8D-E259-FDA2-11FFA2260E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>
            <a:extLst>
              <a:ext uri="{FF2B5EF4-FFF2-40B4-BE49-F238E27FC236}">
                <a16:creationId xmlns:a16="http://schemas.microsoft.com/office/drawing/2014/main" id="{0AE57C74-4A3D-4137-BAB4-D31EE14962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5446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DB938-D931-50CA-B652-1FD0C3E22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76160B2-8A92-D578-E2BB-0D69F56D05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39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9AAC28-D37D-4861-846E-9BFF0CADDE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39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63874" name="Rectangle 2">
            <a:extLst>
              <a:ext uri="{FF2B5EF4-FFF2-40B4-BE49-F238E27FC236}">
                <a16:creationId xmlns:a16="http://schemas.microsoft.com/office/drawing/2014/main" id="{2A1394A0-D642-2EFF-4B8A-50F43D072B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>
            <a:extLst>
              <a:ext uri="{FF2B5EF4-FFF2-40B4-BE49-F238E27FC236}">
                <a16:creationId xmlns:a16="http://schemas.microsoft.com/office/drawing/2014/main" id="{25055CD2-E423-0898-EF7D-183E327C38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2815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39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9AAC28-D37D-4861-846E-9BFF0CADDE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39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63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8061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39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9AAC28-D37D-4861-846E-9BFF0CADDE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39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63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474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39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9AAC28-D37D-4861-846E-9BFF0CADDE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39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63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02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895B0-7AB1-0C29-B6F1-48DB361AB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7">
            <a:extLst>
              <a:ext uri="{FF2B5EF4-FFF2-40B4-BE49-F238E27FC236}">
                <a16:creationId xmlns:a16="http://schemas.microsoft.com/office/drawing/2014/main" id="{C0BFFC75-0114-9209-0B72-C95830293E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39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111356-C7F5-4933-A04A-1539D52F17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39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91843" name="Rectangle 2">
            <a:extLst>
              <a:ext uri="{FF2B5EF4-FFF2-40B4-BE49-F238E27FC236}">
                <a16:creationId xmlns:a16="http://schemas.microsoft.com/office/drawing/2014/main" id="{13344225-003F-F9C5-7312-EFA671D5DC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844" name="Rectangle 3">
            <a:extLst>
              <a:ext uri="{FF2B5EF4-FFF2-40B4-BE49-F238E27FC236}">
                <a16:creationId xmlns:a16="http://schemas.microsoft.com/office/drawing/2014/main" id="{D64AEC6C-7C45-EC18-BA11-5D5ACAE6A4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3373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C7BBB-ACA1-9EF2-6292-1F82BAEAE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A7DB3AE-CA6E-E43D-4144-CEC3BD686E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9AAC28-D37D-4861-846E-9BFF0CADDE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63874" name="Rectangle 2">
            <a:extLst>
              <a:ext uri="{FF2B5EF4-FFF2-40B4-BE49-F238E27FC236}">
                <a16:creationId xmlns:a16="http://schemas.microsoft.com/office/drawing/2014/main" id="{F6E91C6D-0EF1-6C60-BD9D-382BA875E5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>
            <a:extLst>
              <a:ext uri="{FF2B5EF4-FFF2-40B4-BE49-F238E27FC236}">
                <a16:creationId xmlns:a16="http://schemas.microsoft.com/office/drawing/2014/main" id="{10A4E73A-3E29-2158-9AE0-2476A53D5A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74566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7CD2F-C908-1E0A-0A67-7701A95DB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1361DB9-C9FB-1BD5-1B29-D7BAF58D0B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39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9AAC28-D37D-4861-846E-9BFF0CADDE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39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63874" name="Rectangle 2">
            <a:extLst>
              <a:ext uri="{FF2B5EF4-FFF2-40B4-BE49-F238E27FC236}">
                <a16:creationId xmlns:a16="http://schemas.microsoft.com/office/drawing/2014/main" id="{ED52E233-5872-0ABD-12F8-1A1A39E112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>
            <a:extLst>
              <a:ext uri="{FF2B5EF4-FFF2-40B4-BE49-F238E27FC236}">
                <a16:creationId xmlns:a16="http://schemas.microsoft.com/office/drawing/2014/main" id="{BEE894BD-9740-CD71-E42D-E3A1712A2E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622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A2E81-592E-5C55-BC87-CF9B666AB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0038116-0A55-D884-3C60-2639C61814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39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9AAC28-D37D-4861-846E-9BFF0CADDE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39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63874" name="Rectangle 2">
            <a:extLst>
              <a:ext uri="{FF2B5EF4-FFF2-40B4-BE49-F238E27FC236}">
                <a16:creationId xmlns:a16="http://schemas.microsoft.com/office/drawing/2014/main" id="{A9945E54-4EF3-6E43-1AF0-2380416B54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>
            <a:extLst>
              <a:ext uri="{FF2B5EF4-FFF2-40B4-BE49-F238E27FC236}">
                <a16:creationId xmlns:a16="http://schemas.microsoft.com/office/drawing/2014/main" id="{30EF4255-7D0C-2EF9-5BF7-12C7D2764D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14037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78ECC-AAF5-F1A1-13CF-C164850A7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7EFF070-8E44-486C-3AF6-58449EE8B1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39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9AAC28-D37D-4861-846E-9BFF0CADDE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39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63874" name="Rectangle 2">
            <a:extLst>
              <a:ext uri="{FF2B5EF4-FFF2-40B4-BE49-F238E27FC236}">
                <a16:creationId xmlns:a16="http://schemas.microsoft.com/office/drawing/2014/main" id="{1F6CD0E9-E1C1-1355-2675-007B5A15F2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>
            <a:extLst>
              <a:ext uri="{FF2B5EF4-FFF2-40B4-BE49-F238E27FC236}">
                <a16:creationId xmlns:a16="http://schemas.microsoft.com/office/drawing/2014/main" id="{5B761E9A-B32D-3483-52EE-C421AFD8EA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1768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103EB-6E07-0044-2A28-FBA004A49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D1B5102-4415-91FB-2327-090DDE569B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9AAC28-D37D-4861-846E-9BFF0CADDE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63874" name="Rectangle 2">
            <a:extLst>
              <a:ext uri="{FF2B5EF4-FFF2-40B4-BE49-F238E27FC236}">
                <a16:creationId xmlns:a16="http://schemas.microsoft.com/office/drawing/2014/main" id="{A41F73A5-6E22-6F53-FD72-2BE560BDAF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>
            <a:extLst>
              <a:ext uri="{FF2B5EF4-FFF2-40B4-BE49-F238E27FC236}">
                <a16:creationId xmlns:a16="http://schemas.microsoft.com/office/drawing/2014/main" id="{4B461F13-085A-3FFB-BD2A-DA3B0B383F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950311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7591E-324E-EB93-26BB-B77274E13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8AF2DE9-EF7D-3220-715D-B2C47A8A4D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9AAC28-D37D-4861-846E-9BFF0CADDE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63874" name="Rectangle 2">
            <a:extLst>
              <a:ext uri="{FF2B5EF4-FFF2-40B4-BE49-F238E27FC236}">
                <a16:creationId xmlns:a16="http://schemas.microsoft.com/office/drawing/2014/main" id="{CEF70CFD-9FB5-357D-6845-4AB563F40C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>
            <a:extLst>
              <a:ext uri="{FF2B5EF4-FFF2-40B4-BE49-F238E27FC236}">
                <a16:creationId xmlns:a16="http://schemas.microsoft.com/office/drawing/2014/main" id="{AE7FDC21-B4E2-550C-77E6-78E07CD68E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216169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96DE0-A6B6-D01E-B421-F8AD87830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0F92C94-125E-BABA-169B-4371C6DD0B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9AAC28-D37D-4861-846E-9BFF0CADDE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63874" name="Rectangle 2">
            <a:extLst>
              <a:ext uri="{FF2B5EF4-FFF2-40B4-BE49-F238E27FC236}">
                <a16:creationId xmlns:a16="http://schemas.microsoft.com/office/drawing/2014/main" id="{45829F9C-4561-3279-780E-7B521710A6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>
            <a:extLst>
              <a:ext uri="{FF2B5EF4-FFF2-40B4-BE49-F238E27FC236}">
                <a16:creationId xmlns:a16="http://schemas.microsoft.com/office/drawing/2014/main" id="{F14D18DC-1B6E-1CE9-E020-BCCA4A18C4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142152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8986C-4AC0-0FF7-3773-7001107EB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27BEAE5-87E9-D61D-E8F8-6ED5A39AD5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9AAC28-D37D-4861-846E-9BFF0CADDE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63874" name="Rectangle 2">
            <a:extLst>
              <a:ext uri="{FF2B5EF4-FFF2-40B4-BE49-F238E27FC236}">
                <a16:creationId xmlns:a16="http://schemas.microsoft.com/office/drawing/2014/main" id="{E1E31C72-3017-3B64-1A47-4FF066B391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>
            <a:extLst>
              <a:ext uri="{FF2B5EF4-FFF2-40B4-BE49-F238E27FC236}">
                <a16:creationId xmlns:a16="http://schemas.microsoft.com/office/drawing/2014/main" id="{21DABEB2-5DA8-6767-F09D-3FA52DA669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356757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3015E-2D2C-06D9-9469-AD4A62D1B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F146D2E-38C6-3B60-AA2B-28A34A191A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9AAC28-D37D-4861-846E-9BFF0CADDE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63874" name="Rectangle 2">
            <a:extLst>
              <a:ext uri="{FF2B5EF4-FFF2-40B4-BE49-F238E27FC236}">
                <a16:creationId xmlns:a16="http://schemas.microsoft.com/office/drawing/2014/main" id="{95C60018-9533-9035-161E-217213292C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>
            <a:extLst>
              <a:ext uri="{FF2B5EF4-FFF2-40B4-BE49-F238E27FC236}">
                <a16:creationId xmlns:a16="http://schemas.microsoft.com/office/drawing/2014/main" id="{A3C8EBF6-7339-1C8F-AD11-F29F655F05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393390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E0BC8-CE8D-6AC3-A643-3A303E558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9DAAEBB-B8A6-D2E7-AFFC-7AEF153C33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9AAC28-D37D-4861-846E-9BFF0CADDE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63874" name="Rectangle 2">
            <a:extLst>
              <a:ext uri="{FF2B5EF4-FFF2-40B4-BE49-F238E27FC236}">
                <a16:creationId xmlns:a16="http://schemas.microsoft.com/office/drawing/2014/main" id="{6D65AE55-A96D-0D6F-D6BD-B2BCA9D29A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>
            <a:extLst>
              <a:ext uri="{FF2B5EF4-FFF2-40B4-BE49-F238E27FC236}">
                <a16:creationId xmlns:a16="http://schemas.microsoft.com/office/drawing/2014/main" id="{DA79AD72-5407-D1E6-733F-A705F33B0D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5435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88370-7380-5870-0255-0DBACA6A7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D7669512-7917-B89E-92B8-A2294A5DBC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9282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297E5-8CDA-63C6-0DE3-B4EDB4D4E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FA1388A3-5F24-94A4-8FD9-9F88CCA0FE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43116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C9679-F02B-A419-B773-C892EFDF9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7">
            <a:extLst>
              <a:ext uri="{FF2B5EF4-FFF2-40B4-BE49-F238E27FC236}">
                <a16:creationId xmlns:a16="http://schemas.microsoft.com/office/drawing/2014/main" id="{E500647F-6F5B-89C7-97B7-246C5F8767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39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111356-C7F5-4933-A04A-1539D52F17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39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91843" name="Rectangle 2">
            <a:extLst>
              <a:ext uri="{FF2B5EF4-FFF2-40B4-BE49-F238E27FC236}">
                <a16:creationId xmlns:a16="http://schemas.microsoft.com/office/drawing/2014/main" id="{97B5D980-2D2D-1944-1033-32D0B01E2B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844" name="Rectangle 3">
            <a:extLst>
              <a:ext uri="{FF2B5EF4-FFF2-40B4-BE49-F238E27FC236}">
                <a16:creationId xmlns:a16="http://schemas.microsoft.com/office/drawing/2014/main" id="{A3500783-F299-4515-1DE2-BC423A7D00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217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A87BF-59B5-5415-213F-285706749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7">
            <a:extLst>
              <a:ext uri="{FF2B5EF4-FFF2-40B4-BE49-F238E27FC236}">
                <a16:creationId xmlns:a16="http://schemas.microsoft.com/office/drawing/2014/main" id="{FB45ABEB-5272-D227-1D8B-3DD103EDAF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39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111356-C7F5-4933-A04A-1539D52F17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39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91843" name="Rectangle 2">
            <a:extLst>
              <a:ext uri="{FF2B5EF4-FFF2-40B4-BE49-F238E27FC236}">
                <a16:creationId xmlns:a16="http://schemas.microsoft.com/office/drawing/2014/main" id="{E9D62A12-8433-4E79-16EF-6818904AD0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844" name="Rectangle 3">
            <a:extLst>
              <a:ext uri="{FF2B5EF4-FFF2-40B4-BE49-F238E27FC236}">
                <a16:creationId xmlns:a16="http://schemas.microsoft.com/office/drawing/2014/main" id="{094DCC01-E461-008B-F23E-3D4CB949F1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094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3F983-8844-4198-2800-FCEAE2837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7">
            <a:extLst>
              <a:ext uri="{FF2B5EF4-FFF2-40B4-BE49-F238E27FC236}">
                <a16:creationId xmlns:a16="http://schemas.microsoft.com/office/drawing/2014/main" id="{287A1B49-09AE-1E2F-38D8-BA473C3A2F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39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111356-C7F5-4933-A04A-1539D52F17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39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91843" name="Rectangle 2">
            <a:extLst>
              <a:ext uri="{FF2B5EF4-FFF2-40B4-BE49-F238E27FC236}">
                <a16:creationId xmlns:a16="http://schemas.microsoft.com/office/drawing/2014/main" id="{E6ACBA07-6257-D91B-5520-1B9A4B312C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844" name="Rectangle 3">
            <a:extLst>
              <a:ext uri="{FF2B5EF4-FFF2-40B4-BE49-F238E27FC236}">
                <a16:creationId xmlns:a16="http://schemas.microsoft.com/office/drawing/2014/main" id="{B8285734-75CB-8242-E231-1C684B9627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13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83C13F79-26B1-4D35-8E06-63E44F57877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638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C3DA9127-4892-498D-8BB6-D62382FD241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468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2C76D911-4C55-4F0C-8834-0C6AEB50DD8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634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4D609EE-BC73-46B1-AEE3-25F5B96FBD67}" type="datetime1">
              <a:rPr lang="en-US" smtClean="0"/>
              <a:t>2/20/2025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7D9BF44-AB1D-4454-A23A-CA84D0B68E4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7108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00956F"/>
            </a:solidFill>
          </a:ln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0" y="380"/>
            <a:ext cx="9144000" cy="347980"/>
          </a:xfrm>
          <a:custGeom>
            <a:avLst/>
            <a:gdLst/>
            <a:ahLst/>
            <a:cxnLst/>
            <a:rect l="l" t="t" r="r" b="b"/>
            <a:pathLst>
              <a:path w="9144000" h="347980">
                <a:moveTo>
                  <a:pt x="0" y="0"/>
                </a:moveTo>
                <a:lnTo>
                  <a:pt x="9144000" y="0"/>
                </a:lnTo>
                <a:lnTo>
                  <a:pt x="9144000" y="347472"/>
                </a:lnTo>
                <a:lnTo>
                  <a:pt x="0" y="347472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D103A-48E5-4851-B65F-A9E39FC73509}" type="datetime1">
              <a:rPr lang="en-US" smtClean="0"/>
              <a:t>2/20/2025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583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bg>
      <p:bgPr>
        <a:gradFill flip="none" rotWithShape="1">
          <a:gsLst>
            <a:gs pos="0">
              <a:srgbClr val="00B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83258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4DEE8-9B93-4572-B835-9370CDAE2040}" type="datetime1">
              <a:rPr lang="en-US" smtClean="0"/>
              <a:t>2/20/2025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D3511A-948E-4CC6-8FD3-6C8A57DCDE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535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gradFill flip="none" rotWithShape="1">
          <a:gsLst>
            <a:gs pos="0">
              <a:srgbClr val="00B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10639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08CA6-4458-4E79-B50A-2123E0B4C224}" type="datetime1">
              <a:rPr lang="en-US" smtClean="0"/>
              <a:t>2/20/2025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AC616A-0269-42AA-AE19-AB3D8B89C2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2267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CEAC5-A871-4654-BF47-8A0C3E806C28}" type="datetime1">
              <a:rPr lang="en-US" smtClean="0"/>
              <a:t>2/20/2025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2D0FD5-7909-4ACC-9EED-1784D2B5E0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7178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CBC80-D62A-4B1B-A87F-55009D1AF77B}" type="datetime1">
              <a:rPr lang="en-US" smtClean="0"/>
              <a:t>2/20/2025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6C7F57-C701-4F76-91B6-0FADA07FF0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164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0BCF4768-2861-49D9-B9C6-C3386376FEB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7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C7A64-7082-4E45-A3B5-39D5D29B1C30}" type="datetime1">
              <a:rPr lang="en-US" smtClean="0"/>
              <a:t>2/20/2025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9E625-BB56-4D66-9015-601F3D9229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6879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615AF-9DCA-4471-9708-907581798B67}" type="datetime1">
              <a:rPr lang="en-US" smtClean="0"/>
              <a:t>2/20/2025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DA5594-CE75-4EFF-944F-206BD3E01A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6121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C66E1-F51E-43FD-8E65-D9B77C569E2C}" type="datetime1">
              <a:rPr lang="en-US" smtClean="0"/>
              <a:t>2/20/2025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00F7F-716A-4F7B-BA65-34996CE61E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624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6C00C-5BA4-4940-AF57-C582D0185CBE}" type="datetime1">
              <a:rPr lang="en-US" smtClean="0"/>
              <a:t>2/20/2025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B4E984-8819-4229-B1A2-060315B8F2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4773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288841-CFEF-4EEE-9717-82C02353BDA6}" type="datetime1">
              <a:rPr lang="en-US" smtClean="0"/>
              <a:t>2/20/2025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459FE-EA5F-4F38-A745-962CD0990A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7119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321F5C-2B6C-47AF-AB63-BD573D3F8AB7}" type="datetime1">
              <a:rPr lang="en-US" smtClean="0"/>
              <a:t>2/20/2025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B7FD21-AAB5-41CB-A5B4-3849F81E92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9315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B8BA38-5B15-410E-9A1B-5F7DE5B5DE92}" type="datetime1">
              <a:rPr lang="en-US" smtClean="0"/>
              <a:t>2/20/2025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9BF44-AB1D-4454-A23A-CA84D0B68E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1357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A9DC05-C823-4E9B-AF33-CE738F413ABA}" type="datetime1">
              <a:rPr lang="en-US" smtClean="0"/>
              <a:t>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E82D03-3852-4F89-9D56-D127E48CF56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010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D59E18-1DF9-4721-A415-EBEA693CB4C5}" type="datetime1">
              <a:rPr lang="en-US" smtClean="0"/>
              <a:t>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E82D03-3852-4F89-9D56-D127E48CF56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4856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gradFill flip="none" rotWithShape="1">
          <a:gsLst>
            <a:gs pos="0">
              <a:srgbClr val="00B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62007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1DAA2F33-876C-4BD1-9F08-45DC768C37D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7215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1_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6"/>
          <p:cNvSpPr txBox="1">
            <a:spLocks noGrp="1"/>
          </p:cNvSpPr>
          <p:nvPr>
            <p:ph type="title"/>
          </p:nvPr>
        </p:nvSpPr>
        <p:spPr>
          <a:xfrm>
            <a:off x="1606045" y="964692"/>
            <a:ext cx="5937755" cy="1188720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6"/>
          <p:cNvSpPr txBox="1"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6"/>
          <p:cNvSpPr txBox="1">
            <a:spLocks noGrp="1"/>
          </p:cNvSpPr>
          <p:nvPr>
            <p:ph type="dt" idx="10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6DE134A-CEF4-4057-9251-956F7C6D30B5}" type="datetime1">
              <a:rPr lang="en-US" smtClean="0"/>
              <a:t>2/20/2025</a:t>
            </a:fld>
            <a:endParaRPr/>
          </a:p>
        </p:txBody>
      </p:sp>
      <p:sp>
        <p:nvSpPr>
          <p:cNvPr id="25" name="Google Shape;25;p56"/>
          <p:cNvSpPr txBox="1">
            <a:spLocks noGrp="1"/>
          </p:cNvSpPr>
          <p:nvPr>
            <p:ph type="ftr" idx="11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6"/>
          <p:cNvSpPr>
            <a:spLocks noGrp="1"/>
          </p:cNvSpPr>
          <p:nvPr>
            <p:ph type="sldNum" idx="12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3030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5"/>
          <p:cNvSpPr txBox="1">
            <a:spLocks noGrp="1"/>
          </p:cNvSpPr>
          <p:nvPr>
            <p:ph type="ctrTitle"/>
          </p:nvPr>
        </p:nvSpPr>
        <p:spPr>
          <a:xfrm>
            <a:off x="1102240" y="2386744"/>
            <a:ext cx="6939520" cy="164592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500"/>
              <a:buFont typeface="Gill Sans"/>
              <a:buNone/>
              <a:defRPr sz="35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5"/>
          <p:cNvSpPr txBox="1"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3F3F3F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55"/>
          <p:cNvSpPr txBox="1">
            <a:spLocks noGrp="1"/>
          </p:cNvSpPr>
          <p:nvPr>
            <p:ph type="dt" idx="10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D8DDF7C-89E8-4BFF-8C70-5BDBA6C99383}" type="datetime1">
              <a:rPr lang="en-US" smtClean="0"/>
              <a:t>2/20/2025</a:t>
            </a:fld>
            <a:endParaRPr/>
          </a:p>
        </p:txBody>
      </p:sp>
      <p:sp>
        <p:nvSpPr>
          <p:cNvPr id="19" name="Google Shape;19;p55"/>
          <p:cNvSpPr txBox="1">
            <a:spLocks noGrp="1"/>
          </p:cNvSpPr>
          <p:nvPr>
            <p:ph type="ftr" idx="11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5"/>
          <p:cNvSpPr>
            <a:spLocks noGrp="1"/>
          </p:cNvSpPr>
          <p:nvPr>
            <p:ph type="sldNum" idx="12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91227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6"/>
          <p:cNvSpPr txBox="1">
            <a:spLocks noGrp="1"/>
          </p:cNvSpPr>
          <p:nvPr>
            <p:ph type="title"/>
          </p:nvPr>
        </p:nvSpPr>
        <p:spPr>
          <a:xfrm>
            <a:off x="1606045" y="964692"/>
            <a:ext cx="5937755" cy="1188720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6"/>
          <p:cNvSpPr txBox="1"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6"/>
          <p:cNvSpPr txBox="1">
            <a:spLocks noGrp="1"/>
          </p:cNvSpPr>
          <p:nvPr>
            <p:ph type="dt" idx="10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AFF1266D-56EB-4238-8AAD-0E804CA4D0A1}" type="datetime1">
              <a:rPr lang="en-US" smtClean="0"/>
              <a:t>2/20/2025</a:t>
            </a:fld>
            <a:endParaRPr/>
          </a:p>
        </p:txBody>
      </p:sp>
      <p:sp>
        <p:nvSpPr>
          <p:cNvPr id="25" name="Google Shape;25;p56"/>
          <p:cNvSpPr txBox="1">
            <a:spLocks noGrp="1"/>
          </p:cNvSpPr>
          <p:nvPr>
            <p:ph type="ftr" idx="11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6"/>
          <p:cNvSpPr>
            <a:spLocks noGrp="1"/>
          </p:cNvSpPr>
          <p:nvPr>
            <p:ph type="sldNum" idx="12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6179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7"/>
          <p:cNvSpPr txBox="1">
            <a:spLocks noGrp="1"/>
          </p:cNvSpPr>
          <p:nvPr>
            <p:ph type="dt" idx="10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DF410E5-838A-4393-B313-C6DA947174B0}" type="datetime1">
              <a:rPr lang="en-US" smtClean="0"/>
              <a:t>2/20/2025</a:t>
            </a:fld>
            <a:endParaRPr/>
          </a:p>
        </p:txBody>
      </p:sp>
      <p:sp>
        <p:nvSpPr>
          <p:cNvPr id="29" name="Google Shape;29;p57"/>
          <p:cNvSpPr txBox="1">
            <a:spLocks noGrp="1"/>
          </p:cNvSpPr>
          <p:nvPr>
            <p:ph type="ftr" idx="11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7"/>
          <p:cNvSpPr>
            <a:spLocks noGrp="1"/>
          </p:cNvSpPr>
          <p:nvPr>
            <p:ph type="sldNum" idx="12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47559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8"/>
          <p:cNvSpPr txBox="1">
            <a:spLocks noGrp="1"/>
          </p:cNvSpPr>
          <p:nvPr>
            <p:ph type="title"/>
          </p:nvPr>
        </p:nvSpPr>
        <p:spPr>
          <a:xfrm>
            <a:off x="1106424" y="2386744"/>
            <a:ext cx="6940296" cy="164592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500"/>
              <a:buFont typeface="Gill Sans"/>
              <a:buNone/>
              <a:defRPr sz="35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8"/>
          <p:cNvSpPr txBox="1"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  <a:defRPr sz="19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8"/>
          <p:cNvSpPr txBox="1">
            <a:spLocks noGrp="1"/>
          </p:cNvSpPr>
          <p:nvPr>
            <p:ph type="dt" idx="10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D1434CB6-2C01-4BAB-ACFA-0745DCBDA975}" type="datetime1">
              <a:rPr lang="en-US" smtClean="0"/>
              <a:t>2/20/2025</a:t>
            </a:fld>
            <a:endParaRPr/>
          </a:p>
        </p:txBody>
      </p:sp>
      <p:sp>
        <p:nvSpPr>
          <p:cNvPr id="35" name="Google Shape;35;p58"/>
          <p:cNvSpPr txBox="1">
            <a:spLocks noGrp="1"/>
          </p:cNvSpPr>
          <p:nvPr>
            <p:ph type="ftr" idx="11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8"/>
          <p:cNvSpPr>
            <a:spLocks noGrp="1"/>
          </p:cNvSpPr>
          <p:nvPr>
            <p:ph type="sldNum" idx="12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1442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9"/>
          <p:cNvSpPr txBox="1">
            <a:spLocks noGrp="1"/>
          </p:cNvSpPr>
          <p:nvPr>
            <p:ph type="title"/>
          </p:nvPr>
        </p:nvSpPr>
        <p:spPr>
          <a:xfrm>
            <a:off x="1606045" y="964692"/>
            <a:ext cx="5937755" cy="1188720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9"/>
          <p:cNvSpPr txBox="1">
            <a:spLocks noGrp="1"/>
          </p:cNvSpPr>
          <p:nvPr>
            <p:ph type="body" idx="1"/>
          </p:nvPr>
        </p:nvSpPr>
        <p:spPr>
          <a:xfrm>
            <a:off x="1102239" y="2638044"/>
            <a:ext cx="3288023" cy="3101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59"/>
          <p:cNvSpPr txBox="1">
            <a:spLocks noGrp="1"/>
          </p:cNvSpPr>
          <p:nvPr>
            <p:ph type="body" idx="2"/>
          </p:nvPr>
        </p:nvSpPr>
        <p:spPr>
          <a:xfrm>
            <a:off x="4753737" y="2638044"/>
            <a:ext cx="3290516" cy="3101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59"/>
          <p:cNvSpPr txBox="1">
            <a:spLocks noGrp="1"/>
          </p:cNvSpPr>
          <p:nvPr>
            <p:ph type="dt" idx="10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6E4B76B2-A7E5-43C3-ADCF-BE1C54A242E4}" type="datetime1">
              <a:rPr lang="en-US" smtClean="0"/>
              <a:t>2/20/2025</a:t>
            </a:fld>
            <a:endParaRPr/>
          </a:p>
        </p:txBody>
      </p:sp>
      <p:sp>
        <p:nvSpPr>
          <p:cNvPr id="42" name="Google Shape;42;p59"/>
          <p:cNvSpPr txBox="1">
            <a:spLocks noGrp="1"/>
          </p:cNvSpPr>
          <p:nvPr>
            <p:ph type="ftr" idx="11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9"/>
          <p:cNvSpPr>
            <a:spLocks noGrp="1"/>
          </p:cNvSpPr>
          <p:nvPr>
            <p:ph type="sldNum" idx="12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52138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0"/>
          <p:cNvSpPr txBox="1"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  <a:defRPr sz="1900" b="0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  <a:defRPr sz="19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60"/>
          <p:cNvSpPr txBox="1">
            <a:spLocks noGrp="1"/>
          </p:cNvSpPr>
          <p:nvPr>
            <p:ph type="body" idx="2"/>
          </p:nvPr>
        </p:nvSpPr>
        <p:spPr>
          <a:xfrm>
            <a:off x="1102239" y="3143250"/>
            <a:ext cx="3288024" cy="2596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60"/>
          <p:cNvSpPr txBox="1">
            <a:spLocks noGrp="1"/>
          </p:cNvSpPr>
          <p:nvPr>
            <p:ph type="body" idx="3"/>
          </p:nvPr>
        </p:nvSpPr>
        <p:spPr>
          <a:xfrm>
            <a:off x="4753737" y="3143250"/>
            <a:ext cx="3290516" cy="2596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60"/>
          <p:cNvSpPr txBox="1">
            <a:spLocks noGrp="1"/>
          </p:cNvSpPr>
          <p:nvPr>
            <p:ph type="body" idx="4"/>
          </p:nvPr>
        </p:nvSpPr>
        <p:spPr>
          <a:xfrm>
            <a:off x="4753737" y="2313434"/>
            <a:ext cx="3290516" cy="704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  <a:defRPr sz="1900" b="0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  <a:defRPr sz="19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60"/>
          <p:cNvSpPr txBox="1">
            <a:spLocks noGrp="1"/>
          </p:cNvSpPr>
          <p:nvPr>
            <p:ph type="dt" idx="10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3B720C17-1AA6-4512-862C-56DA284AA7FD}" type="datetime1">
              <a:rPr lang="en-US" smtClean="0"/>
              <a:t>2/20/2025</a:t>
            </a:fld>
            <a:endParaRPr/>
          </a:p>
        </p:txBody>
      </p:sp>
      <p:sp>
        <p:nvSpPr>
          <p:cNvPr id="50" name="Google Shape;50;p60"/>
          <p:cNvSpPr txBox="1">
            <a:spLocks noGrp="1"/>
          </p:cNvSpPr>
          <p:nvPr>
            <p:ph type="ftr" idx="11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0"/>
          <p:cNvSpPr>
            <a:spLocks noGrp="1"/>
          </p:cNvSpPr>
          <p:nvPr>
            <p:ph type="sldNum" idx="12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" name="Google Shape;52;p60"/>
          <p:cNvSpPr txBox="1">
            <a:spLocks noGrp="1"/>
          </p:cNvSpPr>
          <p:nvPr>
            <p:ph type="title"/>
          </p:nvPr>
        </p:nvSpPr>
        <p:spPr>
          <a:xfrm>
            <a:off x="1606045" y="964692"/>
            <a:ext cx="5937755" cy="1188720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03033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61"/>
          <p:cNvSpPr txBox="1">
            <a:spLocks noGrp="1"/>
          </p:cNvSpPr>
          <p:nvPr>
            <p:ph type="title"/>
          </p:nvPr>
        </p:nvSpPr>
        <p:spPr>
          <a:xfrm>
            <a:off x="1606045" y="964692"/>
            <a:ext cx="5937755" cy="1188720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61"/>
          <p:cNvSpPr txBox="1">
            <a:spLocks noGrp="1"/>
          </p:cNvSpPr>
          <p:nvPr>
            <p:ph type="dt" idx="10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5B6D874C-9B39-4EDC-B563-B9A89AA1C28E}" type="datetime1">
              <a:rPr lang="en-US" smtClean="0"/>
              <a:t>2/20/2025</a:t>
            </a:fld>
            <a:endParaRPr/>
          </a:p>
        </p:txBody>
      </p:sp>
      <p:sp>
        <p:nvSpPr>
          <p:cNvPr id="56" name="Google Shape;56;p61"/>
          <p:cNvSpPr txBox="1">
            <a:spLocks noGrp="1"/>
          </p:cNvSpPr>
          <p:nvPr>
            <p:ph type="ftr" idx="11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61"/>
          <p:cNvSpPr>
            <a:spLocks noGrp="1"/>
          </p:cNvSpPr>
          <p:nvPr>
            <p:ph type="sldNum" idx="12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85733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2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62"/>
          <p:cNvSpPr txBox="1">
            <a:spLocks noGrp="1"/>
          </p:cNvSpPr>
          <p:nvPr>
            <p:ph type="title"/>
          </p:nvPr>
        </p:nvSpPr>
        <p:spPr>
          <a:xfrm>
            <a:off x="640703" y="2243829"/>
            <a:ext cx="3290594" cy="114149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Gill Sans"/>
              <a:buNone/>
              <a:defRPr sz="21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62"/>
          <p:cNvSpPr txBox="1">
            <a:spLocks noGrp="1"/>
          </p:cNvSpPr>
          <p:nvPr>
            <p:ph type="body" idx="1"/>
          </p:nvPr>
        </p:nvSpPr>
        <p:spPr>
          <a:xfrm>
            <a:off x="5052060" y="804672"/>
            <a:ext cx="3611880" cy="5248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Char char="•"/>
              <a:defRPr sz="1900">
                <a:solidFill>
                  <a:schemeClr val="dk1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dk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dk1"/>
                </a:solidFill>
              </a:defRPr>
            </a:lvl5pPr>
            <a:lvl6pPr marL="2743200" lvl="5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2" name="Google Shape;62;p62"/>
          <p:cNvSpPr txBox="1">
            <a:spLocks noGrp="1"/>
          </p:cNvSpPr>
          <p:nvPr>
            <p:ph type="body" idx="2"/>
          </p:nvPr>
        </p:nvSpPr>
        <p:spPr>
          <a:xfrm>
            <a:off x="862965" y="3549918"/>
            <a:ext cx="2846070" cy="2194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62"/>
          <p:cNvSpPr txBox="1">
            <a:spLocks noGrp="1"/>
          </p:cNvSpPr>
          <p:nvPr>
            <p:ph type="dt" idx="10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8D6E387-ACD5-409E-8FE8-3294FB01C101}" type="datetime1">
              <a:rPr lang="en-US" smtClean="0"/>
              <a:t>2/20/2025</a:t>
            </a:fld>
            <a:endParaRPr/>
          </a:p>
        </p:txBody>
      </p:sp>
      <p:sp>
        <p:nvSpPr>
          <p:cNvPr id="64" name="Google Shape;64;p62"/>
          <p:cNvSpPr txBox="1">
            <a:spLocks noGrp="1"/>
          </p:cNvSpPr>
          <p:nvPr>
            <p:ph type="ftr" idx="11"/>
          </p:nvPr>
        </p:nvSpPr>
        <p:spPr>
          <a:xfrm>
            <a:off x="640703" y="6236208"/>
            <a:ext cx="3806398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62"/>
          <p:cNvSpPr>
            <a:spLocks noGrp="1"/>
          </p:cNvSpPr>
          <p:nvPr>
            <p:ph type="sldNum" idx="12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25129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63"/>
          <p:cNvSpPr txBox="1">
            <a:spLocks noGrp="1"/>
          </p:cNvSpPr>
          <p:nvPr>
            <p:ph type="title"/>
          </p:nvPr>
        </p:nvSpPr>
        <p:spPr>
          <a:xfrm>
            <a:off x="640080" y="2243828"/>
            <a:ext cx="3291840" cy="1143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2626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1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Gill Sans"/>
              <a:buNone/>
              <a:defRPr sz="21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63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6573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9" name="Google Shape;69;p63"/>
          <p:cNvSpPr txBox="1">
            <a:spLocks noGrp="1"/>
          </p:cNvSpPr>
          <p:nvPr>
            <p:ph type="body" idx="1"/>
          </p:nvPr>
        </p:nvSpPr>
        <p:spPr>
          <a:xfrm>
            <a:off x="862965" y="3549919"/>
            <a:ext cx="2846070" cy="2194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63"/>
          <p:cNvSpPr txBox="1">
            <a:spLocks noGrp="1"/>
          </p:cNvSpPr>
          <p:nvPr>
            <p:ph type="dt" idx="10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A16CE62C-D571-474A-8EB5-1CDBD53F3BE4}" type="datetime1">
              <a:rPr lang="en-US" smtClean="0"/>
              <a:t>2/20/2025</a:t>
            </a:fld>
            <a:endParaRPr/>
          </a:p>
        </p:txBody>
      </p:sp>
      <p:sp>
        <p:nvSpPr>
          <p:cNvPr id="71" name="Google Shape;71;p63"/>
          <p:cNvSpPr txBox="1">
            <a:spLocks noGrp="1"/>
          </p:cNvSpPr>
          <p:nvPr>
            <p:ph type="ftr" idx="11"/>
          </p:nvPr>
        </p:nvSpPr>
        <p:spPr>
          <a:xfrm>
            <a:off x="640080" y="6236208"/>
            <a:ext cx="3803904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3"/>
          <p:cNvSpPr>
            <a:spLocks noGrp="1"/>
          </p:cNvSpPr>
          <p:nvPr>
            <p:ph type="sldNum" idx="12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4923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7F57D2A2-80A0-4FA3-960E-3135B6C961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3109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64"/>
          <p:cNvSpPr txBox="1">
            <a:spLocks noGrp="1"/>
          </p:cNvSpPr>
          <p:nvPr>
            <p:ph type="title"/>
          </p:nvPr>
        </p:nvSpPr>
        <p:spPr>
          <a:xfrm>
            <a:off x="1606045" y="964692"/>
            <a:ext cx="5937755" cy="1188720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64"/>
          <p:cNvSpPr txBox="1">
            <a:spLocks noGrp="1"/>
          </p:cNvSpPr>
          <p:nvPr>
            <p:ph type="body" idx="1"/>
          </p:nvPr>
        </p:nvSpPr>
        <p:spPr>
          <a:xfrm rot="5400000">
            <a:off x="3023931" y="1220159"/>
            <a:ext cx="3101983" cy="5937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64"/>
          <p:cNvSpPr txBox="1">
            <a:spLocks noGrp="1"/>
          </p:cNvSpPr>
          <p:nvPr>
            <p:ph type="dt" idx="10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2A0B9D7E-6FE7-4F40-8FD2-6B7CCF3876A8}" type="datetime1">
              <a:rPr lang="en-US" smtClean="0"/>
              <a:t>2/20/2025</a:t>
            </a:fld>
            <a:endParaRPr/>
          </a:p>
        </p:txBody>
      </p:sp>
      <p:sp>
        <p:nvSpPr>
          <p:cNvPr id="77" name="Google Shape;77;p64"/>
          <p:cNvSpPr txBox="1">
            <a:spLocks noGrp="1"/>
          </p:cNvSpPr>
          <p:nvPr>
            <p:ph type="ftr" idx="11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4"/>
          <p:cNvSpPr>
            <a:spLocks noGrp="1"/>
          </p:cNvSpPr>
          <p:nvPr>
            <p:ph type="sldNum" idx="12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93132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5"/>
          <p:cNvSpPr txBox="1">
            <a:spLocks noGrp="1"/>
          </p:cNvSpPr>
          <p:nvPr>
            <p:ph type="title"/>
          </p:nvPr>
        </p:nvSpPr>
        <p:spPr>
          <a:xfrm rot="5400000">
            <a:off x="4525077" y="2902017"/>
            <a:ext cx="4983480" cy="1053966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65"/>
          <p:cNvSpPr txBox="1">
            <a:spLocks noGrp="1"/>
          </p:cNvSpPr>
          <p:nvPr>
            <p:ph type="body" idx="1"/>
          </p:nvPr>
        </p:nvSpPr>
        <p:spPr>
          <a:xfrm rot="5400000">
            <a:off x="1472393" y="1070913"/>
            <a:ext cx="4983480" cy="4716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65"/>
          <p:cNvSpPr txBox="1">
            <a:spLocks noGrp="1"/>
          </p:cNvSpPr>
          <p:nvPr>
            <p:ph type="dt" idx="10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5462110-D656-494C-8D78-CA1AB12A1021}" type="datetime1">
              <a:rPr lang="en-US" smtClean="0"/>
              <a:t>2/20/2025</a:t>
            </a:fld>
            <a:endParaRPr/>
          </a:p>
        </p:txBody>
      </p:sp>
      <p:sp>
        <p:nvSpPr>
          <p:cNvPr id="83" name="Google Shape;83;p65"/>
          <p:cNvSpPr txBox="1">
            <a:spLocks noGrp="1"/>
          </p:cNvSpPr>
          <p:nvPr>
            <p:ph type="ftr" idx="11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65"/>
          <p:cNvSpPr>
            <a:spLocks noGrp="1"/>
          </p:cNvSpPr>
          <p:nvPr>
            <p:ph type="sldNum" idx="12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14560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gradFill flip="none" rotWithShape="1">
          <a:gsLst>
            <a:gs pos="0">
              <a:srgbClr val="00B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197877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bg>
      <p:bgPr>
        <a:gradFill flip="none" rotWithShape="1">
          <a:gsLst>
            <a:gs pos="0">
              <a:srgbClr val="00B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59944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97C5C-C6A9-45E9-B5E7-8174A1FE7A7C}" type="datetime1">
              <a:rPr lang="en-US" smtClean="0">
                <a:solidFill>
                  <a:srgbClr val="000000"/>
                </a:solidFill>
              </a:rPr>
              <a:t>2/20/2025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D3511A-948E-4CC6-8FD3-6C8A57DCDE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8527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gradFill flip="none" rotWithShape="1">
          <a:gsLst>
            <a:gs pos="0">
              <a:srgbClr val="00B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72941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75ED4-DEB4-4ADE-898A-98BF340040AB}" type="datetime1">
              <a:rPr lang="en-US" smtClean="0">
                <a:solidFill>
                  <a:srgbClr val="000000"/>
                </a:solidFill>
              </a:rPr>
              <a:t>2/20/2025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AC616A-0269-42AA-AE19-AB3D8B89C2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7621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ED75B-329E-41EE-BB8D-0B02E9CAEEE3}" type="datetime1">
              <a:rPr lang="en-US" smtClean="0">
                <a:solidFill>
                  <a:srgbClr val="000000"/>
                </a:solidFill>
              </a:rPr>
              <a:t>2/20/2025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2D0FD5-7909-4ACC-9EED-1784D2B5E0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5295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C2143E-C35A-4300-9CE5-8B7A0CC1766F}" type="datetime1">
              <a:rPr lang="en-US" smtClean="0">
                <a:solidFill>
                  <a:srgbClr val="000000"/>
                </a:solidFill>
              </a:rPr>
              <a:t>2/20/2025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6C7F57-C701-4F76-91B6-0FADA07FF0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9586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D7F496-472A-4DE4-9A6F-87EDA809F73B}" type="datetime1">
              <a:rPr lang="en-US" smtClean="0">
                <a:solidFill>
                  <a:srgbClr val="000000"/>
                </a:solidFill>
              </a:rPr>
              <a:t>2/20/2025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9E625-BB56-4D66-9015-601F3D9229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76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E2CD73E7-48F7-4647-B996-EE87652043A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2393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1633B-CBCB-42A1-90D7-70BCE8B90AA0}" type="datetime1">
              <a:rPr lang="en-US" smtClean="0">
                <a:solidFill>
                  <a:srgbClr val="000000"/>
                </a:solidFill>
              </a:rPr>
              <a:t>2/20/2025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DA5594-CE75-4EFF-944F-206BD3E01A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9610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68FAB-20F8-458B-955C-76DCB2DD3D81}" type="datetime1">
              <a:rPr lang="en-US" smtClean="0">
                <a:solidFill>
                  <a:srgbClr val="000000"/>
                </a:solidFill>
              </a:rPr>
              <a:t>2/20/2025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00F7F-716A-4F7B-BA65-34996CE61E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1524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2D070-FCF8-4552-B3C8-FD16ED91BA28}" type="datetime1">
              <a:rPr lang="en-US" smtClean="0">
                <a:solidFill>
                  <a:srgbClr val="000000"/>
                </a:solidFill>
              </a:rPr>
              <a:t>2/20/2025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B4E984-8819-4229-B1A2-060315B8F2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440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FEDC7-0BB8-451D-AA6A-5DDDBD5AECA8}" type="datetime1">
              <a:rPr lang="en-US" smtClean="0">
                <a:solidFill>
                  <a:srgbClr val="000000"/>
                </a:solidFill>
              </a:rPr>
              <a:t>2/20/2025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459FE-EA5F-4F38-A745-962CD0990A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5322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BFB0F-4C5D-44F1-8028-35B4A0C0C58B}" type="datetime1">
              <a:rPr lang="en-US" smtClean="0">
                <a:solidFill>
                  <a:srgbClr val="000000"/>
                </a:solidFill>
              </a:rPr>
              <a:t>2/20/2025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B7FD21-AAB5-41CB-A5B4-3849F81E92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8897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C3242-67C4-4D37-A017-3A979CD9E29F}" type="datetime1">
              <a:rPr lang="en-US" smtClean="0">
                <a:solidFill>
                  <a:srgbClr val="000000"/>
                </a:solidFill>
              </a:rPr>
              <a:t>2/20/2025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9BF44-AB1D-4454-A23A-CA84D0B68E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8322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6923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D1D776-F934-46DF-88C2-3536FF15718A}" type="datetime1">
              <a:rPr lang="en-US" smtClean="0">
                <a:solidFill>
                  <a:srgbClr val="000000"/>
                </a:solidFill>
              </a:rPr>
              <a:t>2/20/2025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E82D03-3852-4F89-9D56-D127E48CF56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1983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081359-5DB3-4071-A2CD-7E615C297974}" type="datetime1">
              <a:rPr lang="en-US" smtClean="0">
                <a:solidFill>
                  <a:srgbClr val="000000"/>
                </a:solidFill>
              </a:rPr>
              <a:t>2/20/2025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E82D03-3852-4F89-9D56-D127E48CF56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1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07A15544-93F5-47B3-A69C-37E0BD9A2E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560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1C25A88B-4F9A-4B19-A8E3-E0878CA0E1F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185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2DA424D8-FF81-4412-B22C-F02EAA8A72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780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F432E25D-D069-476E-AFFA-14DB81BF894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515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2CFE4B2-DEE6-4CEC-9E5C-73D88431AF5A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2/20/2025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6288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745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2C0ACE2-65FD-49A0-ACBD-365AD8983149}" type="datetime1">
              <a:rPr lang="en-US" smtClean="0"/>
              <a:t>2/20/2025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163CA67-2C29-4B5B-BACB-C3C24B00C95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382"/>
            <a:ext cx="9144000" cy="347472"/>
          </a:xfrm>
          <a:prstGeom prst="rect">
            <a:avLst/>
          </a:prstGeom>
          <a:gradFill>
            <a:gsLst>
              <a:gs pos="55000">
                <a:srgbClr val="CCFF99"/>
              </a:gs>
              <a:gs pos="45000">
                <a:srgbClr val="003300"/>
              </a:gs>
            </a:gsLst>
            <a:lin ang="0" scaled="0"/>
          </a:gra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29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4"/>
          <p:cNvSpPr txBox="1">
            <a:spLocks noGrp="1"/>
          </p:cNvSpPr>
          <p:nvPr>
            <p:ph type="title"/>
          </p:nvPr>
        </p:nvSpPr>
        <p:spPr>
          <a:xfrm>
            <a:off x="1606045" y="964692"/>
            <a:ext cx="5937755" cy="1188720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600"/>
              <a:buFont typeface="Gill Sans"/>
              <a:buNone/>
              <a:defRPr sz="26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54"/>
          <p:cNvSpPr txBox="1"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2" name="Google Shape;12;p54"/>
          <p:cNvSpPr txBox="1">
            <a:spLocks noGrp="1"/>
          </p:cNvSpPr>
          <p:nvPr>
            <p:ph type="dt" idx="10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fld id="{5CD16780-1118-43DA-8F6F-D329A4C9AABF}" type="datetime1">
              <a:rPr lang="en-US" smtClean="0"/>
              <a:t>2/20/2025</a:t>
            </a:fld>
            <a:endParaRPr/>
          </a:p>
        </p:txBody>
      </p:sp>
      <p:sp>
        <p:nvSpPr>
          <p:cNvPr id="13" name="Google Shape;13;p54"/>
          <p:cNvSpPr txBox="1">
            <a:spLocks noGrp="1"/>
          </p:cNvSpPr>
          <p:nvPr>
            <p:ph type="ftr" idx="11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4" name="Google Shape;14;p54"/>
          <p:cNvSpPr>
            <a:spLocks noGrp="1"/>
          </p:cNvSpPr>
          <p:nvPr>
            <p:ph type="sldNum" idx="12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8874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D4CF9CC-4DD1-4D40-8818-78D7AC27A6F6}" type="datetime1">
              <a:rPr lang="en-US" smtClean="0">
                <a:solidFill>
                  <a:srgbClr val="000000"/>
                </a:solidFill>
              </a:rPr>
              <a:t>2/20/2025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163CA67-2C29-4B5B-BACB-C3C24B00C95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483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37.jpeg"/><Relationship Id="rId4" Type="http://schemas.openxmlformats.org/officeDocument/2006/relationships/image" Target="../media/image138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137.jpeg"/><Relationship Id="rId4" Type="http://schemas.openxmlformats.org/officeDocument/2006/relationships/image" Target="../media/image138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137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0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6.emf"/><Relationship Id="rId4" Type="http://schemas.openxmlformats.org/officeDocument/2006/relationships/image" Target="../media/image142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4.jpe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4" Type="http://schemas.openxmlformats.org/officeDocument/2006/relationships/hyperlink" Target="../Archive_old_updates/ESM%202023%20FINAL%20DO%20NOT%20CHANGE!/09_ESMP_BANKS.pptx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72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6.jpeg"/><Relationship Id="rId4" Type="http://schemas.openxmlformats.org/officeDocument/2006/relationships/image" Target="../media/image90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76.jpeg"/><Relationship Id="rId4" Type="http://schemas.openxmlformats.org/officeDocument/2006/relationships/image" Target="../media/image101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6.jpeg"/><Relationship Id="rId5" Type="http://schemas.openxmlformats.org/officeDocument/2006/relationships/image" Target="../media/image106.jpeg"/><Relationship Id="rId4" Type="http://schemas.openxmlformats.org/officeDocument/2006/relationships/image" Target="../media/image10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0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6.jpeg"/><Relationship Id="rId5" Type="http://schemas.openxmlformats.org/officeDocument/2006/relationships/image" Target="../media/image104.jpeg"/><Relationship Id="rId4" Type="http://schemas.openxmlformats.org/officeDocument/2006/relationships/image" Target="../media/image105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11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1.jpeg"/><Relationship Id="rId5" Type="http://schemas.openxmlformats.org/officeDocument/2006/relationships/image" Target="../media/image110.png"/><Relationship Id="rId4" Type="http://schemas.openxmlformats.org/officeDocument/2006/relationships/image" Target="../media/image104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04.jpeg"/><Relationship Id="rId4" Type="http://schemas.openxmlformats.org/officeDocument/2006/relationships/image" Target="../media/image115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18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5.xml"/><Relationship Id="rId4" Type="http://schemas.microsoft.com/office/2007/relationships/hdphoto" Target="../media/hdphoto2.wdp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3.wdp"/><Relationship Id="rId5" Type="http://schemas.openxmlformats.org/officeDocument/2006/relationships/image" Target="../media/image121.png"/><Relationship Id="rId4" Type="http://schemas.microsoft.com/office/2007/relationships/hdphoto" Target="../media/hdphoto2.wdp"/></Relationships>
</file>

<file path=ppt/slides/_rels/slide8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20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3.wdp"/><Relationship Id="rId5" Type="http://schemas.openxmlformats.org/officeDocument/2006/relationships/image" Target="../media/image121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26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29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76.jpeg"/><Relationship Id="rId4" Type="http://schemas.openxmlformats.org/officeDocument/2006/relationships/image" Target="../media/image134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5C967-2EFF-F68B-D438-EEBE93A08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rainage system with rocks and water&#10;&#10;Description automatically generated with medium confidence">
            <a:extLst>
              <a:ext uri="{FF2B5EF4-FFF2-40B4-BE49-F238E27FC236}">
                <a16:creationId xmlns:a16="http://schemas.microsoft.com/office/drawing/2014/main" id="{4BFD5CD5-2C22-169F-6932-37894BCDC9D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 descr="A hole in the ground with rocks around it&#10;&#10;Description automatically generated">
            <a:extLst>
              <a:ext uri="{FF2B5EF4-FFF2-40B4-BE49-F238E27FC236}">
                <a16:creationId xmlns:a16="http://schemas.microsoft.com/office/drawing/2014/main" id="{F63D1556-F9EB-0A4E-E9B0-BE38729DC6A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B4A1596-4757-B706-3BA4-43D86B88BA96}"/>
              </a:ext>
            </a:extLst>
          </p:cNvPr>
          <p:cNvSpPr/>
          <p:nvPr/>
        </p:nvSpPr>
        <p:spPr>
          <a:xfrm>
            <a:off x="0" y="-173255"/>
            <a:ext cx="9144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Structural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Infiltration Practices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5F96C6-8D75-8EA8-B28F-779A3A0FF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883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A14EB1-3776-96AB-0E4D-D099C39F9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B7A492B-F337-3A35-9F0D-B026D1FD2FC4}"/>
              </a:ext>
            </a:extLst>
          </p:cNvPr>
          <p:cNvSpPr txBox="1"/>
          <p:nvPr/>
        </p:nvSpPr>
        <p:spPr>
          <a:xfrm>
            <a:off x="150812" y="361629"/>
            <a:ext cx="8840788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Disclaimer #1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1D3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ENGINEERING / DESIGN (and permits) may be needed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depending on structure, location, and size.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1D3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Conservation District can help determine if an engineer or design is needed.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1D3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F838EF-285A-F182-9C15-94203FD602CF}"/>
              </a:ext>
            </a:extLst>
          </p:cNvPr>
          <p:cNvSpPr/>
          <p:nvPr/>
        </p:nvSpPr>
        <p:spPr>
          <a:xfrm>
            <a:off x="0" y="-30508"/>
            <a:ext cx="9144000" cy="320040"/>
          </a:xfrm>
          <a:prstGeom prst="rect">
            <a:avLst/>
          </a:prstGeom>
          <a:gradFill>
            <a:gsLst>
              <a:gs pos="55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FAD037A1-B479-78B8-57B8-485C68324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5650" y="-10739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Practices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D8DDA7EB-05E2-0DA8-C68B-52EF4CBDB8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575" y="-86134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Introduction</a:t>
            </a:r>
          </a:p>
        </p:txBody>
      </p:sp>
      <p:pic>
        <p:nvPicPr>
          <p:cNvPr id="2" name="Picture 1" descr="A picture containing tree, outdoor, ground, forest&#10;&#10;Description automatically generated">
            <a:extLst>
              <a:ext uri="{FF2B5EF4-FFF2-40B4-BE49-F238E27FC236}">
                <a16:creationId xmlns:a16="http://schemas.microsoft.com/office/drawing/2014/main" id="{574FFD31-E55B-773D-19ED-B34D5CC4A3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22506"/>
            <a:ext cx="4432300" cy="30354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Google Shape;471;p45">
            <a:extLst>
              <a:ext uri="{FF2B5EF4-FFF2-40B4-BE49-F238E27FC236}">
                <a16:creationId xmlns:a16="http://schemas.microsoft.com/office/drawing/2014/main" id="{DBC98661-B3F1-C506-77ED-E82AEAD41A93}"/>
              </a:ext>
            </a:extLst>
          </p:cNvPr>
          <p:cNvPicPr preferRelativeResize="0"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3575" y="3822506"/>
            <a:ext cx="4560425" cy="30354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3AB0A4-04BD-877E-6C0B-53210A460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D9BF44-AB1D-4454-A23A-CA84D0B68E4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7401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37AC5E-712E-99F3-8A04-D211AE4A5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F92436-6639-2E5A-2C50-24470A3F076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CF5F2"/>
              </a:clrFrom>
              <a:clrTo>
                <a:srgbClr val="ECF5F2">
                  <a:alpha val="0"/>
                </a:srgbClr>
              </a:clrTo>
            </a:clrChange>
          </a:blip>
          <a:srcRect l="14381" t="7932" r="7452" b="27647"/>
          <a:stretch/>
        </p:blipFill>
        <p:spPr>
          <a:xfrm>
            <a:off x="-2632" y="537882"/>
            <a:ext cx="9146632" cy="51995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ADD662-7BE1-86BC-F00D-493D5E8A818E}"/>
              </a:ext>
            </a:extLst>
          </p:cNvPr>
          <p:cNvSpPr txBox="1"/>
          <p:nvPr/>
        </p:nvSpPr>
        <p:spPr>
          <a:xfrm rot="427092">
            <a:off x="1024117" y="2335913"/>
            <a:ext cx="1408121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Road Surface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06EE78-4C0C-D39D-A879-4B221975950B}"/>
              </a:ext>
            </a:extLst>
          </p:cNvPr>
          <p:cNvCxnSpPr>
            <a:cxnSpLocks/>
          </p:cNvCxnSpPr>
          <p:nvPr/>
        </p:nvCxnSpPr>
        <p:spPr>
          <a:xfrm>
            <a:off x="134471" y="2393576"/>
            <a:ext cx="8355105" cy="1035424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650CFF4-479C-6922-1CFE-819489B94AE2}"/>
              </a:ext>
            </a:extLst>
          </p:cNvPr>
          <p:cNvCxnSpPr>
            <a:cxnSpLocks/>
          </p:cNvCxnSpPr>
          <p:nvPr/>
        </p:nvCxnSpPr>
        <p:spPr>
          <a:xfrm>
            <a:off x="818481" y="932692"/>
            <a:ext cx="0" cy="137329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2FD0CDA-F0FE-8721-B66E-A6AE430DBA03}"/>
              </a:ext>
            </a:extLst>
          </p:cNvPr>
          <p:cNvSpPr txBox="1"/>
          <p:nvPr/>
        </p:nvSpPr>
        <p:spPr>
          <a:xfrm>
            <a:off x="268033" y="910337"/>
            <a:ext cx="1217864" cy="307777"/>
          </a:xfrm>
          <a:prstGeom prst="rect">
            <a:avLst/>
          </a:prstGeom>
          <a:solidFill>
            <a:srgbClr val="FFFFFF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4 Drop Inlets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CF5666F-F82C-04AA-CD28-B187255D85F7}"/>
              </a:ext>
            </a:extLst>
          </p:cNvPr>
          <p:cNvSpPr txBox="1"/>
          <p:nvPr/>
        </p:nvSpPr>
        <p:spPr>
          <a:xfrm>
            <a:off x="8489576" y="6416586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1/4</a:t>
            </a:r>
          </a:p>
        </p:txBody>
      </p:sp>
      <p:pic>
        <p:nvPicPr>
          <p:cNvPr id="1026" name="Picture 2" descr="Car Icon. Vehicle Automobile Side View Transport Transportation Auto Travel  Sedan Traffic. Black White Graphic Clipart Artwork Symbol Sign Vector EPS  25920898 Vector Art at Vecteezy">
            <a:extLst>
              <a:ext uri="{FF2B5EF4-FFF2-40B4-BE49-F238E27FC236}">
                <a16:creationId xmlns:a16="http://schemas.microsoft.com/office/drawing/2014/main" id="{56ECD03F-F196-075A-9CAE-8B6E5BBFC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ECF5F2"/>
              </a:clrFrom>
              <a:clrTo>
                <a:srgbClr val="ECF5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92772">
            <a:off x="1773041" y="967274"/>
            <a:ext cx="3206450" cy="256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82CD4A1-79FD-4FFF-284B-43D5F3B4E809}"/>
              </a:ext>
            </a:extLst>
          </p:cNvPr>
          <p:cNvSpPr/>
          <p:nvPr/>
        </p:nvSpPr>
        <p:spPr>
          <a:xfrm>
            <a:off x="-250" y="5947459"/>
            <a:ext cx="3876955" cy="910541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201FEE-19B8-3479-2C09-BC3D07D70E9E}"/>
              </a:ext>
            </a:extLst>
          </p:cNvPr>
          <p:cNvSpPr/>
          <p:nvPr/>
        </p:nvSpPr>
        <p:spPr>
          <a:xfrm>
            <a:off x="-2632" y="5947459"/>
            <a:ext cx="3879337" cy="325766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Dauphin, 31</a:t>
            </a:r>
            <a:r>
              <a:rPr kumimoji="0" lang="en-US" sz="2000" b="1" i="0" u="none" strike="noStrike" kern="120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st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St </a:t>
            </a:r>
            <a:r>
              <a:rPr lang="en-US" sz="2000" b="1">
                <a:solidFill>
                  <a:srgbClr val="FFFF00"/>
                </a:solidFill>
                <a:latin typeface="Times New Roman"/>
              </a:rPr>
              <a:t>4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/7</a:t>
            </a: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F82024-FC29-4DF3-892F-3174E84C617F}"/>
              </a:ext>
            </a:extLst>
          </p:cNvPr>
          <p:cNvSpPr txBox="1"/>
          <p:nvPr/>
        </p:nvSpPr>
        <p:spPr>
          <a:xfrm>
            <a:off x="-2631" y="6273225"/>
            <a:ext cx="387695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>
                <a:solidFill>
                  <a:srgbClr val="000000"/>
                </a:solidFill>
                <a:latin typeface="Times New Roman"/>
                <a:cs typeface="Times New Roman"/>
              </a:rPr>
              <a:t>Installed drop inlets to “cascading” subsurface infiltration structures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989BBA-1BDD-7D63-ED7B-954A4C009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D9BF44-AB1D-4454-A23A-CA84D0B68E46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92008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F83347-74A8-8EB0-1C2E-F9B1674DB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BCDF3F-5EFA-BC86-9A05-C872A20653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381" t="7932" r="7452" b="27647"/>
          <a:stretch/>
        </p:blipFill>
        <p:spPr>
          <a:xfrm>
            <a:off x="-2632" y="537882"/>
            <a:ext cx="9146632" cy="51995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F1B776-0742-3BD7-1235-60BA46FC4961}"/>
              </a:ext>
            </a:extLst>
          </p:cNvPr>
          <p:cNvSpPr txBox="1"/>
          <p:nvPr/>
        </p:nvSpPr>
        <p:spPr>
          <a:xfrm rot="427092">
            <a:off x="1024117" y="2335913"/>
            <a:ext cx="1408121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Road Surface</a:t>
            </a: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E023B81F-AAF2-C0B5-3500-18C4BEA04AEA}"/>
              </a:ext>
            </a:extLst>
          </p:cNvPr>
          <p:cNvSpPr/>
          <p:nvPr/>
        </p:nvSpPr>
        <p:spPr>
          <a:xfrm rot="9982133" flipV="1">
            <a:off x="745321" y="2616795"/>
            <a:ext cx="106879" cy="467886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4D9AAA8-81AC-2FC0-F0D6-8CC8A8D4DA78}"/>
              </a:ext>
            </a:extLst>
          </p:cNvPr>
          <p:cNvCxnSpPr>
            <a:cxnSpLocks/>
          </p:cNvCxnSpPr>
          <p:nvPr/>
        </p:nvCxnSpPr>
        <p:spPr>
          <a:xfrm>
            <a:off x="134471" y="2393576"/>
            <a:ext cx="8355105" cy="1035424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 3">
            <a:extLst>
              <a:ext uri="{FF2B5EF4-FFF2-40B4-BE49-F238E27FC236}">
                <a16:creationId xmlns:a16="http://schemas.microsoft.com/office/drawing/2014/main" id="{475D3109-705C-1D93-E13E-B32D6E2C9467}"/>
              </a:ext>
            </a:extLst>
          </p:cNvPr>
          <p:cNvSpPr/>
          <p:nvPr/>
        </p:nvSpPr>
        <p:spPr>
          <a:xfrm rot="4954741" flipV="1">
            <a:off x="319917" y="2986911"/>
            <a:ext cx="106879" cy="467886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9D556B3B-CF09-9984-7CB8-D8A4A8C7E6E5}"/>
              </a:ext>
            </a:extLst>
          </p:cNvPr>
          <p:cNvSpPr/>
          <p:nvPr/>
        </p:nvSpPr>
        <p:spPr>
          <a:xfrm rot="4954741" flipV="1">
            <a:off x="319917" y="2043955"/>
            <a:ext cx="106879" cy="467886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DBB8B48A-CE74-ACD9-4473-6D38BCEA16B5}"/>
              </a:ext>
            </a:extLst>
          </p:cNvPr>
          <p:cNvSpPr/>
          <p:nvPr/>
        </p:nvSpPr>
        <p:spPr>
          <a:xfrm rot="5400000" flipV="1">
            <a:off x="1260586" y="3106012"/>
            <a:ext cx="106879" cy="467886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B9CDC66-B5E8-BFD8-3D2F-957A439D0F2F}"/>
              </a:ext>
            </a:extLst>
          </p:cNvPr>
          <p:cNvSpPr/>
          <p:nvPr/>
        </p:nvSpPr>
        <p:spPr>
          <a:xfrm>
            <a:off x="905829" y="3695700"/>
            <a:ext cx="3677746" cy="323850"/>
          </a:xfrm>
          <a:prstGeom prst="rect">
            <a:avLst/>
          </a:prstGeom>
          <a:solidFill>
            <a:srgbClr val="2E75B6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 descr="A group of blue raindrops&#10;&#10;AI-generated content may be incorrect.">
            <a:extLst>
              <a:ext uri="{FF2B5EF4-FFF2-40B4-BE49-F238E27FC236}">
                <a16:creationId xmlns:a16="http://schemas.microsoft.com/office/drawing/2014/main" id="{2721FCFE-EC87-E5F7-E8A1-2F8D5E80BE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4306" y="608905"/>
            <a:ext cx="1362426" cy="950292"/>
          </a:xfrm>
          <a:prstGeom prst="rect">
            <a:avLst/>
          </a:prstGeom>
        </p:spPr>
      </p:pic>
      <p:pic>
        <p:nvPicPr>
          <p:cNvPr id="22" name="Picture 21" descr="A group of blue raindrops&#10;&#10;AI-generated content may be incorrect.">
            <a:extLst>
              <a:ext uri="{FF2B5EF4-FFF2-40B4-BE49-F238E27FC236}">
                <a16:creationId xmlns:a16="http://schemas.microsoft.com/office/drawing/2014/main" id="{977ECF6F-0F1C-B5F1-5E12-2582F90D70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9822" y="608905"/>
            <a:ext cx="1362426" cy="950292"/>
          </a:xfrm>
          <a:prstGeom prst="rect">
            <a:avLst/>
          </a:prstGeom>
        </p:spPr>
      </p:pic>
      <p:pic>
        <p:nvPicPr>
          <p:cNvPr id="28" name="Picture 27" descr="A group of blue raindrops&#10;&#10;AI-generated content may be incorrect.">
            <a:extLst>
              <a:ext uri="{FF2B5EF4-FFF2-40B4-BE49-F238E27FC236}">
                <a16:creationId xmlns:a16="http://schemas.microsoft.com/office/drawing/2014/main" id="{535E76F4-E330-F794-8076-BAED33207E8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89" y="662042"/>
            <a:ext cx="1362426" cy="950292"/>
          </a:xfrm>
          <a:prstGeom prst="rect">
            <a:avLst/>
          </a:prstGeom>
        </p:spPr>
      </p:pic>
      <p:pic>
        <p:nvPicPr>
          <p:cNvPr id="29" name="Picture 28" descr="A group of blue raindrops&#10;&#10;AI-generated content may be incorrect.">
            <a:extLst>
              <a:ext uri="{FF2B5EF4-FFF2-40B4-BE49-F238E27FC236}">
                <a16:creationId xmlns:a16="http://schemas.microsoft.com/office/drawing/2014/main" id="{62618E1A-33DA-A33B-F3BA-605B840173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1013" y="647252"/>
            <a:ext cx="1362426" cy="950292"/>
          </a:xfrm>
          <a:prstGeom prst="rect">
            <a:avLst/>
          </a:prstGeom>
        </p:spPr>
      </p:pic>
      <p:pic>
        <p:nvPicPr>
          <p:cNvPr id="30" name="Picture 29" descr="A group of blue raindrops&#10;&#10;AI-generated content may be incorrect.">
            <a:extLst>
              <a:ext uri="{FF2B5EF4-FFF2-40B4-BE49-F238E27FC236}">
                <a16:creationId xmlns:a16="http://schemas.microsoft.com/office/drawing/2014/main" id="{49D55BD7-78A3-8218-2FD4-6B24804B1E6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6761" y="635818"/>
            <a:ext cx="1362426" cy="950292"/>
          </a:xfrm>
          <a:prstGeom prst="rect">
            <a:avLst/>
          </a:prstGeom>
        </p:spPr>
      </p:pic>
      <p:pic>
        <p:nvPicPr>
          <p:cNvPr id="31" name="Picture 30" descr="A group of blue raindrops&#10;&#10;AI-generated content may be incorrect.">
            <a:extLst>
              <a:ext uri="{FF2B5EF4-FFF2-40B4-BE49-F238E27FC236}">
                <a16:creationId xmlns:a16="http://schemas.microsoft.com/office/drawing/2014/main" id="{2B708832-2382-47B2-00A2-124141E7AA8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9315" y="680341"/>
            <a:ext cx="1362426" cy="950292"/>
          </a:xfrm>
          <a:prstGeom prst="rect">
            <a:avLst/>
          </a:prstGeom>
        </p:spPr>
      </p:pic>
      <p:pic>
        <p:nvPicPr>
          <p:cNvPr id="32" name="Picture 31" descr="A group of blue raindrops&#10;&#10;AI-generated content may be incorrect.">
            <a:extLst>
              <a:ext uri="{FF2B5EF4-FFF2-40B4-BE49-F238E27FC236}">
                <a16:creationId xmlns:a16="http://schemas.microsoft.com/office/drawing/2014/main" id="{83715547-D111-36CC-2162-E5565EAFFB1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966" y="734764"/>
            <a:ext cx="1362426" cy="950292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14D2E5C-6EE5-A39E-E8EA-2B4FD076A334}"/>
              </a:ext>
            </a:extLst>
          </p:cNvPr>
          <p:cNvCxnSpPr>
            <a:cxnSpLocks/>
          </p:cNvCxnSpPr>
          <p:nvPr/>
        </p:nvCxnSpPr>
        <p:spPr>
          <a:xfrm>
            <a:off x="818481" y="932692"/>
            <a:ext cx="0" cy="137329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194EED5-DA66-FA85-1860-0DC1D06B4D26}"/>
              </a:ext>
            </a:extLst>
          </p:cNvPr>
          <p:cNvSpPr txBox="1"/>
          <p:nvPr/>
        </p:nvSpPr>
        <p:spPr>
          <a:xfrm>
            <a:off x="8489576" y="6416586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2/4</a:t>
            </a:r>
          </a:p>
        </p:txBody>
      </p:sp>
      <p:pic>
        <p:nvPicPr>
          <p:cNvPr id="8" name="Picture 2" descr="Car Icon. Vehicle Automobile Side View Transport Transportation Auto Travel  Sedan Traffic. Black White Graphic Clipart Artwork Symbol Sign Vector EPS  25920898 Vector Art at Vecteezy">
            <a:extLst>
              <a:ext uri="{FF2B5EF4-FFF2-40B4-BE49-F238E27FC236}">
                <a16:creationId xmlns:a16="http://schemas.microsoft.com/office/drawing/2014/main" id="{EF2FB1C4-F883-CDCC-C3BB-AAEADAF52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ECF5F2"/>
              </a:clrFrom>
              <a:clrTo>
                <a:srgbClr val="ECF5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92772">
            <a:off x="1773041" y="967274"/>
            <a:ext cx="3206450" cy="256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45D91A-39F4-E4DE-897D-2DE22DDF399F}"/>
              </a:ext>
            </a:extLst>
          </p:cNvPr>
          <p:cNvSpPr txBox="1"/>
          <p:nvPr/>
        </p:nvSpPr>
        <p:spPr>
          <a:xfrm>
            <a:off x="268033" y="910337"/>
            <a:ext cx="1217864" cy="307777"/>
          </a:xfrm>
          <a:prstGeom prst="rect">
            <a:avLst/>
          </a:prstGeom>
          <a:solidFill>
            <a:srgbClr val="FFFFFF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4 Drop Inlets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B9E271-37E9-F269-2B6F-31DFAB430A18}"/>
              </a:ext>
            </a:extLst>
          </p:cNvPr>
          <p:cNvSpPr/>
          <p:nvPr/>
        </p:nvSpPr>
        <p:spPr>
          <a:xfrm>
            <a:off x="-250" y="5947459"/>
            <a:ext cx="3876955" cy="910541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CCEFA7-B8A2-13AF-26E7-932B9B88F372}"/>
              </a:ext>
            </a:extLst>
          </p:cNvPr>
          <p:cNvSpPr/>
          <p:nvPr/>
        </p:nvSpPr>
        <p:spPr>
          <a:xfrm>
            <a:off x="-2632" y="5947459"/>
            <a:ext cx="3879337" cy="325766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Dauphin, 31</a:t>
            </a:r>
            <a:r>
              <a:rPr kumimoji="0" lang="en-US" sz="2000" b="1" i="0" u="none" strike="noStrike" kern="120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st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St </a:t>
            </a:r>
            <a:r>
              <a:rPr lang="en-US" sz="2000" b="1">
                <a:solidFill>
                  <a:srgbClr val="FFFF00"/>
                </a:solidFill>
                <a:latin typeface="Times New Roman"/>
              </a:rPr>
              <a:t>4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/7</a:t>
            </a: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7B5405-9D97-799C-1DE1-C62885510AF6}"/>
              </a:ext>
            </a:extLst>
          </p:cNvPr>
          <p:cNvSpPr txBox="1"/>
          <p:nvPr/>
        </p:nvSpPr>
        <p:spPr>
          <a:xfrm>
            <a:off x="-2631" y="6273225"/>
            <a:ext cx="387695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>
                <a:solidFill>
                  <a:srgbClr val="000000"/>
                </a:solidFill>
                <a:latin typeface="Times New Roman"/>
                <a:cs typeface="Times New Roman"/>
              </a:rPr>
              <a:t>Installed drop inlets to “cascading” subsurface infiltration structures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B834D7E2-64ED-3A69-F2B7-137167827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D9BF44-AB1D-4454-A23A-CA84D0B68E46}" type="slidenum">
              <a:rPr lang="en-US" smtClean="0"/>
              <a:pPr>
                <a:defRPr/>
              </a:pPr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2174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0E6E86-76D4-D6A1-68C3-4477FD951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AAE648-16FA-E3C0-7F9F-8C15879931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381" t="7932" r="7452" b="27647"/>
          <a:stretch/>
        </p:blipFill>
        <p:spPr>
          <a:xfrm>
            <a:off x="-2632" y="537882"/>
            <a:ext cx="9146632" cy="51995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288858-A8F4-9888-FCB3-5E3B7A4B79F6}"/>
              </a:ext>
            </a:extLst>
          </p:cNvPr>
          <p:cNvSpPr txBox="1"/>
          <p:nvPr/>
        </p:nvSpPr>
        <p:spPr>
          <a:xfrm rot="427092">
            <a:off x="1024117" y="2335913"/>
            <a:ext cx="1408121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Road Surface</a:t>
            </a: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AF324BBE-EF99-B6A8-2B8F-B076879474CD}"/>
              </a:ext>
            </a:extLst>
          </p:cNvPr>
          <p:cNvSpPr/>
          <p:nvPr/>
        </p:nvSpPr>
        <p:spPr>
          <a:xfrm rot="9982133" flipV="1">
            <a:off x="745321" y="2616795"/>
            <a:ext cx="106879" cy="467886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4D13176-339F-6BBB-88DE-D97C5FC024AF}"/>
              </a:ext>
            </a:extLst>
          </p:cNvPr>
          <p:cNvCxnSpPr>
            <a:cxnSpLocks/>
          </p:cNvCxnSpPr>
          <p:nvPr/>
        </p:nvCxnSpPr>
        <p:spPr>
          <a:xfrm>
            <a:off x="134471" y="2393576"/>
            <a:ext cx="8355105" cy="1035424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 3">
            <a:extLst>
              <a:ext uri="{FF2B5EF4-FFF2-40B4-BE49-F238E27FC236}">
                <a16:creationId xmlns:a16="http://schemas.microsoft.com/office/drawing/2014/main" id="{95F6B525-81EC-B93C-FED2-6F2E7E707524}"/>
              </a:ext>
            </a:extLst>
          </p:cNvPr>
          <p:cNvSpPr/>
          <p:nvPr/>
        </p:nvSpPr>
        <p:spPr>
          <a:xfrm rot="4954741" flipV="1">
            <a:off x="319917" y="2986911"/>
            <a:ext cx="106879" cy="467886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B756C28F-50CA-FA29-CEE1-3E27215741A7}"/>
              </a:ext>
            </a:extLst>
          </p:cNvPr>
          <p:cNvSpPr/>
          <p:nvPr/>
        </p:nvSpPr>
        <p:spPr>
          <a:xfrm rot="4954741" flipV="1">
            <a:off x="319917" y="2043955"/>
            <a:ext cx="106879" cy="467886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C954C2-35F6-02E5-FC0B-B9560725344E}"/>
              </a:ext>
            </a:extLst>
          </p:cNvPr>
          <p:cNvSpPr/>
          <p:nvPr/>
        </p:nvSpPr>
        <p:spPr>
          <a:xfrm>
            <a:off x="905829" y="3695700"/>
            <a:ext cx="3677746" cy="323850"/>
          </a:xfrm>
          <a:prstGeom prst="rect">
            <a:avLst/>
          </a:prstGeom>
          <a:solidFill>
            <a:srgbClr val="2E75B6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903A3A07-3B81-891C-5B58-C931B08CE1D6}"/>
              </a:ext>
            </a:extLst>
          </p:cNvPr>
          <p:cNvSpPr/>
          <p:nvPr/>
        </p:nvSpPr>
        <p:spPr>
          <a:xfrm rot="5400000" flipV="1">
            <a:off x="1260586" y="3106012"/>
            <a:ext cx="106879" cy="467886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6E4C3A9-027D-5D9D-CEA7-D7FC4F527BA6}"/>
              </a:ext>
            </a:extLst>
          </p:cNvPr>
          <p:cNvSpPr/>
          <p:nvPr/>
        </p:nvSpPr>
        <p:spPr>
          <a:xfrm>
            <a:off x="4840142" y="3978153"/>
            <a:ext cx="3677746" cy="404118"/>
          </a:xfrm>
          <a:prstGeom prst="rect">
            <a:avLst/>
          </a:prstGeom>
          <a:solidFill>
            <a:srgbClr val="2E75B6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A1302801-DEC5-98D1-EB9B-C9AEAC56061B}"/>
              </a:ext>
            </a:extLst>
          </p:cNvPr>
          <p:cNvSpPr/>
          <p:nvPr/>
        </p:nvSpPr>
        <p:spPr>
          <a:xfrm rot="5400000" flipV="1">
            <a:off x="4969082" y="3442420"/>
            <a:ext cx="106879" cy="467886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9D5350D8-63AC-3A40-E17A-11BF22132D41}"/>
              </a:ext>
            </a:extLst>
          </p:cNvPr>
          <p:cNvSpPr/>
          <p:nvPr/>
        </p:nvSpPr>
        <p:spPr>
          <a:xfrm rot="5400000" flipV="1">
            <a:off x="8895953" y="3752354"/>
            <a:ext cx="106879" cy="467886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2" name="Picture 21" descr="A group of blue raindrops&#10;&#10;AI-generated content may be incorrect.">
            <a:extLst>
              <a:ext uri="{FF2B5EF4-FFF2-40B4-BE49-F238E27FC236}">
                <a16:creationId xmlns:a16="http://schemas.microsoft.com/office/drawing/2014/main" id="{E18A1D37-C316-7648-2FA1-699A20109A2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4306" y="608905"/>
            <a:ext cx="1362426" cy="950292"/>
          </a:xfrm>
          <a:prstGeom prst="rect">
            <a:avLst/>
          </a:prstGeom>
        </p:spPr>
      </p:pic>
      <p:pic>
        <p:nvPicPr>
          <p:cNvPr id="28" name="Picture 27" descr="A group of blue raindrops&#10;&#10;AI-generated content may be incorrect.">
            <a:extLst>
              <a:ext uri="{FF2B5EF4-FFF2-40B4-BE49-F238E27FC236}">
                <a16:creationId xmlns:a16="http://schemas.microsoft.com/office/drawing/2014/main" id="{49D5E884-2387-A646-BA15-7FAF7011645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9822" y="608905"/>
            <a:ext cx="1362426" cy="950292"/>
          </a:xfrm>
          <a:prstGeom prst="rect">
            <a:avLst/>
          </a:prstGeom>
        </p:spPr>
      </p:pic>
      <p:pic>
        <p:nvPicPr>
          <p:cNvPr id="29" name="Picture 28" descr="A group of blue raindrops&#10;&#10;AI-generated content may be incorrect.">
            <a:extLst>
              <a:ext uri="{FF2B5EF4-FFF2-40B4-BE49-F238E27FC236}">
                <a16:creationId xmlns:a16="http://schemas.microsoft.com/office/drawing/2014/main" id="{73699AD6-4C8A-B6AF-32A0-88AEB69BBE3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89" y="662042"/>
            <a:ext cx="1362426" cy="950292"/>
          </a:xfrm>
          <a:prstGeom prst="rect">
            <a:avLst/>
          </a:prstGeom>
        </p:spPr>
      </p:pic>
      <p:pic>
        <p:nvPicPr>
          <p:cNvPr id="30" name="Picture 29" descr="A group of blue raindrops&#10;&#10;AI-generated content may be incorrect.">
            <a:extLst>
              <a:ext uri="{FF2B5EF4-FFF2-40B4-BE49-F238E27FC236}">
                <a16:creationId xmlns:a16="http://schemas.microsoft.com/office/drawing/2014/main" id="{07E5CF0E-C37C-301B-659A-E2C48492E8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1013" y="647252"/>
            <a:ext cx="1362426" cy="950292"/>
          </a:xfrm>
          <a:prstGeom prst="rect">
            <a:avLst/>
          </a:prstGeom>
        </p:spPr>
      </p:pic>
      <p:pic>
        <p:nvPicPr>
          <p:cNvPr id="31" name="Picture 30" descr="A group of blue raindrops&#10;&#10;AI-generated content may be incorrect.">
            <a:extLst>
              <a:ext uri="{FF2B5EF4-FFF2-40B4-BE49-F238E27FC236}">
                <a16:creationId xmlns:a16="http://schemas.microsoft.com/office/drawing/2014/main" id="{6E6F2AE5-7B43-5247-3E71-D74C75032F2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6761" y="635818"/>
            <a:ext cx="1362426" cy="950292"/>
          </a:xfrm>
          <a:prstGeom prst="rect">
            <a:avLst/>
          </a:prstGeom>
        </p:spPr>
      </p:pic>
      <p:pic>
        <p:nvPicPr>
          <p:cNvPr id="32" name="Picture 31" descr="A group of blue raindrops&#10;&#10;AI-generated content may be incorrect.">
            <a:extLst>
              <a:ext uri="{FF2B5EF4-FFF2-40B4-BE49-F238E27FC236}">
                <a16:creationId xmlns:a16="http://schemas.microsoft.com/office/drawing/2014/main" id="{EB9C3B6B-D87C-5C0C-5732-4F24842FB6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9315" y="680341"/>
            <a:ext cx="1362426" cy="950292"/>
          </a:xfrm>
          <a:prstGeom prst="rect">
            <a:avLst/>
          </a:prstGeom>
        </p:spPr>
      </p:pic>
      <p:pic>
        <p:nvPicPr>
          <p:cNvPr id="33" name="Picture 32" descr="A group of blue raindrops&#10;&#10;AI-generated content may be incorrect.">
            <a:extLst>
              <a:ext uri="{FF2B5EF4-FFF2-40B4-BE49-F238E27FC236}">
                <a16:creationId xmlns:a16="http://schemas.microsoft.com/office/drawing/2014/main" id="{53DE3C61-A78D-308F-B109-3742BD34E7E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966" y="734764"/>
            <a:ext cx="1362426" cy="950292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3894870-DE19-D07D-98D7-7D272EA4AE4C}"/>
              </a:ext>
            </a:extLst>
          </p:cNvPr>
          <p:cNvCxnSpPr>
            <a:cxnSpLocks/>
          </p:cNvCxnSpPr>
          <p:nvPr/>
        </p:nvCxnSpPr>
        <p:spPr>
          <a:xfrm>
            <a:off x="818481" y="932692"/>
            <a:ext cx="0" cy="137329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797068F-BE54-7CAC-5495-9D319E45DAF5}"/>
              </a:ext>
            </a:extLst>
          </p:cNvPr>
          <p:cNvSpPr txBox="1"/>
          <p:nvPr/>
        </p:nvSpPr>
        <p:spPr>
          <a:xfrm>
            <a:off x="8489576" y="6416586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3/4</a:t>
            </a:r>
          </a:p>
        </p:txBody>
      </p:sp>
      <p:pic>
        <p:nvPicPr>
          <p:cNvPr id="8" name="Picture 2" descr="Car Icon. Vehicle Automobile Side View Transport Transportation Auto Travel  Sedan Traffic. Black White Graphic Clipart Artwork Symbol Sign Vector EPS  25920898 Vector Art at Vecteezy">
            <a:extLst>
              <a:ext uri="{FF2B5EF4-FFF2-40B4-BE49-F238E27FC236}">
                <a16:creationId xmlns:a16="http://schemas.microsoft.com/office/drawing/2014/main" id="{E340FD97-2705-5930-DB06-7C1137A23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ECF5F2"/>
              </a:clrFrom>
              <a:clrTo>
                <a:srgbClr val="ECF5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92772">
            <a:off x="1773041" y="967274"/>
            <a:ext cx="3206450" cy="256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6BBECE-2F0C-6519-5979-CE25E3768FDF}"/>
              </a:ext>
            </a:extLst>
          </p:cNvPr>
          <p:cNvSpPr txBox="1"/>
          <p:nvPr/>
        </p:nvSpPr>
        <p:spPr>
          <a:xfrm>
            <a:off x="268033" y="910337"/>
            <a:ext cx="1217864" cy="307777"/>
          </a:xfrm>
          <a:prstGeom prst="rect">
            <a:avLst/>
          </a:prstGeom>
          <a:solidFill>
            <a:srgbClr val="FFFFFF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4 Drop Inlets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E310BC-BAD1-5D09-6716-4E81AECB1DC3}"/>
              </a:ext>
            </a:extLst>
          </p:cNvPr>
          <p:cNvSpPr/>
          <p:nvPr/>
        </p:nvSpPr>
        <p:spPr>
          <a:xfrm>
            <a:off x="-250" y="5947459"/>
            <a:ext cx="3876955" cy="910541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1D17086-E44F-685B-0EB1-5FA946A3F137}"/>
              </a:ext>
            </a:extLst>
          </p:cNvPr>
          <p:cNvSpPr/>
          <p:nvPr/>
        </p:nvSpPr>
        <p:spPr>
          <a:xfrm>
            <a:off x="-2632" y="5947459"/>
            <a:ext cx="3879337" cy="325766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Dauphin, 31</a:t>
            </a:r>
            <a:r>
              <a:rPr kumimoji="0" lang="en-US" sz="2000" b="1" i="0" u="none" strike="noStrike" kern="120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st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St </a:t>
            </a:r>
            <a:r>
              <a:rPr lang="en-US" sz="2000" b="1">
                <a:solidFill>
                  <a:srgbClr val="FFFF00"/>
                </a:solidFill>
                <a:latin typeface="Times New Roman"/>
              </a:rPr>
              <a:t>4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/7</a:t>
            </a: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CB1F449-7464-65C7-F71B-0F409C55E2F4}"/>
              </a:ext>
            </a:extLst>
          </p:cNvPr>
          <p:cNvSpPr txBox="1"/>
          <p:nvPr/>
        </p:nvSpPr>
        <p:spPr>
          <a:xfrm>
            <a:off x="-2631" y="6273225"/>
            <a:ext cx="387695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>
                <a:solidFill>
                  <a:srgbClr val="000000"/>
                </a:solidFill>
                <a:latin typeface="Times New Roman"/>
                <a:cs typeface="Times New Roman"/>
              </a:rPr>
              <a:t>Installed drop inlets to “cascading” subsurface infiltration structures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B3D1FAFA-8BD7-E7B2-540B-5DBE099B0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D9BF44-AB1D-4454-A23A-CA84D0B68E46}" type="slidenum">
              <a:rPr lang="en-US" smtClean="0"/>
              <a:pPr>
                <a:defRPr/>
              </a:pPr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546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4DA860-1E78-67B7-84FF-E9EEBE801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2D8A4B-3F48-1A5F-51FB-A6F68BBD87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381" t="7932" r="7452" b="27647"/>
          <a:stretch/>
        </p:blipFill>
        <p:spPr>
          <a:xfrm>
            <a:off x="-2632" y="537882"/>
            <a:ext cx="9146632" cy="519953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03F4E41-598F-FF3A-B2F6-08F586DC417E}"/>
              </a:ext>
            </a:extLst>
          </p:cNvPr>
          <p:cNvCxnSpPr>
            <a:cxnSpLocks/>
          </p:cNvCxnSpPr>
          <p:nvPr/>
        </p:nvCxnSpPr>
        <p:spPr>
          <a:xfrm>
            <a:off x="134471" y="2393576"/>
            <a:ext cx="8355105" cy="1035424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0584279B-E91B-035F-514E-73657A1EEE2C}"/>
              </a:ext>
            </a:extLst>
          </p:cNvPr>
          <p:cNvSpPr/>
          <p:nvPr/>
        </p:nvSpPr>
        <p:spPr>
          <a:xfrm>
            <a:off x="905829" y="3695700"/>
            <a:ext cx="3677746" cy="323850"/>
          </a:xfrm>
          <a:prstGeom prst="rect">
            <a:avLst/>
          </a:prstGeom>
          <a:solidFill>
            <a:srgbClr val="2E75B6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BD73E4E-6672-2715-19CF-94B5FFC6C496}"/>
              </a:ext>
            </a:extLst>
          </p:cNvPr>
          <p:cNvSpPr/>
          <p:nvPr/>
        </p:nvSpPr>
        <p:spPr>
          <a:xfrm>
            <a:off x="4840142" y="3978153"/>
            <a:ext cx="3677746" cy="404118"/>
          </a:xfrm>
          <a:prstGeom prst="rect">
            <a:avLst/>
          </a:prstGeom>
          <a:solidFill>
            <a:srgbClr val="2E75B6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A6AADFC-4B3E-A96E-5C6C-1A623E56D2A5}"/>
              </a:ext>
            </a:extLst>
          </p:cNvPr>
          <p:cNvCxnSpPr>
            <a:cxnSpLocks/>
          </p:cNvCxnSpPr>
          <p:nvPr/>
        </p:nvCxnSpPr>
        <p:spPr>
          <a:xfrm>
            <a:off x="818481" y="932692"/>
            <a:ext cx="0" cy="137329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900AE1F-BB21-8068-9FAC-B6B189D5E874}"/>
              </a:ext>
            </a:extLst>
          </p:cNvPr>
          <p:cNvSpPr/>
          <p:nvPr/>
        </p:nvSpPr>
        <p:spPr>
          <a:xfrm>
            <a:off x="-304802" y="3702425"/>
            <a:ext cx="9529483" cy="3173505"/>
          </a:xfrm>
          <a:custGeom>
            <a:avLst/>
            <a:gdLst>
              <a:gd name="connsiteX0" fmla="*/ 762000 w 9036424"/>
              <a:gd name="connsiteY0" fmla="*/ 0 h 1515035"/>
              <a:gd name="connsiteX1" fmla="*/ 233083 w 9036424"/>
              <a:gd name="connsiteY1" fmla="*/ 331694 h 1515035"/>
              <a:gd name="connsiteX2" fmla="*/ 0 w 9036424"/>
              <a:gd name="connsiteY2" fmla="*/ 923364 h 1515035"/>
              <a:gd name="connsiteX3" fmla="*/ 1255059 w 9036424"/>
              <a:gd name="connsiteY3" fmla="*/ 1201270 h 1515035"/>
              <a:gd name="connsiteX4" fmla="*/ 3962400 w 9036424"/>
              <a:gd name="connsiteY4" fmla="*/ 1389529 h 1515035"/>
              <a:gd name="connsiteX5" fmla="*/ 6866965 w 9036424"/>
              <a:gd name="connsiteY5" fmla="*/ 1515035 h 1515035"/>
              <a:gd name="connsiteX6" fmla="*/ 8390965 w 9036424"/>
              <a:gd name="connsiteY6" fmla="*/ 1425388 h 1515035"/>
              <a:gd name="connsiteX7" fmla="*/ 9036424 w 9036424"/>
              <a:gd name="connsiteY7" fmla="*/ 1389529 h 1515035"/>
              <a:gd name="connsiteX8" fmla="*/ 9018495 w 9036424"/>
              <a:gd name="connsiteY8" fmla="*/ 977152 h 1515035"/>
              <a:gd name="connsiteX9" fmla="*/ 8633012 w 9036424"/>
              <a:gd name="connsiteY9" fmla="*/ 358588 h 1515035"/>
              <a:gd name="connsiteX10" fmla="*/ 8426824 w 9036424"/>
              <a:gd name="connsiteY10" fmla="*/ 313764 h 1515035"/>
              <a:gd name="connsiteX11" fmla="*/ 8417859 w 9036424"/>
              <a:gd name="connsiteY11" fmla="*/ 726141 h 1515035"/>
              <a:gd name="connsiteX12" fmla="*/ 4670612 w 9036424"/>
              <a:gd name="connsiteY12" fmla="*/ 681317 h 1515035"/>
              <a:gd name="connsiteX13" fmla="*/ 4688542 w 9036424"/>
              <a:gd name="connsiteY13" fmla="*/ 26894 h 1515035"/>
              <a:gd name="connsiteX14" fmla="*/ 4464424 w 9036424"/>
              <a:gd name="connsiteY14" fmla="*/ 0 h 1515035"/>
              <a:gd name="connsiteX15" fmla="*/ 4455459 w 9036424"/>
              <a:gd name="connsiteY15" fmla="*/ 304800 h 1515035"/>
              <a:gd name="connsiteX16" fmla="*/ 744071 w 9036424"/>
              <a:gd name="connsiteY16" fmla="*/ 304800 h 1515035"/>
              <a:gd name="connsiteX17" fmla="*/ 762000 w 9036424"/>
              <a:gd name="connsiteY17" fmla="*/ 0 h 1515035"/>
              <a:gd name="connsiteX0" fmla="*/ 762000 w 9036424"/>
              <a:gd name="connsiteY0" fmla="*/ 0 h 1515035"/>
              <a:gd name="connsiteX1" fmla="*/ 233083 w 9036424"/>
              <a:gd name="connsiteY1" fmla="*/ 331694 h 1515035"/>
              <a:gd name="connsiteX2" fmla="*/ 0 w 9036424"/>
              <a:gd name="connsiteY2" fmla="*/ 923364 h 1515035"/>
              <a:gd name="connsiteX3" fmla="*/ 1255059 w 9036424"/>
              <a:gd name="connsiteY3" fmla="*/ 1201270 h 1515035"/>
              <a:gd name="connsiteX4" fmla="*/ 3962400 w 9036424"/>
              <a:gd name="connsiteY4" fmla="*/ 1389529 h 1515035"/>
              <a:gd name="connsiteX5" fmla="*/ 6866965 w 9036424"/>
              <a:gd name="connsiteY5" fmla="*/ 1515035 h 1515035"/>
              <a:gd name="connsiteX6" fmla="*/ 8390965 w 9036424"/>
              <a:gd name="connsiteY6" fmla="*/ 1425388 h 1515035"/>
              <a:gd name="connsiteX7" fmla="*/ 9036424 w 9036424"/>
              <a:gd name="connsiteY7" fmla="*/ 1389529 h 1515035"/>
              <a:gd name="connsiteX8" fmla="*/ 9018495 w 9036424"/>
              <a:gd name="connsiteY8" fmla="*/ 977152 h 1515035"/>
              <a:gd name="connsiteX9" fmla="*/ 8633012 w 9036424"/>
              <a:gd name="connsiteY9" fmla="*/ 358588 h 1515035"/>
              <a:gd name="connsiteX10" fmla="*/ 8426824 w 9036424"/>
              <a:gd name="connsiteY10" fmla="*/ 313764 h 1515035"/>
              <a:gd name="connsiteX11" fmla="*/ 8417859 w 9036424"/>
              <a:gd name="connsiteY11" fmla="*/ 726141 h 1515035"/>
              <a:gd name="connsiteX12" fmla="*/ 4670612 w 9036424"/>
              <a:gd name="connsiteY12" fmla="*/ 681317 h 1515035"/>
              <a:gd name="connsiteX13" fmla="*/ 4688542 w 9036424"/>
              <a:gd name="connsiteY13" fmla="*/ 26894 h 1515035"/>
              <a:gd name="connsiteX14" fmla="*/ 4455459 w 9036424"/>
              <a:gd name="connsiteY14" fmla="*/ 304800 h 1515035"/>
              <a:gd name="connsiteX15" fmla="*/ 744071 w 9036424"/>
              <a:gd name="connsiteY15" fmla="*/ 304800 h 1515035"/>
              <a:gd name="connsiteX16" fmla="*/ 762000 w 9036424"/>
              <a:gd name="connsiteY16" fmla="*/ 0 h 1515035"/>
              <a:gd name="connsiteX0" fmla="*/ 762000 w 9036424"/>
              <a:gd name="connsiteY0" fmla="*/ 0 h 1515035"/>
              <a:gd name="connsiteX1" fmla="*/ 233083 w 9036424"/>
              <a:gd name="connsiteY1" fmla="*/ 331694 h 1515035"/>
              <a:gd name="connsiteX2" fmla="*/ 0 w 9036424"/>
              <a:gd name="connsiteY2" fmla="*/ 923364 h 1515035"/>
              <a:gd name="connsiteX3" fmla="*/ 1255059 w 9036424"/>
              <a:gd name="connsiteY3" fmla="*/ 1201270 h 1515035"/>
              <a:gd name="connsiteX4" fmla="*/ 3962400 w 9036424"/>
              <a:gd name="connsiteY4" fmla="*/ 1389529 h 1515035"/>
              <a:gd name="connsiteX5" fmla="*/ 6866965 w 9036424"/>
              <a:gd name="connsiteY5" fmla="*/ 1515035 h 1515035"/>
              <a:gd name="connsiteX6" fmla="*/ 8390965 w 9036424"/>
              <a:gd name="connsiteY6" fmla="*/ 1425388 h 1515035"/>
              <a:gd name="connsiteX7" fmla="*/ 9036424 w 9036424"/>
              <a:gd name="connsiteY7" fmla="*/ 1389529 h 1515035"/>
              <a:gd name="connsiteX8" fmla="*/ 9018495 w 9036424"/>
              <a:gd name="connsiteY8" fmla="*/ 977152 h 1515035"/>
              <a:gd name="connsiteX9" fmla="*/ 8633012 w 9036424"/>
              <a:gd name="connsiteY9" fmla="*/ 358588 h 1515035"/>
              <a:gd name="connsiteX10" fmla="*/ 8426824 w 9036424"/>
              <a:gd name="connsiteY10" fmla="*/ 313764 h 1515035"/>
              <a:gd name="connsiteX11" fmla="*/ 8417859 w 9036424"/>
              <a:gd name="connsiteY11" fmla="*/ 726141 h 1515035"/>
              <a:gd name="connsiteX12" fmla="*/ 4670612 w 9036424"/>
              <a:gd name="connsiteY12" fmla="*/ 681317 h 1515035"/>
              <a:gd name="connsiteX13" fmla="*/ 4724400 w 9036424"/>
              <a:gd name="connsiteY13" fmla="*/ 277905 h 1515035"/>
              <a:gd name="connsiteX14" fmla="*/ 4455459 w 9036424"/>
              <a:gd name="connsiteY14" fmla="*/ 304800 h 1515035"/>
              <a:gd name="connsiteX15" fmla="*/ 744071 w 9036424"/>
              <a:gd name="connsiteY15" fmla="*/ 304800 h 1515035"/>
              <a:gd name="connsiteX16" fmla="*/ 762000 w 9036424"/>
              <a:gd name="connsiteY16" fmla="*/ 0 h 1515035"/>
              <a:gd name="connsiteX0" fmla="*/ 762000 w 9036424"/>
              <a:gd name="connsiteY0" fmla="*/ 0 h 1515035"/>
              <a:gd name="connsiteX1" fmla="*/ 233083 w 9036424"/>
              <a:gd name="connsiteY1" fmla="*/ 331694 h 1515035"/>
              <a:gd name="connsiteX2" fmla="*/ 0 w 9036424"/>
              <a:gd name="connsiteY2" fmla="*/ 923364 h 1515035"/>
              <a:gd name="connsiteX3" fmla="*/ 1255059 w 9036424"/>
              <a:gd name="connsiteY3" fmla="*/ 1201270 h 1515035"/>
              <a:gd name="connsiteX4" fmla="*/ 3962400 w 9036424"/>
              <a:gd name="connsiteY4" fmla="*/ 1389529 h 1515035"/>
              <a:gd name="connsiteX5" fmla="*/ 6866965 w 9036424"/>
              <a:gd name="connsiteY5" fmla="*/ 1515035 h 1515035"/>
              <a:gd name="connsiteX6" fmla="*/ 8390965 w 9036424"/>
              <a:gd name="connsiteY6" fmla="*/ 1425388 h 1515035"/>
              <a:gd name="connsiteX7" fmla="*/ 9036424 w 9036424"/>
              <a:gd name="connsiteY7" fmla="*/ 1389529 h 1515035"/>
              <a:gd name="connsiteX8" fmla="*/ 9018495 w 9036424"/>
              <a:gd name="connsiteY8" fmla="*/ 977152 h 1515035"/>
              <a:gd name="connsiteX9" fmla="*/ 8633012 w 9036424"/>
              <a:gd name="connsiteY9" fmla="*/ 358588 h 1515035"/>
              <a:gd name="connsiteX10" fmla="*/ 8426824 w 9036424"/>
              <a:gd name="connsiteY10" fmla="*/ 313764 h 1515035"/>
              <a:gd name="connsiteX11" fmla="*/ 8417859 w 9036424"/>
              <a:gd name="connsiteY11" fmla="*/ 726141 h 1515035"/>
              <a:gd name="connsiteX12" fmla="*/ 4706471 w 9036424"/>
              <a:gd name="connsiteY12" fmla="*/ 681317 h 1515035"/>
              <a:gd name="connsiteX13" fmla="*/ 4724400 w 9036424"/>
              <a:gd name="connsiteY13" fmla="*/ 277905 h 1515035"/>
              <a:gd name="connsiteX14" fmla="*/ 4455459 w 9036424"/>
              <a:gd name="connsiteY14" fmla="*/ 304800 h 1515035"/>
              <a:gd name="connsiteX15" fmla="*/ 744071 w 9036424"/>
              <a:gd name="connsiteY15" fmla="*/ 304800 h 1515035"/>
              <a:gd name="connsiteX16" fmla="*/ 762000 w 9036424"/>
              <a:gd name="connsiteY16" fmla="*/ 0 h 1515035"/>
              <a:gd name="connsiteX0" fmla="*/ 1174377 w 9448801"/>
              <a:gd name="connsiteY0" fmla="*/ 0 h 1515035"/>
              <a:gd name="connsiteX1" fmla="*/ 645460 w 9448801"/>
              <a:gd name="connsiteY1" fmla="*/ 331694 h 1515035"/>
              <a:gd name="connsiteX2" fmla="*/ 0 w 9448801"/>
              <a:gd name="connsiteY2" fmla="*/ 1353670 h 1515035"/>
              <a:gd name="connsiteX3" fmla="*/ 1667436 w 9448801"/>
              <a:gd name="connsiteY3" fmla="*/ 1201270 h 1515035"/>
              <a:gd name="connsiteX4" fmla="*/ 4374777 w 9448801"/>
              <a:gd name="connsiteY4" fmla="*/ 1389529 h 1515035"/>
              <a:gd name="connsiteX5" fmla="*/ 7279342 w 9448801"/>
              <a:gd name="connsiteY5" fmla="*/ 1515035 h 1515035"/>
              <a:gd name="connsiteX6" fmla="*/ 8803342 w 9448801"/>
              <a:gd name="connsiteY6" fmla="*/ 1425388 h 1515035"/>
              <a:gd name="connsiteX7" fmla="*/ 9448801 w 9448801"/>
              <a:gd name="connsiteY7" fmla="*/ 1389529 h 1515035"/>
              <a:gd name="connsiteX8" fmla="*/ 9430872 w 9448801"/>
              <a:gd name="connsiteY8" fmla="*/ 977152 h 1515035"/>
              <a:gd name="connsiteX9" fmla="*/ 9045389 w 9448801"/>
              <a:gd name="connsiteY9" fmla="*/ 358588 h 1515035"/>
              <a:gd name="connsiteX10" fmla="*/ 8839201 w 9448801"/>
              <a:gd name="connsiteY10" fmla="*/ 313764 h 1515035"/>
              <a:gd name="connsiteX11" fmla="*/ 8830236 w 9448801"/>
              <a:gd name="connsiteY11" fmla="*/ 726141 h 1515035"/>
              <a:gd name="connsiteX12" fmla="*/ 5118848 w 9448801"/>
              <a:gd name="connsiteY12" fmla="*/ 681317 h 1515035"/>
              <a:gd name="connsiteX13" fmla="*/ 5136777 w 9448801"/>
              <a:gd name="connsiteY13" fmla="*/ 277905 h 1515035"/>
              <a:gd name="connsiteX14" fmla="*/ 4867836 w 9448801"/>
              <a:gd name="connsiteY14" fmla="*/ 304800 h 1515035"/>
              <a:gd name="connsiteX15" fmla="*/ 1156448 w 9448801"/>
              <a:gd name="connsiteY15" fmla="*/ 304800 h 1515035"/>
              <a:gd name="connsiteX16" fmla="*/ 1174377 w 9448801"/>
              <a:gd name="connsiteY16" fmla="*/ 0 h 1515035"/>
              <a:gd name="connsiteX0" fmla="*/ 1174377 w 9448801"/>
              <a:gd name="connsiteY0" fmla="*/ 0 h 1703293"/>
              <a:gd name="connsiteX1" fmla="*/ 645460 w 9448801"/>
              <a:gd name="connsiteY1" fmla="*/ 331694 h 1703293"/>
              <a:gd name="connsiteX2" fmla="*/ 0 w 9448801"/>
              <a:gd name="connsiteY2" fmla="*/ 1353670 h 1703293"/>
              <a:gd name="connsiteX3" fmla="*/ 1264024 w 9448801"/>
              <a:gd name="connsiteY3" fmla="*/ 1703293 h 1703293"/>
              <a:gd name="connsiteX4" fmla="*/ 4374777 w 9448801"/>
              <a:gd name="connsiteY4" fmla="*/ 1389529 h 1703293"/>
              <a:gd name="connsiteX5" fmla="*/ 7279342 w 9448801"/>
              <a:gd name="connsiteY5" fmla="*/ 1515035 h 1703293"/>
              <a:gd name="connsiteX6" fmla="*/ 8803342 w 9448801"/>
              <a:gd name="connsiteY6" fmla="*/ 1425388 h 1703293"/>
              <a:gd name="connsiteX7" fmla="*/ 9448801 w 9448801"/>
              <a:gd name="connsiteY7" fmla="*/ 1389529 h 1703293"/>
              <a:gd name="connsiteX8" fmla="*/ 9430872 w 9448801"/>
              <a:gd name="connsiteY8" fmla="*/ 977152 h 1703293"/>
              <a:gd name="connsiteX9" fmla="*/ 9045389 w 9448801"/>
              <a:gd name="connsiteY9" fmla="*/ 358588 h 1703293"/>
              <a:gd name="connsiteX10" fmla="*/ 8839201 w 9448801"/>
              <a:gd name="connsiteY10" fmla="*/ 313764 h 1703293"/>
              <a:gd name="connsiteX11" fmla="*/ 8830236 w 9448801"/>
              <a:gd name="connsiteY11" fmla="*/ 726141 h 1703293"/>
              <a:gd name="connsiteX12" fmla="*/ 5118848 w 9448801"/>
              <a:gd name="connsiteY12" fmla="*/ 681317 h 1703293"/>
              <a:gd name="connsiteX13" fmla="*/ 5136777 w 9448801"/>
              <a:gd name="connsiteY13" fmla="*/ 277905 h 1703293"/>
              <a:gd name="connsiteX14" fmla="*/ 4867836 w 9448801"/>
              <a:gd name="connsiteY14" fmla="*/ 304800 h 1703293"/>
              <a:gd name="connsiteX15" fmla="*/ 1156448 w 9448801"/>
              <a:gd name="connsiteY15" fmla="*/ 304800 h 1703293"/>
              <a:gd name="connsiteX16" fmla="*/ 1174377 w 9448801"/>
              <a:gd name="connsiteY16" fmla="*/ 0 h 1703293"/>
              <a:gd name="connsiteX0" fmla="*/ 1174377 w 9448801"/>
              <a:gd name="connsiteY0" fmla="*/ 0 h 1792941"/>
              <a:gd name="connsiteX1" fmla="*/ 645460 w 9448801"/>
              <a:gd name="connsiteY1" fmla="*/ 331694 h 1792941"/>
              <a:gd name="connsiteX2" fmla="*/ 0 w 9448801"/>
              <a:gd name="connsiteY2" fmla="*/ 1353670 h 1792941"/>
              <a:gd name="connsiteX3" fmla="*/ 1264024 w 9448801"/>
              <a:gd name="connsiteY3" fmla="*/ 1703293 h 1792941"/>
              <a:gd name="connsiteX4" fmla="*/ 4769224 w 9448801"/>
              <a:gd name="connsiteY4" fmla="*/ 1792941 h 1792941"/>
              <a:gd name="connsiteX5" fmla="*/ 7279342 w 9448801"/>
              <a:gd name="connsiteY5" fmla="*/ 1515035 h 1792941"/>
              <a:gd name="connsiteX6" fmla="*/ 8803342 w 9448801"/>
              <a:gd name="connsiteY6" fmla="*/ 1425388 h 1792941"/>
              <a:gd name="connsiteX7" fmla="*/ 9448801 w 9448801"/>
              <a:gd name="connsiteY7" fmla="*/ 1389529 h 1792941"/>
              <a:gd name="connsiteX8" fmla="*/ 9430872 w 9448801"/>
              <a:gd name="connsiteY8" fmla="*/ 977152 h 1792941"/>
              <a:gd name="connsiteX9" fmla="*/ 9045389 w 9448801"/>
              <a:gd name="connsiteY9" fmla="*/ 358588 h 1792941"/>
              <a:gd name="connsiteX10" fmla="*/ 8839201 w 9448801"/>
              <a:gd name="connsiteY10" fmla="*/ 313764 h 1792941"/>
              <a:gd name="connsiteX11" fmla="*/ 8830236 w 9448801"/>
              <a:gd name="connsiteY11" fmla="*/ 726141 h 1792941"/>
              <a:gd name="connsiteX12" fmla="*/ 5118848 w 9448801"/>
              <a:gd name="connsiteY12" fmla="*/ 681317 h 1792941"/>
              <a:gd name="connsiteX13" fmla="*/ 5136777 w 9448801"/>
              <a:gd name="connsiteY13" fmla="*/ 277905 h 1792941"/>
              <a:gd name="connsiteX14" fmla="*/ 4867836 w 9448801"/>
              <a:gd name="connsiteY14" fmla="*/ 304800 h 1792941"/>
              <a:gd name="connsiteX15" fmla="*/ 1156448 w 9448801"/>
              <a:gd name="connsiteY15" fmla="*/ 304800 h 1792941"/>
              <a:gd name="connsiteX16" fmla="*/ 1174377 w 9448801"/>
              <a:gd name="connsiteY16" fmla="*/ 0 h 1792941"/>
              <a:gd name="connsiteX0" fmla="*/ 1174377 w 9448801"/>
              <a:gd name="connsiteY0" fmla="*/ 0 h 1810870"/>
              <a:gd name="connsiteX1" fmla="*/ 645460 w 9448801"/>
              <a:gd name="connsiteY1" fmla="*/ 331694 h 1810870"/>
              <a:gd name="connsiteX2" fmla="*/ 0 w 9448801"/>
              <a:gd name="connsiteY2" fmla="*/ 1353670 h 1810870"/>
              <a:gd name="connsiteX3" fmla="*/ 1264024 w 9448801"/>
              <a:gd name="connsiteY3" fmla="*/ 1703293 h 1810870"/>
              <a:gd name="connsiteX4" fmla="*/ 4769224 w 9448801"/>
              <a:gd name="connsiteY4" fmla="*/ 1792941 h 1810870"/>
              <a:gd name="connsiteX5" fmla="*/ 8570260 w 9448801"/>
              <a:gd name="connsiteY5" fmla="*/ 1810870 h 1810870"/>
              <a:gd name="connsiteX6" fmla="*/ 8803342 w 9448801"/>
              <a:gd name="connsiteY6" fmla="*/ 1425388 h 1810870"/>
              <a:gd name="connsiteX7" fmla="*/ 9448801 w 9448801"/>
              <a:gd name="connsiteY7" fmla="*/ 1389529 h 1810870"/>
              <a:gd name="connsiteX8" fmla="*/ 9430872 w 9448801"/>
              <a:gd name="connsiteY8" fmla="*/ 977152 h 1810870"/>
              <a:gd name="connsiteX9" fmla="*/ 9045389 w 9448801"/>
              <a:gd name="connsiteY9" fmla="*/ 358588 h 1810870"/>
              <a:gd name="connsiteX10" fmla="*/ 8839201 w 9448801"/>
              <a:gd name="connsiteY10" fmla="*/ 313764 h 1810870"/>
              <a:gd name="connsiteX11" fmla="*/ 8830236 w 9448801"/>
              <a:gd name="connsiteY11" fmla="*/ 726141 h 1810870"/>
              <a:gd name="connsiteX12" fmla="*/ 5118848 w 9448801"/>
              <a:gd name="connsiteY12" fmla="*/ 681317 h 1810870"/>
              <a:gd name="connsiteX13" fmla="*/ 5136777 w 9448801"/>
              <a:gd name="connsiteY13" fmla="*/ 277905 h 1810870"/>
              <a:gd name="connsiteX14" fmla="*/ 4867836 w 9448801"/>
              <a:gd name="connsiteY14" fmla="*/ 304800 h 1810870"/>
              <a:gd name="connsiteX15" fmla="*/ 1156448 w 9448801"/>
              <a:gd name="connsiteY15" fmla="*/ 304800 h 1810870"/>
              <a:gd name="connsiteX16" fmla="*/ 1174377 w 9448801"/>
              <a:gd name="connsiteY16" fmla="*/ 0 h 1810870"/>
              <a:gd name="connsiteX0" fmla="*/ 1174377 w 9529483"/>
              <a:gd name="connsiteY0" fmla="*/ 0 h 1837764"/>
              <a:gd name="connsiteX1" fmla="*/ 645460 w 9529483"/>
              <a:gd name="connsiteY1" fmla="*/ 331694 h 1837764"/>
              <a:gd name="connsiteX2" fmla="*/ 0 w 9529483"/>
              <a:gd name="connsiteY2" fmla="*/ 1353670 h 1837764"/>
              <a:gd name="connsiteX3" fmla="*/ 1264024 w 9529483"/>
              <a:gd name="connsiteY3" fmla="*/ 1703293 h 1837764"/>
              <a:gd name="connsiteX4" fmla="*/ 4769224 w 9529483"/>
              <a:gd name="connsiteY4" fmla="*/ 1792941 h 1837764"/>
              <a:gd name="connsiteX5" fmla="*/ 8570260 w 9529483"/>
              <a:gd name="connsiteY5" fmla="*/ 1810870 h 1837764"/>
              <a:gd name="connsiteX6" fmla="*/ 9529483 w 9529483"/>
              <a:gd name="connsiteY6" fmla="*/ 1837764 h 1837764"/>
              <a:gd name="connsiteX7" fmla="*/ 9448801 w 9529483"/>
              <a:gd name="connsiteY7" fmla="*/ 1389529 h 1837764"/>
              <a:gd name="connsiteX8" fmla="*/ 9430872 w 9529483"/>
              <a:gd name="connsiteY8" fmla="*/ 977152 h 1837764"/>
              <a:gd name="connsiteX9" fmla="*/ 9045389 w 9529483"/>
              <a:gd name="connsiteY9" fmla="*/ 358588 h 1837764"/>
              <a:gd name="connsiteX10" fmla="*/ 8839201 w 9529483"/>
              <a:gd name="connsiteY10" fmla="*/ 313764 h 1837764"/>
              <a:gd name="connsiteX11" fmla="*/ 8830236 w 9529483"/>
              <a:gd name="connsiteY11" fmla="*/ 726141 h 1837764"/>
              <a:gd name="connsiteX12" fmla="*/ 5118848 w 9529483"/>
              <a:gd name="connsiteY12" fmla="*/ 681317 h 1837764"/>
              <a:gd name="connsiteX13" fmla="*/ 5136777 w 9529483"/>
              <a:gd name="connsiteY13" fmla="*/ 277905 h 1837764"/>
              <a:gd name="connsiteX14" fmla="*/ 4867836 w 9529483"/>
              <a:gd name="connsiteY14" fmla="*/ 304800 h 1837764"/>
              <a:gd name="connsiteX15" fmla="*/ 1156448 w 9529483"/>
              <a:gd name="connsiteY15" fmla="*/ 304800 h 1837764"/>
              <a:gd name="connsiteX16" fmla="*/ 1174377 w 9529483"/>
              <a:gd name="connsiteY16" fmla="*/ 0 h 1837764"/>
              <a:gd name="connsiteX0" fmla="*/ 1174377 w 9529483"/>
              <a:gd name="connsiteY0" fmla="*/ 0 h 3164540"/>
              <a:gd name="connsiteX1" fmla="*/ 645460 w 9529483"/>
              <a:gd name="connsiteY1" fmla="*/ 331694 h 3164540"/>
              <a:gd name="connsiteX2" fmla="*/ 0 w 9529483"/>
              <a:gd name="connsiteY2" fmla="*/ 1353670 h 3164540"/>
              <a:gd name="connsiteX3" fmla="*/ 268942 w 9529483"/>
              <a:gd name="connsiteY3" fmla="*/ 3164540 h 3164540"/>
              <a:gd name="connsiteX4" fmla="*/ 4769224 w 9529483"/>
              <a:gd name="connsiteY4" fmla="*/ 1792941 h 3164540"/>
              <a:gd name="connsiteX5" fmla="*/ 8570260 w 9529483"/>
              <a:gd name="connsiteY5" fmla="*/ 1810870 h 3164540"/>
              <a:gd name="connsiteX6" fmla="*/ 9529483 w 9529483"/>
              <a:gd name="connsiteY6" fmla="*/ 1837764 h 3164540"/>
              <a:gd name="connsiteX7" fmla="*/ 9448801 w 9529483"/>
              <a:gd name="connsiteY7" fmla="*/ 1389529 h 3164540"/>
              <a:gd name="connsiteX8" fmla="*/ 9430872 w 9529483"/>
              <a:gd name="connsiteY8" fmla="*/ 977152 h 3164540"/>
              <a:gd name="connsiteX9" fmla="*/ 9045389 w 9529483"/>
              <a:gd name="connsiteY9" fmla="*/ 358588 h 3164540"/>
              <a:gd name="connsiteX10" fmla="*/ 8839201 w 9529483"/>
              <a:gd name="connsiteY10" fmla="*/ 313764 h 3164540"/>
              <a:gd name="connsiteX11" fmla="*/ 8830236 w 9529483"/>
              <a:gd name="connsiteY11" fmla="*/ 726141 h 3164540"/>
              <a:gd name="connsiteX12" fmla="*/ 5118848 w 9529483"/>
              <a:gd name="connsiteY12" fmla="*/ 681317 h 3164540"/>
              <a:gd name="connsiteX13" fmla="*/ 5136777 w 9529483"/>
              <a:gd name="connsiteY13" fmla="*/ 277905 h 3164540"/>
              <a:gd name="connsiteX14" fmla="*/ 4867836 w 9529483"/>
              <a:gd name="connsiteY14" fmla="*/ 304800 h 3164540"/>
              <a:gd name="connsiteX15" fmla="*/ 1156448 w 9529483"/>
              <a:gd name="connsiteY15" fmla="*/ 304800 h 3164540"/>
              <a:gd name="connsiteX16" fmla="*/ 1174377 w 9529483"/>
              <a:gd name="connsiteY16" fmla="*/ 0 h 3164540"/>
              <a:gd name="connsiteX0" fmla="*/ 1174377 w 9529483"/>
              <a:gd name="connsiteY0" fmla="*/ 0 h 3164540"/>
              <a:gd name="connsiteX1" fmla="*/ 645460 w 9529483"/>
              <a:gd name="connsiteY1" fmla="*/ 331694 h 3164540"/>
              <a:gd name="connsiteX2" fmla="*/ 0 w 9529483"/>
              <a:gd name="connsiteY2" fmla="*/ 1353670 h 3164540"/>
              <a:gd name="connsiteX3" fmla="*/ 268942 w 9529483"/>
              <a:gd name="connsiteY3" fmla="*/ 3164540 h 3164540"/>
              <a:gd name="connsiteX4" fmla="*/ 4823012 w 9529483"/>
              <a:gd name="connsiteY4" fmla="*/ 3155577 h 3164540"/>
              <a:gd name="connsiteX5" fmla="*/ 8570260 w 9529483"/>
              <a:gd name="connsiteY5" fmla="*/ 1810870 h 3164540"/>
              <a:gd name="connsiteX6" fmla="*/ 9529483 w 9529483"/>
              <a:gd name="connsiteY6" fmla="*/ 1837764 h 3164540"/>
              <a:gd name="connsiteX7" fmla="*/ 9448801 w 9529483"/>
              <a:gd name="connsiteY7" fmla="*/ 1389529 h 3164540"/>
              <a:gd name="connsiteX8" fmla="*/ 9430872 w 9529483"/>
              <a:gd name="connsiteY8" fmla="*/ 977152 h 3164540"/>
              <a:gd name="connsiteX9" fmla="*/ 9045389 w 9529483"/>
              <a:gd name="connsiteY9" fmla="*/ 358588 h 3164540"/>
              <a:gd name="connsiteX10" fmla="*/ 8839201 w 9529483"/>
              <a:gd name="connsiteY10" fmla="*/ 313764 h 3164540"/>
              <a:gd name="connsiteX11" fmla="*/ 8830236 w 9529483"/>
              <a:gd name="connsiteY11" fmla="*/ 726141 h 3164540"/>
              <a:gd name="connsiteX12" fmla="*/ 5118848 w 9529483"/>
              <a:gd name="connsiteY12" fmla="*/ 681317 h 3164540"/>
              <a:gd name="connsiteX13" fmla="*/ 5136777 w 9529483"/>
              <a:gd name="connsiteY13" fmla="*/ 277905 h 3164540"/>
              <a:gd name="connsiteX14" fmla="*/ 4867836 w 9529483"/>
              <a:gd name="connsiteY14" fmla="*/ 304800 h 3164540"/>
              <a:gd name="connsiteX15" fmla="*/ 1156448 w 9529483"/>
              <a:gd name="connsiteY15" fmla="*/ 304800 h 3164540"/>
              <a:gd name="connsiteX16" fmla="*/ 1174377 w 9529483"/>
              <a:gd name="connsiteY16" fmla="*/ 0 h 3164540"/>
              <a:gd name="connsiteX0" fmla="*/ 1174377 w 9529483"/>
              <a:gd name="connsiteY0" fmla="*/ 0 h 3173505"/>
              <a:gd name="connsiteX1" fmla="*/ 645460 w 9529483"/>
              <a:gd name="connsiteY1" fmla="*/ 331694 h 3173505"/>
              <a:gd name="connsiteX2" fmla="*/ 0 w 9529483"/>
              <a:gd name="connsiteY2" fmla="*/ 1353670 h 3173505"/>
              <a:gd name="connsiteX3" fmla="*/ 268942 w 9529483"/>
              <a:gd name="connsiteY3" fmla="*/ 3164540 h 3173505"/>
              <a:gd name="connsiteX4" fmla="*/ 4823012 w 9529483"/>
              <a:gd name="connsiteY4" fmla="*/ 3155577 h 3173505"/>
              <a:gd name="connsiteX5" fmla="*/ 9457766 w 9529483"/>
              <a:gd name="connsiteY5" fmla="*/ 3173505 h 3173505"/>
              <a:gd name="connsiteX6" fmla="*/ 9529483 w 9529483"/>
              <a:gd name="connsiteY6" fmla="*/ 1837764 h 3173505"/>
              <a:gd name="connsiteX7" fmla="*/ 9448801 w 9529483"/>
              <a:gd name="connsiteY7" fmla="*/ 1389529 h 3173505"/>
              <a:gd name="connsiteX8" fmla="*/ 9430872 w 9529483"/>
              <a:gd name="connsiteY8" fmla="*/ 977152 h 3173505"/>
              <a:gd name="connsiteX9" fmla="*/ 9045389 w 9529483"/>
              <a:gd name="connsiteY9" fmla="*/ 358588 h 3173505"/>
              <a:gd name="connsiteX10" fmla="*/ 8839201 w 9529483"/>
              <a:gd name="connsiteY10" fmla="*/ 313764 h 3173505"/>
              <a:gd name="connsiteX11" fmla="*/ 8830236 w 9529483"/>
              <a:gd name="connsiteY11" fmla="*/ 726141 h 3173505"/>
              <a:gd name="connsiteX12" fmla="*/ 5118848 w 9529483"/>
              <a:gd name="connsiteY12" fmla="*/ 681317 h 3173505"/>
              <a:gd name="connsiteX13" fmla="*/ 5136777 w 9529483"/>
              <a:gd name="connsiteY13" fmla="*/ 277905 h 3173505"/>
              <a:gd name="connsiteX14" fmla="*/ 4867836 w 9529483"/>
              <a:gd name="connsiteY14" fmla="*/ 304800 h 3173505"/>
              <a:gd name="connsiteX15" fmla="*/ 1156448 w 9529483"/>
              <a:gd name="connsiteY15" fmla="*/ 304800 h 3173505"/>
              <a:gd name="connsiteX16" fmla="*/ 1174377 w 9529483"/>
              <a:gd name="connsiteY16" fmla="*/ 0 h 3173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529483" h="3173505">
                <a:moveTo>
                  <a:pt x="1174377" y="0"/>
                </a:moveTo>
                <a:lnTo>
                  <a:pt x="645460" y="331694"/>
                </a:lnTo>
                <a:lnTo>
                  <a:pt x="0" y="1353670"/>
                </a:lnTo>
                <a:lnTo>
                  <a:pt x="268942" y="3164540"/>
                </a:lnTo>
                <a:lnTo>
                  <a:pt x="4823012" y="3155577"/>
                </a:lnTo>
                <a:lnTo>
                  <a:pt x="9457766" y="3173505"/>
                </a:lnTo>
                <a:lnTo>
                  <a:pt x="9529483" y="1837764"/>
                </a:lnTo>
                <a:lnTo>
                  <a:pt x="9448801" y="1389529"/>
                </a:lnTo>
                <a:lnTo>
                  <a:pt x="9430872" y="977152"/>
                </a:lnTo>
                <a:lnTo>
                  <a:pt x="9045389" y="358588"/>
                </a:lnTo>
                <a:lnTo>
                  <a:pt x="8839201" y="313764"/>
                </a:lnTo>
                <a:lnTo>
                  <a:pt x="8830236" y="726141"/>
                </a:lnTo>
                <a:lnTo>
                  <a:pt x="5118848" y="681317"/>
                </a:lnTo>
                <a:lnTo>
                  <a:pt x="5136777" y="277905"/>
                </a:lnTo>
                <a:lnTo>
                  <a:pt x="4867836" y="304800"/>
                </a:lnTo>
                <a:lnTo>
                  <a:pt x="1156448" y="304800"/>
                </a:lnTo>
                <a:lnTo>
                  <a:pt x="1174377" y="0"/>
                </a:lnTo>
                <a:close/>
              </a:path>
            </a:pathLst>
          </a:custGeom>
          <a:gradFill flip="none" rotWithShape="1">
            <a:gsLst>
              <a:gs pos="8000">
                <a:srgbClr val="6D9FCC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Picture 2" descr="Car Icon. Vehicle Automobile Side View Transport Transportation Auto Travel  Sedan Traffic. Black White Graphic Clipart Artwork Symbol Sign Vector EPS  25920898 Vector Art at Vecteezy">
            <a:extLst>
              <a:ext uri="{FF2B5EF4-FFF2-40B4-BE49-F238E27FC236}">
                <a16:creationId xmlns:a16="http://schemas.microsoft.com/office/drawing/2014/main" id="{2279D0AD-6077-C9A9-46FF-E041B9E46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ECF5F2"/>
              </a:clrFrom>
              <a:clrTo>
                <a:srgbClr val="ECF5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92772">
            <a:off x="1773041" y="967274"/>
            <a:ext cx="3206450" cy="256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FE635325-78CE-B8A5-8870-03EDE09CADC7}"/>
              </a:ext>
            </a:extLst>
          </p:cNvPr>
          <p:cNvSpPr/>
          <p:nvPr/>
        </p:nvSpPr>
        <p:spPr>
          <a:xfrm>
            <a:off x="-304802" y="3693459"/>
            <a:ext cx="9529483" cy="3173505"/>
          </a:xfrm>
          <a:custGeom>
            <a:avLst/>
            <a:gdLst>
              <a:gd name="connsiteX0" fmla="*/ 762000 w 9036424"/>
              <a:gd name="connsiteY0" fmla="*/ 0 h 1515035"/>
              <a:gd name="connsiteX1" fmla="*/ 233083 w 9036424"/>
              <a:gd name="connsiteY1" fmla="*/ 331694 h 1515035"/>
              <a:gd name="connsiteX2" fmla="*/ 0 w 9036424"/>
              <a:gd name="connsiteY2" fmla="*/ 923364 h 1515035"/>
              <a:gd name="connsiteX3" fmla="*/ 1255059 w 9036424"/>
              <a:gd name="connsiteY3" fmla="*/ 1201270 h 1515035"/>
              <a:gd name="connsiteX4" fmla="*/ 3962400 w 9036424"/>
              <a:gd name="connsiteY4" fmla="*/ 1389529 h 1515035"/>
              <a:gd name="connsiteX5" fmla="*/ 6866965 w 9036424"/>
              <a:gd name="connsiteY5" fmla="*/ 1515035 h 1515035"/>
              <a:gd name="connsiteX6" fmla="*/ 8390965 w 9036424"/>
              <a:gd name="connsiteY6" fmla="*/ 1425388 h 1515035"/>
              <a:gd name="connsiteX7" fmla="*/ 9036424 w 9036424"/>
              <a:gd name="connsiteY7" fmla="*/ 1389529 h 1515035"/>
              <a:gd name="connsiteX8" fmla="*/ 9018495 w 9036424"/>
              <a:gd name="connsiteY8" fmla="*/ 977152 h 1515035"/>
              <a:gd name="connsiteX9" fmla="*/ 8633012 w 9036424"/>
              <a:gd name="connsiteY9" fmla="*/ 358588 h 1515035"/>
              <a:gd name="connsiteX10" fmla="*/ 8426824 w 9036424"/>
              <a:gd name="connsiteY10" fmla="*/ 313764 h 1515035"/>
              <a:gd name="connsiteX11" fmla="*/ 8417859 w 9036424"/>
              <a:gd name="connsiteY11" fmla="*/ 726141 h 1515035"/>
              <a:gd name="connsiteX12" fmla="*/ 4670612 w 9036424"/>
              <a:gd name="connsiteY12" fmla="*/ 681317 h 1515035"/>
              <a:gd name="connsiteX13" fmla="*/ 4688542 w 9036424"/>
              <a:gd name="connsiteY13" fmla="*/ 26894 h 1515035"/>
              <a:gd name="connsiteX14" fmla="*/ 4464424 w 9036424"/>
              <a:gd name="connsiteY14" fmla="*/ 0 h 1515035"/>
              <a:gd name="connsiteX15" fmla="*/ 4455459 w 9036424"/>
              <a:gd name="connsiteY15" fmla="*/ 304800 h 1515035"/>
              <a:gd name="connsiteX16" fmla="*/ 744071 w 9036424"/>
              <a:gd name="connsiteY16" fmla="*/ 304800 h 1515035"/>
              <a:gd name="connsiteX17" fmla="*/ 762000 w 9036424"/>
              <a:gd name="connsiteY17" fmla="*/ 0 h 1515035"/>
              <a:gd name="connsiteX0" fmla="*/ 762000 w 9036424"/>
              <a:gd name="connsiteY0" fmla="*/ 0 h 1515035"/>
              <a:gd name="connsiteX1" fmla="*/ 233083 w 9036424"/>
              <a:gd name="connsiteY1" fmla="*/ 331694 h 1515035"/>
              <a:gd name="connsiteX2" fmla="*/ 0 w 9036424"/>
              <a:gd name="connsiteY2" fmla="*/ 923364 h 1515035"/>
              <a:gd name="connsiteX3" fmla="*/ 1255059 w 9036424"/>
              <a:gd name="connsiteY3" fmla="*/ 1201270 h 1515035"/>
              <a:gd name="connsiteX4" fmla="*/ 3962400 w 9036424"/>
              <a:gd name="connsiteY4" fmla="*/ 1389529 h 1515035"/>
              <a:gd name="connsiteX5" fmla="*/ 6866965 w 9036424"/>
              <a:gd name="connsiteY5" fmla="*/ 1515035 h 1515035"/>
              <a:gd name="connsiteX6" fmla="*/ 8390965 w 9036424"/>
              <a:gd name="connsiteY6" fmla="*/ 1425388 h 1515035"/>
              <a:gd name="connsiteX7" fmla="*/ 9036424 w 9036424"/>
              <a:gd name="connsiteY7" fmla="*/ 1389529 h 1515035"/>
              <a:gd name="connsiteX8" fmla="*/ 9018495 w 9036424"/>
              <a:gd name="connsiteY8" fmla="*/ 977152 h 1515035"/>
              <a:gd name="connsiteX9" fmla="*/ 8633012 w 9036424"/>
              <a:gd name="connsiteY9" fmla="*/ 358588 h 1515035"/>
              <a:gd name="connsiteX10" fmla="*/ 8426824 w 9036424"/>
              <a:gd name="connsiteY10" fmla="*/ 313764 h 1515035"/>
              <a:gd name="connsiteX11" fmla="*/ 8417859 w 9036424"/>
              <a:gd name="connsiteY11" fmla="*/ 726141 h 1515035"/>
              <a:gd name="connsiteX12" fmla="*/ 4670612 w 9036424"/>
              <a:gd name="connsiteY12" fmla="*/ 681317 h 1515035"/>
              <a:gd name="connsiteX13" fmla="*/ 4688542 w 9036424"/>
              <a:gd name="connsiteY13" fmla="*/ 26894 h 1515035"/>
              <a:gd name="connsiteX14" fmla="*/ 4455459 w 9036424"/>
              <a:gd name="connsiteY14" fmla="*/ 304800 h 1515035"/>
              <a:gd name="connsiteX15" fmla="*/ 744071 w 9036424"/>
              <a:gd name="connsiteY15" fmla="*/ 304800 h 1515035"/>
              <a:gd name="connsiteX16" fmla="*/ 762000 w 9036424"/>
              <a:gd name="connsiteY16" fmla="*/ 0 h 1515035"/>
              <a:gd name="connsiteX0" fmla="*/ 762000 w 9036424"/>
              <a:gd name="connsiteY0" fmla="*/ 0 h 1515035"/>
              <a:gd name="connsiteX1" fmla="*/ 233083 w 9036424"/>
              <a:gd name="connsiteY1" fmla="*/ 331694 h 1515035"/>
              <a:gd name="connsiteX2" fmla="*/ 0 w 9036424"/>
              <a:gd name="connsiteY2" fmla="*/ 923364 h 1515035"/>
              <a:gd name="connsiteX3" fmla="*/ 1255059 w 9036424"/>
              <a:gd name="connsiteY3" fmla="*/ 1201270 h 1515035"/>
              <a:gd name="connsiteX4" fmla="*/ 3962400 w 9036424"/>
              <a:gd name="connsiteY4" fmla="*/ 1389529 h 1515035"/>
              <a:gd name="connsiteX5" fmla="*/ 6866965 w 9036424"/>
              <a:gd name="connsiteY5" fmla="*/ 1515035 h 1515035"/>
              <a:gd name="connsiteX6" fmla="*/ 8390965 w 9036424"/>
              <a:gd name="connsiteY6" fmla="*/ 1425388 h 1515035"/>
              <a:gd name="connsiteX7" fmla="*/ 9036424 w 9036424"/>
              <a:gd name="connsiteY7" fmla="*/ 1389529 h 1515035"/>
              <a:gd name="connsiteX8" fmla="*/ 9018495 w 9036424"/>
              <a:gd name="connsiteY8" fmla="*/ 977152 h 1515035"/>
              <a:gd name="connsiteX9" fmla="*/ 8633012 w 9036424"/>
              <a:gd name="connsiteY9" fmla="*/ 358588 h 1515035"/>
              <a:gd name="connsiteX10" fmla="*/ 8426824 w 9036424"/>
              <a:gd name="connsiteY10" fmla="*/ 313764 h 1515035"/>
              <a:gd name="connsiteX11" fmla="*/ 8417859 w 9036424"/>
              <a:gd name="connsiteY11" fmla="*/ 726141 h 1515035"/>
              <a:gd name="connsiteX12" fmla="*/ 4670612 w 9036424"/>
              <a:gd name="connsiteY12" fmla="*/ 681317 h 1515035"/>
              <a:gd name="connsiteX13" fmla="*/ 4724400 w 9036424"/>
              <a:gd name="connsiteY13" fmla="*/ 277905 h 1515035"/>
              <a:gd name="connsiteX14" fmla="*/ 4455459 w 9036424"/>
              <a:gd name="connsiteY14" fmla="*/ 304800 h 1515035"/>
              <a:gd name="connsiteX15" fmla="*/ 744071 w 9036424"/>
              <a:gd name="connsiteY15" fmla="*/ 304800 h 1515035"/>
              <a:gd name="connsiteX16" fmla="*/ 762000 w 9036424"/>
              <a:gd name="connsiteY16" fmla="*/ 0 h 1515035"/>
              <a:gd name="connsiteX0" fmla="*/ 762000 w 9036424"/>
              <a:gd name="connsiteY0" fmla="*/ 0 h 1515035"/>
              <a:gd name="connsiteX1" fmla="*/ 233083 w 9036424"/>
              <a:gd name="connsiteY1" fmla="*/ 331694 h 1515035"/>
              <a:gd name="connsiteX2" fmla="*/ 0 w 9036424"/>
              <a:gd name="connsiteY2" fmla="*/ 923364 h 1515035"/>
              <a:gd name="connsiteX3" fmla="*/ 1255059 w 9036424"/>
              <a:gd name="connsiteY3" fmla="*/ 1201270 h 1515035"/>
              <a:gd name="connsiteX4" fmla="*/ 3962400 w 9036424"/>
              <a:gd name="connsiteY4" fmla="*/ 1389529 h 1515035"/>
              <a:gd name="connsiteX5" fmla="*/ 6866965 w 9036424"/>
              <a:gd name="connsiteY5" fmla="*/ 1515035 h 1515035"/>
              <a:gd name="connsiteX6" fmla="*/ 8390965 w 9036424"/>
              <a:gd name="connsiteY6" fmla="*/ 1425388 h 1515035"/>
              <a:gd name="connsiteX7" fmla="*/ 9036424 w 9036424"/>
              <a:gd name="connsiteY7" fmla="*/ 1389529 h 1515035"/>
              <a:gd name="connsiteX8" fmla="*/ 9018495 w 9036424"/>
              <a:gd name="connsiteY8" fmla="*/ 977152 h 1515035"/>
              <a:gd name="connsiteX9" fmla="*/ 8633012 w 9036424"/>
              <a:gd name="connsiteY9" fmla="*/ 358588 h 1515035"/>
              <a:gd name="connsiteX10" fmla="*/ 8426824 w 9036424"/>
              <a:gd name="connsiteY10" fmla="*/ 313764 h 1515035"/>
              <a:gd name="connsiteX11" fmla="*/ 8417859 w 9036424"/>
              <a:gd name="connsiteY11" fmla="*/ 726141 h 1515035"/>
              <a:gd name="connsiteX12" fmla="*/ 4706471 w 9036424"/>
              <a:gd name="connsiteY12" fmla="*/ 681317 h 1515035"/>
              <a:gd name="connsiteX13" fmla="*/ 4724400 w 9036424"/>
              <a:gd name="connsiteY13" fmla="*/ 277905 h 1515035"/>
              <a:gd name="connsiteX14" fmla="*/ 4455459 w 9036424"/>
              <a:gd name="connsiteY14" fmla="*/ 304800 h 1515035"/>
              <a:gd name="connsiteX15" fmla="*/ 744071 w 9036424"/>
              <a:gd name="connsiteY15" fmla="*/ 304800 h 1515035"/>
              <a:gd name="connsiteX16" fmla="*/ 762000 w 9036424"/>
              <a:gd name="connsiteY16" fmla="*/ 0 h 1515035"/>
              <a:gd name="connsiteX0" fmla="*/ 1174377 w 9448801"/>
              <a:gd name="connsiteY0" fmla="*/ 0 h 1515035"/>
              <a:gd name="connsiteX1" fmla="*/ 645460 w 9448801"/>
              <a:gd name="connsiteY1" fmla="*/ 331694 h 1515035"/>
              <a:gd name="connsiteX2" fmla="*/ 0 w 9448801"/>
              <a:gd name="connsiteY2" fmla="*/ 1353670 h 1515035"/>
              <a:gd name="connsiteX3" fmla="*/ 1667436 w 9448801"/>
              <a:gd name="connsiteY3" fmla="*/ 1201270 h 1515035"/>
              <a:gd name="connsiteX4" fmla="*/ 4374777 w 9448801"/>
              <a:gd name="connsiteY4" fmla="*/ 1389529 h 1515035"/>
              <a:gd name="connsiteX5" fmla="*/ 7279342 w 9448801"/>
              <a:gd name="connsiteY5" fmla="*/ 1515035 h 1515035"/>
              <a:gd name="connsiteX6" fmla="*/ 8803342 w 9448801"/>
              <a:gd name="connsiteY6" fmla="*/ 1425388 h 1515035"/>
              <a:gd name="connsiteX7" fmla="*/ 9448801 w 9448801"/>
              <a:gd name="connsiteY7" fmla="*/ 1389529 h 1515035"/>
              <a:gd name="connsiteX8" fmla="*/ 9430872 w 9448801"/>
              <a:gd name="connsiteY8" fmla="*/ 977152 h 1515035"/>
              <a:gd name="connsiteX9" fmla="*/ 9045389 w 9448801"/>
              <a:gd name="connsiteY9" fmla="*/ 358588 h 1515035"/>
              <a:gd name="connsiteX10" fmla="*/ 8839201 w 9448801"/>
              <a:gd name="connsiteY10" fmla="*/ 313764 h 1515035"/>
              <a:gd name="connsiteX11" fmla="*/ 8830236 w 9448801"/>
              <a:gd name="connsiteY11" fmla="*/ 726141 h 1515035"/>
              <a:gd name="connsiteX12" fmla="*/ 5118848 w 9448801"/>
              <a:gd name="connsiteY12" fmla="*/ 681317 h 1515035"/>
              <a:gd name="connsiteX13" fmla="*/ 5136777 w 9448801"/>
              <a:gd name="connsiteY13" fmla="*/ 277905 h 1515035"/>
              <a:gd name="connsiteX14" fmla="*/ 4867836 w 9448801"/>
              <a:gd name="connsiteY14" fmla="*/ 304800 h 1515035"/>
              <a:gd name="connsiteX15" fmla="*/ 1156448 w 9448801"/>
              <a:gd name="connsiteY15" fmla="*/ 304800 h 1515035"/>
              <a:gd name="connsiteX16" fmla="*/ 1174377 w 9448801"/>
              <a:gd name="connsiteY16" fmla="*/ 0 h 1515035"/>
              <a:gd name="connsiteX0" fmla="*/ 1174377 w 9448801"/>
              <a:gd name="connsiteY0" fmla="*/ 0 h 1703293"/>
              <a:gd name="connsiteX1" fmla="*/ 645460 w 9448801"/>
              <a:gd name="connsiteY1" fmla="*/ 331694 h 1703293"/>
              <a:gd name="connsiteX2" fmla="*/ 0 w 9448801"/>
              <a:gd name="connsiteY2" fmla="*/ 1353670 h 1703293"/>
              <a:gd name="connsiteX3" fmla="*/ 1264024 w 9448801"/>
              <a:gd name="connsiteY3" fmla="*/ 1703293 h 1703293"/>
              <a:gd name="connsiteX4" fmla="*/ 4374777 w 9448801"/>
              <a:gd name="connsiteY4" fmla="*/ 1389529 h 1703293"/>
              <a:gd name="connsiteX5" fmla="*/ 7279342 w 9448801"/>
              <a:gd name="connsiteY5" fmla="*/ 1515035 h 1703293"/>
              <a:gd name="connsiteX6" fmla="*/ 8803342 w 9448801"/>
              <a:gd name="connsiteY6" fmla="*/ 1425388 h 1703293"/>
              <a:gd name="connsiteX7" fmla="*/ 9448801 w 9448801"/>
              <a:gd name="connsiteY7" fmla="*/ 1389529 h 1703293"/>
              <a:gd name="connsiteX8" fmla="*/ 9430872 w 9448801"/>
              <a:gd name="connsiteY8" fmla="*/ 977152 h 1703293"/>
              <a:gd name="connsiteX9" fmla="*/ 9045389 w 9448801"/>
              <a:gd name="connsiteY9" fmla="*/ 358588 h 1703293"/>
              <a:gd name="connsiteX10" fmla="*/ 8839201 w 9448801"/>
              <a:gd name="connsiteY10" fmla="*/ 313764 h 1703293"/>
              <a:gd name="connsiteX11" fmla="*/ 8830236 w 9448801"/>
              <a:gd name="connsiteY11" fmla="*/ 726141 h 1703293"/>
              <a:gd name="connsiteX12" fmla="*/ 5118848 w 9448801"/>
              <a:gd name="connsiteY12" fmla="*/ 681317 h 1703293"/>
              <a:gd name="connsiteX13" fmla="*/ 5136777 w 9448801"/>
              <a:gd name="connsiteY13" fmla="*/ 277905 h 1703293"/>
              <a:gd name="connsiteX14" fmla="*/ 4867836 w 9448801"/>
              <a:gd name="connsiteY14" fmla="*/ 304800 h 1703293"/>
              <a:gd name="connsiteX15" fmla="*/ 1156448 w 9448801"/>
              <a:gd name="connsiteY15" fmla="*/ 304800 h 1703293"/>
              <a:gd name="connsiteX16" fmla="*/ 1174377 w 9448801"/>
              <a:gd name="connsiteY16" fmla="*/ 0 h 1703293"/>
              <a:gd name="connsiteX0" fmla="*/ 1174377 w 9448801"/>
              <a:gd name="connsiteY0" fmla="*/ 0 h 1792941"/>
              <a:gd name="connsiteX1" fmla="*/ 645460 w 9448801"/>
              <a:gd name="connsiteY1" fmla="*/ 331694 h 1792941"/>
              <a:gd name="connsiteX2" fmla="*/ 0 w 9448801"/>
              <a:gd name="connsiteY2" fmla="*/ 1353670 h 1792941"/>
              <a:gd name="connsiteX3" fmla="*/ 1264024 w 9448801"/>
              <a:gd name="connsiteY3" fmla="*/ 1703293 h 1792941"/>
              <a:gd name="connsiteX4" fmla="*/ 4769224 w 9448801"/>
              <a:gd name="connsiteY4" fmla="*/ 1792941 h 1792941"/>
              <a:gd name="connsiteX5" fmla="*/ 7279342 w 9448801"/>
              <a:gd name="connsiteY5" fmla="*/ 1515035 h 1792941"/>
              <a:gd name="connsiteX6" fmla="*/ 8803342 w 9448801"/>
              <a:gd name="connsiteY6" fmla="*/ 1425388 h 1792941"/>
              <a:gd name="connsiteX7" fmla="*/ 9448801 w 9448801"/>
              <a:gd name="connsiteY7" fmla="*/ 1389529 h 1792941"/>
              <a:gd name="connsiteX8" fmla="*/ 9430872 w 9448801"/>
              <a:gd name="connsiteY8" fmla="*/ 977152 h 1792941"/>
              <a:gd name="connsiteX9" fmla="*/ 9045389 w 9448801"/>
              <a:gd name="connsiteY9" fmla="*/ 358588 h 1792941"/>
              <a:gd name="connsiteX10" fmla="*/ 8839201 w 9448801"/>
              <a:gd name="connsiteY10" fmla="*/ 313764 h 1792941"/>
              <a:gd name="connsiteX11" fmla="*/ 8830236 w 9448801"/>
              <a:gd name="connsiteY11" fmla="*/ 726141 h 1792941"/>
              <a:gd name="connsiteX12" fmla="*/ 5118848 w 9448801"/>
              <a:gd name="connsiteY12" fmla="*/ 681317 h 1792941"/>
              <a:gd name="connsiteX13" fmla="*/ 5136777 w 9448801"/>
              <a:gd name="connsiteY13" fmla="*/ 277905 h 1792941"/>
              <a:gd name="connsiteX14" fmla="*/ 4867836 w 9448801"/>
              <a:gd name="connsiteY14" fmla="*/ 304800 h 1792941"/>
              <a:gd name="connsiteX15" fmla="*/ 1156448 w 9448801"/>
              <a:gd name="connsiteY15" fmla="*/ 304800 h 1792941"/>
              <a:gd name="connsiteX16" fmla="*/ 1174377 w 9448801"/>
              <a:gd name="connsiteY16" fmla="*/ 0 h 1792941"/>
              <a:gd name="connsiteX0" fmla="*/ 1174377 w 9448801"/>
              <a:gd name="connsiteY0" fmla="*/ 0 h 1810870"/>
              <a:gd name="connsiteX1" fmla="*/ 645460 w 9448801"/>
              <a:gd name="connsiteY1" fmla="*/ 331694 h 1810870"/>
              <a:gd name="connsiteX2" fmla="*/ 0 w 9448801"/>
              <a:gd name="connsiteY2" fmla="*/ 1353670 h 1810870"/>
              <a:gd name="connsiteX3" fmla="*/ 1264024 w 9448801"/>
              <a:gd name="connsiteY3" fmla="*/ 1703293 h 1810870"/>
              <a:gd name="connsiteX4" fmla="*/ 4769224 w 9448801"/>
              <a:gd name="connsiteY4" fmla="*/ 1792941 h 1810870"/>
              <a:gd name="connsiteX5" fmla="*/ 8570260 w 9448801"/>
              <a:gd name="connsiteY5" fmla="*/ 1810870 h 1810870"/>
              <a:gd name="connsiteX6" fmla="*/ 8803342 w 9448801"/>
              <a:gd name="connsiteY6" fmla="*/ 1425388 h 1810870"/>
              <a:gd name="connsiteX7" fmla="*/ 9448801 w 9448801"/>
              <a:gd name="connsiteY7" fmla="*/ 1389529 h 1810870"/>
              <a:gd name="connsiteX8" fmla="*/ 9430872 w 9448801"/>
              <a:gd name="connsiteY8" fmla="*/ 977152 h 1810870"/>
              <a:gd name="connsiteX9" fmla="*/ 9045389 w 9448801"/>
              <a:gd name="connsiteY9" fmla="*/ 358588 h 1810870"/>
              <a:gd name="connsiteX10" fmla="*/ 8839201 w 9448801"/>
              <a:gd name="connsiteY10" fmla="*/ 313764 h 1810870"/>
              <a:gd name="connsiteX11" fmla="*/ 8830236 w 9448801"/>
              <a:gd name="connsiteY11" fmla="*/ 726141 h 1810870"/>
              <a:gd name="connsiteX12" fmla="*/ 5118848 w 9448801"/>
              <a:gd name="connsiteY12" fmla="*/ 681317 h 1810870"/>
              <a:gd name="connsiteX13" fmla="*/ 5136777 w 9448801"/>
              <a:gd name="connsiteY13" fmla="*/ 277905 h 1810870"/>
              <a:gd name="connsiteX14" fmla="*/ 4867836 w 9448801"/>
              <a:gd name="connsiteY14" fmla="*/ 304800 h 1810870"/>
              <a:gd name="connsiteX15" fmla="*/ 1156448 w 9448801"/>
              <a:gd name="connsiteY15" fmla="*/ 304800 h 1810870"/>
              <a:gd name="connsiteX16" fmla="*/ 1174377 w 9448801"/>
              <a:gd name="connsiteY16" fmla="*/ 0 h 1810870"/>
              <a:gd name="connsiteX0" fmla="*/ 1174377 w 9529483"/>
              <a:gd name="connsiteY0" fmla="*/ 0 h 1837764"/>
              <a:gd name="connsiteX1" fmla="*/ 645460 w 9529483"/>
              <a:gd name="connsiteY1" fmla="*/ 331694 h 1837764"/>
              <a:gd name="connsiteX2" fmla="*/ 0 w 9529483"/>
              <a:gd name="connsiteY2" fmla="*/ 1353670 h 1837764"/>
              <a:gd name="connsiteX3" fmla="*/ 1264024 w 9529483"/>
              <a:gd name="connsiteY3" fmla="*/ 1703293 h 1837764"/>
              <a:gd name="connsiteX4" fmla="*/ 4769224 w 9529483"/>
              <a:gd name="connsiteY4" fmla="*/ 1792941 h 1837764"/>
              <a:gd name="connsiteX5" fmla="*/ 8570260 w 9529483"/>
              <a:gd name="connsiteY5" fmla="*/ 1810870 h 1837764"/>
              <a:gd name="connsiteX6" fmla="*/ 9529483 w 9529483"/>
              <a:gd name="connsiteY6" fmla="*/ 1837764 h 1837764"/>
              <a:gd name="connsiteX7" fmla="*/ 9448801 w 9529483"/>
              <a:gd name="connsiteY7" fmla="*/ 1389529 h 1837764"/>
              <a:gd name="connsiteX8" fmla="*/ 9430872 w 9529483"/>
              <a:gd name="connsiteY8" fmla="*/ 977152 h 1837764"/>
              <a:gd name="connsiteX9" fmla="*/ 9045389 w 9529483"/>
              <a:gd name="connsiteY9" fmla="*/ 358588 h 1837764"/>
              <a:gd name="connsiteX10" fmla="*/ 8839201 w 9529483"/>
              <a:gd name="connsiteY10" fmla="*/ 313764 h 1837764"/>
              <a:gd name="connsiteX11" fmla="*/ 8830236 w 9529483"/>
              <a:gd name="connsiteY11" fmla="*/ 726141 h 1837764"/>
              <a:gd name="connsiteX12" fmla="*/ 5118848 w 9529483"/>
              <a:gd name="connsiteY12" fmla="*/ 681317 h 1837764"/>
              <a:gd name="connsiteX13" fmla="*/ 5136777 w 9529483"/>
              <a:gd name="connsiteY13" fmla="*/ 277905 h 1837764"/>
              <a:gd name="connsiteX14" fmla="*/ 4867836 w 9529483"/>
              <a:gd name="connsiteY14" fmla="*/ 304800 h 1837764"/>
              <a:gd name="connsiteX15" fmla="*/ 1156448 w 9529483"/>
              <a:gd name="connsiteY15" fmla="*/ 304800 h 1837764"/>
              <a:gd name="connsiteX16" fmla="*/ 1174377 w 9529483"/>
              <a:gd name="connsiteY16" fmla="*/ 0 h 1837764"/>
              <a:gd name="connsiteX0" fmla="*/ 1174377 w 9529483"/>
              <a:gd name="connsiteY0" fmla="*/ 0 h 3164540"/>
              <a:gd name="connsiteX1" fmla="*/ 645460 w 9529483"/>
              <a:gd name="connsiteY1" fmla="*/ 331694 h 3164540"/>
              <a:gd name="connsiteX2" fmla="*/ 0 w 9529483"/>
              <a:gd name="connsiteY2" fmla="*/ 1353670 h 3164540"/>
              <a:gd name="connsiteX3" fmla="*/ 268942 w 9529483"/>
              <a:gd name="connsiteY3" fmla="*/ 3164540 h 3164540"/>
              <a:gd name="connsiteX4" fmla="*/ 4769224 w 9529483"/>
              <a:gd name="connsiteY4" fmla="*/ 1792941 h 3164540"/>
              <a:gd name="connsiteX5" fmla="*/ 8570260 w 9529483"/>
              <a:gd name="connsiteY5" fmla="*/ 1810870 h 3164540"/>
              <a:gd name="connsiteX6" fmla="*/ 9529483 w 9529483"/>
              <a:gd name="connsiteY6" fmla="*/ 1837764 h 3164540"/>
              <a:gd name="connsiteX7" fmla="*/ 9448801 w 9529483"/>
              <a:gd name="connsiteY7" fmla="*/ 1389529 h 3164540"/>
              <a:gd name="connsiteX8" fmla="*/ 9430872 w 9529483"/>
              <a:gd name="connsiteY8" fmla="*/ 977152 h 3164540"/>
              <a:gd name="connsiteX9" fmla="*/ 9045389 w 9529483"/>
              <a:gd name="connsiteY9" fmla="*/ 358588 h 3164540"/>
              <a:gd name="connsiteX10" fmla="*/ 8839201 w 9529483"/>
              <a:gd name="connsiteY10" fmla="*/ 313764 h 3164540"/>
              <a:gd name="connsiteX11" fmla="*/ 8830236 w 9529483"/>
              <a:gd name="connsiteY11" fmla="*/ 726141 h 3164540"/>
              <a:gd name="connsiteX12" fmla="*/ 5118848 w 9529483"/>
              <a:gd name="connsiteY12" fmla="*/ 681317 h 3164540"/>
              <a:gd name="connsiteX13" fmla="*/ 5136777 w 9529483"/>
              <a:gd name="connsiteY13" fmla="*/ 277905 h 3164540"/>
              <a:gd name="connsiteX14" fmla="*/ 4867836 w 9529483"/>
              <a:gd name="connsiteY14" fmla="*/ 304800 h 3164540"/>
              <a:gd name="connsiteX15" fmla="*/ 1156448 w 9529483"/>
              <a:gd name="connsiteY15" fmla="*/ 304800 h 3164540"/>
              <a:gd name="connsiteX16" fmla="*/ 1174377 w 9529483"/>
              <a:gd name="connsiteY16" fmla="*/ 0 h 3164540"/>
              <a:gd name="connsiteX0" fmla="*/ 1174377 w 9529483"/>
              <a:gd name="connsiteY0" fmla="*/ 0 h 3164540"/>
              <a:gd name="connsiteX1" fmla="*/ 645460 w 9529483"/>
              <a:gd name="connsiteY1" fmla="*/ 331694 h 3164540"/>
              <a:gd name="connsiteX2" fmla="*/ 0 w 9529483"/>
              <a:gd name="connsiteY2" fmla="*/ 1353670 h 3164540"/>
              <a:gd name="connsiteX3" fmla="*/ 268942 w 9529483"/>
              <a:gd name="connsiteY3" fmla="*/ 3164540 h 3164540"/>
              <a:gd name="connsiteX4" fmla="*/ 4823012 w 9529483"/>
              <a:gd name="connsiteY4" fmla="*/ 3155577 h 3164540"/>
              <a:gd name="connsiteX5" fmla="*/ 8570260 w 9529483"/>
              <a:gd name="connsiteY5" fmla="*/ 1810870 h 3164540"/>
              <a:gd name="connsiteX6" fmla="*/ 9529483 w 9529483"/>
              <a:gd name="connsiteY6" fmla="*/ 1837764 h 3164540"/>
              <a:gd name="connsiteX7" fmla="*/ 9448801 w 9529483"/>
              <a:gd name="connsiteY7" fmla="*/ 1389529 h 3164540"/>
              <a:gd name="connsiteX8" fmla="*/ 9430872 w 9529483"/>
              <a:gd name="connsiteY8" fmla="*/ 977152 h 3164540"/>
              <a:gd name="connsiteX9" fmla="*/ 9045389 w 9529483"/>
              <a:gd name="connsiteY9" fmla="*/ 358588 h 3164540"/>
              <a:gd name="connsiteX10" fmla="*/ 8839201 w 9529483"/>
              <a:gd name="connsiteY10" fmla="*/ 313764 h 3164540"/>
              <a:gd name="connsiteX11" fmla="*/ 8830236 w 9529483"/>
              <a:gd name="connsiteY11" fmla="*/ 726141 h 3164540"/>
              <a:gd name="connsiteX12" fmla="*/ 5118848 w 9529483"/>
              <a:gd name="connsiteY12" fmla="*/ 681317 h 3164540"/>
              <a:gd name="connsiteX13" fmla="*/ 5136777 w 9529483"/>
              <a:gd name="connsiteY13" fmla="*/ 277905 h 3164540"/>
              <a:gd name="connsiteX14" fmla="*/ 4867836 w 9529483"/>
              <a:gd name="connsiteY14" fmla="*/ 304800 h 3164540"/>
              <a:gd name="connsiteX15" fmla="*/ 1156448 w 9529483"/>
              <a:gd name="connsiteY15" fmla="*/ 304800 h 3164540"/>
              <a:gd name="connsiteX16" fmla="*/ 1174377 w 9529483"/>
              <a:gd name="connsiteY16" fmla="*/ 0 h 3164540"/>
              <a:gd name="connsiteX0" fmla="*/ 1174377 w 9529483"/>
              <a:gd name="connsiteY0" fmla="*/ 0 h 3173505"/>
              <a:gd name="connsiteX1" fmla="*/ 645460 w 9529483"/>
              <a:gd name="connsiteY1" fmla="*/ 331694 h 3173505"/>
              <a:gd name="connsiteX2" fmla="*/ 0 w 9529483"/>
              <a:gd name="connsiteY2" fmla="*/ 1353670 h 3173505"/>
              <a:gd name="connsiteX3" fmla="*/ 268942 w 9529483"/>
              <a:gd name="connsiteY3" fmla="*/ 3164540 h 3173505"/>
              <a:gd name="connsiteX4" fmla="*/ 4823012 w 9529483"/>
              <a:gd name="connsiteY4" fmla="*/ 3155577 h 3173505"/>
              <a:gd name="connsiteX5" fmla="*/ 9457766 w 9529483"/>
              <a:gd name="connsiteY5" fmla="*/ 3173505 h 3173505"/>
              <a:gd name="connsiteX6" fmla="*/ 9529483 w 9529483"/>
              <a:gd name="connsiteY6" fmla="*/ 1837764 h 3173505"/>
              <a:gd name="connsiteX7" fmla="*/ 9448801 w 9529483"/>
              <a:gd name="connsiteY7" fmla="*/ 1389529 h 3173505"/>
              <a:gd name="connsiteX8" fmla="*/ 9430872 w 9529483"/>
              <a:gd name="connsiteY8" fmla="*/ 977152 h 3173505"/>
              <a:gd name="connsiteX9" fmla="*/ 9045389 w 9529483"/>
              <a:gd name="connsiteY9" fmla="*/ 358588 h 3173505"/>
              <a:gd name="connsiteX10" fmla="*/ 8839201 w 9529483"/>
              <a:gd name="connsiteY10" fmla="*/ 313764 h 3173505"/>
              <a:gd name="connsiteX11" fmla="*/ 8830236 w 9529483"/>
              <a:gd name="connsiteY11" fmla="*/ 726141 h 3173505"/>
              <a:gd name="connsiteX12" fmla="*/ 5118848 w 9529483"/>
              <a:gd name="connsiteY12" fmla="*/ 681317 h 3173505"/>
              <a:gd name="connsiteX13" fmla="*/ 5136777 w 9529483"/>
              <a:gd name="connsiteY13" fmla="*/ 277905 h 3173505"/>
              <a:gd name="connsiteX14" fmla="*/ 4867836 w 9529483"/>
              <a:gd name="connsiteY14" fmla="*/ 304800 h 3173505"/>
              <a:gd name="connsiteX15" fmla="*/ 1156448 w 9529483"/>
              <a:gd name="connsiteY15" fmla="*/ 304800 h 3173505"/>
              <a:gd name="connsiteX16" fmla="*/ 1174377 w 9529483"/>
              <a:gd name="connsiteY16" fmla="*/ 0 h 3173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529483" h="3173505">
                <a:moveTo>
                  <a:pt x="1174377" y="0"/>
                </a:moveTo>
                <a:lnTo>
                  <a:pt x="645460" y="331694"/>
                </a:lnTo>
                <a:lnTo>
                  <a:pt x="0" y="1353670"/>
                </a:lnTo>
                <a:lnTo>
                  <a:pt x="268942" y="3164540"/>
                </a:lnTo>
                <a:lnTo>
                  <a:pt x="4823012" y="3155577"/>
                </a:lnTo>
                <a:lnTo>
                  <a:pt x="9457766" y="3173505"/>
                </a:lnTo>
                <a:lnTo>
                  <a:pt x="9529483" y="1837764"/>
                </a:lnTo>
                <a:lnTo>
                  <a:pt x="9448801" y="1389529"/>
                </a:lnTo>
                <a:lnTo>
                  <a:pt x="9430872" y="977152"/>
                </a:lnTo>
                <a:lnTo>
                  <a:pt x="9045389" y="358588"/>
                </a:lnTo>
                <a:lnTo>
                  <a:pt x="8839201" y="313764"/>
                </a:lnTo>
                <a:lnTo>
                  <a:pt x="8830236" y="726141"/>
                </a:lnTo>
                <a:lnTo>
                  <a:pt x="5118848" y="681317"/>
                </a:lnTo>
                <a:lnTo>
                  <a:pt x="5136777" y="277905"/>
                </a:lnTo>
                <a:lnTo>
                  <a:pt x="4867836" y="304800"/>
                </a:lnTo>
                <a:lnTo>
                  <a:pt x="1156448" y="304800"/>
                </a:lnTo>
                <a:lnTo>
                  <a:pt x="117437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A65EB09-FB9D-CEA2-067D-6715C656A196}"/>
              </a:ext>
            </a:extLst>
          </p:cNvPr>
          <p:cNvSpPr txBox="1"/>
          <p:nvPr/>
        </p:nvSpPr>
        <p:spPr>
          <a:xfrm>
            <a:off x="268033" y="910337"/>
            <a:ext cx="1217864" cy="307777"/>
          </a:xfrm>
          <a:prstGeom prst="rect">
            <a:avLst/>
          </a:prstGeom>
          <a:solidFill>
            <a:srgbClr val="FFFFFF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4 Drop Inlets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8F97D6E-00EC-340F-C3D8-468EAB49F365}"/>
              </a:ext>
            </a:extLst>
          </p:cNvPr>
          <p:cNvSpPr/>
          <p:nvPr/>
        </p:nvSpPr>
        <p:spPr>
          <a:xfrm>
            <a:off x="-250" y="5947459"/>
            <a:ext cx="3876955" cy="910541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CE46E78-9BC9-C53A-0BCC-51F6B3A0890D}"/>
              </a:ext>
            </a:extLst>
          </p:cNvPr>
          <p:cNvSpPr/>
          <p:nvPr/>
        </p:nvSpPr>
        <p:spPr>
          <a:xfrm>
            <a:off x="-2632" y="5947459"/>
            <a:ext cx="3879337" cy="325766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Dauphin, 31</a:t>
            </a:r>
            <a:r>
              <a:rPr kumimoji="0" lang="en-US" sz="2000" b="1" i="0" u="none" strike="noStrike" kern="120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st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St </a:t>
            </a:r>
            <a:r>
              <a:rPr lang="en-US" sz="2000" b="1">
                <a:solidFill>
                  <a:srgbClr val="FFFF00"/>
                </a:solidFill>
                <a:latin typeface="Times New Roman"/>
              </a:rPr>
              <a:t>4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/7</a:t>
            </a: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A3C7362-8982-6FC5-5EA8-B37185312DC8}"/>
              </a:ext>
            </a:extLst>
          </p:cNvPr>
          <p:cNvSpPr txBox="1"/>
          <p:nvPr/>
        </p:nvSpPr>
        <p:spPr>
          <a:xfrm>
            <a:off x="-2631" y="6273225"/>
            <a:ext cx="387695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>
                <a:solidFill>
                  <a:srgbClr val="000000"/>
                </a:solidFill>
                <a:latin typeface="Times New Roman"/>
                <a:cs typeface="Times New Roman"/>
              </a:rPr>
              <a:t>Installed drop inlets to “cascading” subsurface infiltration structures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1836236-EFC5-591D-CF7F-F07FF73EF9F2}"/>
              </a:ext>
            </a:extLst>
          </p:cNvPr>
          <p:cNvSpPr txBox="1"/>
          <p:nvPr/>
        </p:nvSpPr>
        <p:spPr>
          <a:xfrm>
            <a:off x="8489576" y="6422900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4/4</a:t>
            </a:r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DB7F1E5B-2DB2-CB9B-4214-F42C02278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D9BF44-AB1D-4454-A23A-CA84D0B68E46}" type="slidenum">
              <a:rPr lang="en-US" smtClean="0"/>
              <a:pPr>
                <a:defRPr/>
              </a:pPr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0672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9" grpId="0" animBg="1"/>
      <p:bldP spid="35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02D4A0-AED8-E720-2A22-2DE1BCFE8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8CA8DA8-0798-308C-37D4-27E0D2488B88}"/>
              </a:ext>
            </a:extLst>
          </p:cNvPr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2FF4FD-650D-6ABB-FAAD-1630428944C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738812" cy="6858000"/>
          </a:xfrm>
          <a:prstGeom prst="rect">
            <a:avLst/>
          </a:prstGeom>
          <a:ln w="571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6996BE-D636-3A51-5783-8F0CD9F2D71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3145" y="0"/>
            <a:ext cx="5370855" cy="3021106"/>
          </a:xfrm>
          <a:prstGeom prst="rect">
            <a:avLst/>
          </a:prstGeom>
          <a:ln w="571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70BD37-D1CE-F34E-5ED1-04962C413D65}"/>
              </a:ext>
            </a:extLst>
          </p:cNvPr>
          <p:cNvSpPr txBox="1"/>
          <p:nvPr/>
        </p:nvSpPr>
        <p:spPr>
          <a:xfrm>
            <a:off x="5075345" y="3578423"/>
            <a:ext cx="2489544" cy="830997"/>
          </a:xfrm>
          <a:prstGeom prst="rect">
            <a:avLst/>
          </a:prstGeom>
          <a:solidFill>
            <a:srgbClr val="FFFFFF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000000"/>
                </a:solidFill>
              </a:defRPr>
            </a:lvl1pPr>
          </a:lstStyle>
          <a:p>
            <a:pPr algn="ctr" defTabSz="914400">
              <a:buClr>
                <a:srgbClr val="000000"/>
              </a:buClr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Bank of drop inlets installed at top of project to </a:t>
            </a:r>
            <a:r>
              <a:rPr lang="en-US" sz="1600" kern="0">
                <a:latin typeface="Arial"/>
                <a:cs typeface="Arial"/>
                <a:sym typeface="Arial"/>
              </a:rPr>
              <a:t>capture all runoff</a:t>
            </a: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C1BEEA3C-FBD8-6DE7-6C8C-EB48735ADBAC}"/>
              </a:ext>
            </a:extLst>
          </p:cNvPr>
          <p:cNvSpPr/>
          <p:nvPr/>
        </p:nvSpPr>
        <p:spPr>
          <a:xfrm rot="4954741" flipV="1">
            <a:off x="4413981" y="813226"/>
            <a:ext cx="524076" cy="67345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A87EC094-4423-F4F0-D347-50F04D02A393}"/>
              </a:ext>
            </a:extLst>
          </p:cNvPr>
          <p:cNvSpPr/>
          <p:nvPr/>
        </p:nvSpPr>
        <p:spPr>
          <a:xfrm rot="4954741">
            <a:off x="7534079" y="696803"/>
            <a:ext cx="351135" cy="425433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D42601-08FF-511F-533A-E4F179DBEB45}"/>
              </a:ext>
            </a:extLst>
          </p:cNvPr>
          <p:cNvSpPr/>
          <p:nvPr/>
        </p:nvSpPr>
        <p:spPr>
          <a:xfrm rot="4954741" flipH="1">
            <a:off x="467662" y="1947464"/>
            <a:ext cx="113096" cy="772239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691754-E4C4-D465-B80D-D34FFA2C0AF9}"/>
              </a:ext>
            </a:extLst>
          </p:cNvPr>
          <p:cNvSpPr/>
          <p:nvPr/>
        </p:nvSpPr>
        <p:spPr>
          <a:xfrm>
            <a:off x="5267045" y="5947458"/>
            <a:ext cx="3876955" cy="910541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93AD2C-26F2-BDD7-A7AC-C2C38E0EECFF}"/>
              </a:ext>
            </a:extLst>
          </p:cNvPr>
          <p:cNvSpPr/>
          <p:nvPr/>
        </p:nvSpPr>
        <p:spPr>
          <a:xfrm>
            <a:off x="5264663" y="5947458"/>
            <a:ext cx="3879337" cy="325766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Dauphin, 31</a:t>
            </a:r>
            <a:r>
              <a:rPr kumimoji="0" lang="en-US" sz="2000" b="1" i="0" u="none" strike="noStrike" kern="120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st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St 5/7</a:t>
            </a: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18B572-E76A-6C17-BEC1-2A7BF1BC2690}"/>
              </a:ext>
            </a:extLst>
          </p:cNvPr>
          <p:cNvSpPr txBox="1"/>
          <p:nvPr/>
        </p:nvSpPr>
        <p:spPr>
          <a:xfrm>
            <a:off x="5264664" y="6273224"/>
            <a:ext cx="387695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>
                <a:solidFill>
                  <a:srgbClr val="000000"/>
                </a:solidFill>
                <a:latin typeface="Times New Roman"/>
                <a:cs typeface="Times New Roman"/>
              </a:rPr>
              <a:t>Installed drop inlets to “cascading” subsurface infiltration structures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3032086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ADE36-90FC-FE91-AB29-E53BF492B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199E71B-C197-5D65-34E5-54B3FEF03E61}"/>
              </a:ext>
            </a:extLst>
          </p:cNvPr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6CFDFB-3636-68B3-2D4B-39F1539DF8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388410" y="1120836"/>
            <a:ext cx="6876425" cy="4634753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13A7FD-1D36-E182-263A-9A70C1D0653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4572000" cy="6857999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0A3389-821E-54BC-D532-EC9BF2A656DA}"/>
              </a:ext>
            </a:extLst>
          </p:cNvPr>
          <p:cNvSpPr txBox="1"/>
          <p:nvPr/>
        </p:nvSpPr>
        <p:spPr>
          <a:xfrm>
            <a:off x="3220241" y="-18425"/>
            <a:ext cx="3141470" cy="584775"/>
          </a:xfrm>
          <a:prstGeom prst="rect">
            <a:avLst/>
          </a:prstGeom>
          <a:solidFill>
            <a:srgbClr val="FFFFFF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Excavation and filling of lower subsurface infiltration beds</a:t>
            </a: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01EE316C-F1AC-08E4-CBEA-615FF05C7469}"/>
              </a:ext>
            </a:extLst>
          </p:cNvPr>
          <p:cNvSpPr/>
          <p:nvPr/>
        </p:nvSpPr>
        <p:spPr>
          <a:xfrm rot="4954741" flipV="1">
            <a:off x="1778357" y="2749603"/>
            <a:ext cx="524076" cy="67345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F163B8D-2026-D8BB-C731-00A9733BD3A6}"/>
              </a:ext>
            </a:extLst>
          </p:cNvPr>
          <p:cNvSpPr/>
          <p:nvPr/>
        </p:nvSpPr>
        <p:spPr>
          <a:xfrm rot="4954741" flipV="1">
            <a:off x="6099345" y="2417909"/>
            <a:ext cx="524076" cy="67345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E3A128-33A6-FC35-D938-C3EC31F487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2988" t="32131" r="7939" b="43454"/>
          <a:stretch/>
        </p:blipFill>
        <p:spPr>
          <a:xfrm>
            <a:off x="0" y="0"/>
            <a:ext cx="3254188" cy="1402618"/>
          </a:xfrm>
          <a:prstGeom prst="rect">
            <a:avLst/>
          </a:prstGeom>
          <a:solidFill>
            <a:srgbClr val="FFFFFF"/>
          </a:solidFill>
          <a:ln w="158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600C8B2-9055-027D-9B41-8FF196A31FA4}"/>
              </a:ext>
            </a:extLst>
          </p:cNvPr>
          <p:cNvSpPr/>
          <p:nvPr/>
        </p:nvSpPr>
        <p:spPr>
          <a:xfrm>
            <a:off x="-250" y="5947459"/>
            <a:ext cx="3876955" cy="910541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EACA47-804D-AD4B-48E4-51CAC993D33D}"/>
              </a:ext>
            </a:extLst>
          </p:cNvPr>
          <p:cNvSpPr/>
          <p:nvPr/>
        </p:nvSpPr>
        <p:spPr>
          <a:xfrm>
            <a:off x="-2632" y="5947459"/>
            <a:ext cx="3879337" cy="325766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Dauphin, 31</a:t>
            </a:r>
            <a:r>
              <a:rPr kumimoji="0" lang="en-US" sz="2000" b="1" i="0" u="none" strike="noStrike" kern="120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st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St 6/7</a:t>
            </a: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7A952A-5EB0-FE02-CFB5-475D0CDB660E}"/>
              </a:ext>
            </a:extLst>
          </p:cNvPr>
          <p:cNvSpPr txBox="1"/>
          <p:nvPr/>
        </p:nvSpPr>
        <p:spPr>
          <a:xfrm>
            <a:off x="-2631" y="6273225"/>
            <a:ext cx="387695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>
                <a:solidFill>
                  <a:srgbClr val="000000"/>
                </a:solidFill>
                <a:latin typeface="Times New Roman"/>
                <a:cs typeface="Times New Roman"/>
              </a:rPr>
              <a:t>Installed drop inlets to “cascading” subsurface infiltration structures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9428646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20299-9891-4BC1-9F09-267287307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B63DD766-2D57-11E1-C07D-0551662C571E}"/>
              </a:ext>
            </a:extLst>
          </p:cNvPr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E7E67E-1E06-453E-8408-8EFF3894FC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48C8223-6E73-AF9C-48A0-E17AAEAD6521}"/>
              </a:ext>
            </a:extLst>
          </p:cNvPr>
          <p:cNvSpPr/>
          <p:nvPr/>
        </p:nvSpPr>
        <p:spPr>
          <a:xfrm rot="20923314">
            <a:off x="4784937" y="3731578"/>
            <a:ext cx="755559" cy="483488"/>
          </a:xfrm>
          <a:prstGeom prst="rect">
            <a:avLst/>
          </a:prstGeom>
          <a:noFill/>
          <a:ln w="762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0D8FA70-0980-6594-6CE0-A54D598EA289}"/>
              </a:ext>
            </a:extLst>
          </p:cNvPr>
          <p:cNvCxnSpPr>
            <a:cxnSpLocks/>
          </p:cNvCxnSpPr>
          <p:nvPr/>
        </p:nvCxnSpPr>
        <p:spPr>
          <a:xfrm flipH="1">
            <a:off x="6465087" y="4026071"/>
            <a:ext cx="593611" cy="72118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29E1895-6487-928B-7029-CECFF4C5BECC}"/>
              </a:ext>
            </a:extLst>
          </p:cNvPr>
          <p:cNvSpPr txBox="1"/>
          <p:nvPr/>
        </p:nvSpPr>
        <p:spPr>
          <a:xfrm>
            <a:off x="6863747" y="3795842"/>
            <a:ext cx="1566876" cy="338554"/>
          </a:xfrm>
          <a:prstGeom prst="rect">
            <a:avLst/>
          </a:prstGeom>
          <a:solidFill>
            <a:srgbClr val="FFFFFF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Drop Inlets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5BA5F8B-ACA7-B2CF-8C83-AC7E97F87833}"/>
              </a:ext>
            </a:extLst>
          </p:cNvPr>
          <p:cNvCxnSpPr>
            <a:cxnSpLocks/>
          </p:cNvCxnSpPr>
          <p:nvPr/>
        </p:nvCxnSpPr>
        <p:spPr>
          <a:xfrm flipH="1">
            <a:off x="5514640" y="3060412"/>
            <a:ext cx="1038560" cy="40557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0AE1B86-CC49-C0DE-6718-33C37630488D}"/>
              </a:ext>
            </a:extLst>
          </p:cNvPr>
          <p:cNvSpPr txBox="1"/>
          <p:nvPr/>
        </p:nvSpPr>
        <p:spPr>
          <a:xfrm>
            <a:off x="6465087" y="2768025"/>
            <a:ext cx="1566876" cy="584775"/>
          </a:xfrm>
          <a:prstGeom prst="rect">
            <a:avLst/>
          </a:prstGeom>
          <a:solidFill>
            <a:srgbClr val="FFFFFF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kern="0">
                <a:latin typeface="Arial"/>
                <a:cs typeface="Arial"/>
                <a:sym typeface="Arial"/>
              </a:rPr>
              <a:t>subsurface infiltration beds</a:t>
            </a: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AC2F5B06-0986-D76B-0BD3-40A5807429B9}"/>
              </a:ext>
            </a:extLst>
          </p:cNvPr>
          <p:cNvSpPr/>
          <p:nvPr/>
        </p:nvSpPr>
        <p:spPr>
          <a:xfrm rot="1476682" flipV="1">
            <a:off x="892252" y="4664722"/>
            <a:ext cx="1463235" cy="1737581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40B232B-9CC8-DB44-7387-63EB44A50A33}"/>
              </a:ext>
            </a:extLst>
          </p:cNvPr>
          <p:cNvSpPr/>
          <p:nvPr/>
        </p:nvSpPr>
        <p:spPr>
          <a:xfrm rot="20923314">
            <a:off x="4635234" y="3220082"/>
            <a:ext cx="735978" cy="373968"/>
          </a:xfrm>
          <a:prstGeom prst="rect">
            <a:avLst/>
          </a:prstGeom>
          <a:noFill/>
          <a:ln w="762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Box 3">
            <a:extLst>
              <a:ext uri="{FF2B5EF4-FFF2-40B4-BE49-F238E27FC236}">
                <a16:creationId xmlns:a16="http://schemas.microsoft.com/office/drawing/2014/main" id="{7D866E91-E7ED-7275-285D-A87EE13B1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562" y="-18425"/>
            <a:ext cx="1319587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AFTER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EFC99D8-2991-A3E4-2067-C8BF2BD9149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3350" y="12479"/>
            <a:ext cx="3318199" cy="180362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41520E3-9F12-B6CC-7251-FDB789A18D74}"/>
              </a:ext>
            </a:extLst>
          </p:cNvPr>
          <p:cNvSpPr/>
          <p:nvPr/>
        </p:nvSpPr>
        <p:spPr>
          <a:xfrm>
            <a:off x="5228849" y="5988922"/>
            <a:ext cx="3876955" cy="910541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E7363D8-0606-7F0E-1654-99F9A3989091}"/>
              </a:ext>
            </a:extLst>
          </p:cNvPr>
          <p:cNvSpPr/>
          <p:nvPr/>
        </p:nvSpPr>
        <p:spPr>
          <a:xfrm>
            <a:off x="5226467" y="5988922"/>
            <a:ext cx="3879337" cy="325766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Dauphin, 31</a:t>
            </a:r>
            <a:r>
              <a:rPr kumimoji="0" lang="en-US" sz="2000" b="1" i="0" u="none" strike="noStrike" kern="120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st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St 7/7</a:t>
            </a: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7F059B-B66A-906C-2206-C486180D3872}"/>
              </a:ext>
            </a:extLst>
          </p:cNvPr>
          <p:cNvSpPr txBox="1"/>
          <p:nvPr/>
        </p:nvSpPr>
        <p:spPr>
          <a:xfrm>
            <a:off x="5226468" y="6314688"/>
            <a:ext cx="387695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>
                <a:solidFill>
                  <a:srgbClr val="000000"/>
                </a:solidFill>
                <a:latin typeface="Times New Roman"/>
                <a:cs typeface="Times New Roman"/>
              </a:rPr>
              <a:t>Installed drop inlets to “cascading” subsurface infiltration structures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27" name="Freeform 3">
            <a:extLst>
              <a:ext uri="{FF2B5EF4-FFF2-40B4-BE49-F238E27FC236}">
                <a16:creationId xmlns:a16="http://schemas.microsoft.com/office/drawing/2014/main" id="{A4AEC0A2-0D40-9318-2900-B24D4D74D971}"/>
              </a:ext>
            </a:extLst>
          </p:cNvPr>
          <p:cNvSpPr/>
          <p:nvPr/>
        </p:nvSpPr>
        <p:spPr>
          <a:xfrm rot="1476682" flipH="1" flipV="1">
            <a:off x="4593414" y="5114479"/>
            <a:ext cx="550336" cy="796001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Freeform 3">
            <a:extLst>
              <a:ext uri="{FF2B5EF4-FFF2-40B4-BE49-F238E27FC236}">
                <a16:creationId xmlns:a16="http://schemas.microsoft.com/office/drawing/2014/main" id="{E67FEB5B-158F-53FF-1B29-664D5B68CA16}"/>
              </a:ext>
            </a:extLst>
          </p:cNvPr>
          <p:cNvSpPr/>
          <p:nvPr/>
        </p:nvSpPr>
        <p:spPr>
          <a:xfrm rot="1476682" flipH="1" flipV="1">
            <a:off x="6575400" y="5193309"/>
            <a:ext cx="1277703" cy="207967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7EC44FEA-C4C6-B3A6-653B-5C77FBDEFDF6}"/>
              </a:ext>
            </a:extLst>
          </p:cNvPr>
          <p:cNvSpPr/>
          <p:nvPr/>
        </p:nvSpPr>
        <p:spPr>
          <a:xfrm rot="1476682" flipH="1" flipV="1">
            <a:off x="5148233" y="4299083"/>
            <a:ext cx="330676" cy="303574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83337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9B47D9-F85E-14B1-439A-5CA54F359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68A5583-1620-71DA-7463-422671B9265E}"/>
              </a:ext>
            </a:extLst>
          </p:cNvPr>
          <p:cNvSpPr txBox="1"/>
          <p:nvPr/>
        </p:nvSpPr>
        <p:spPr>
          <a:xfrm>
            <a:off x="306106" y="354274"/>
            <a:ext cx="8228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Structural Infiltration practices: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420D8D-9513-B0BD-7D7C-FF694CB61321}"/>
              </a:ext>
            </a:extLst>
          </p:cNvPr>
          <p:cNvSpPr/>
          <p:nvPr/>
        </p:nvSpPr>
        <p:spPr>
          <a:xfrm>
            <a:off x="0" y="-30508"/>
            <a:ext cx="9144000" cy="320040"/>
          </a:xfrm>
          <a:prstGeom prst="rect">
            <a:avLst/>
          </a:prstGeom>
          <a:gradFill>
            <a:gsLst>
              <a:gs pos="55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46EB323F-54C2-9EA2-C3FF-B09917879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5650" y="-10739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Practices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EEA775CD-6613-2CDB-1041-987BAF1AC0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575" y="-86134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8ECCE3-F2BE-B88F-A7C7-06F6192440AC}"/>
              </a:ext>
            </a:extLst>
          </p:cNvPr>
          <p:cNvSpPr txBox="1"/>
          <p:nvPr/>
        </p:nvSpPr>
        <p:spPr>
          <a:xfrm>
            <a:off x="507073" y="2362420"/>
            <a:ext cx="496119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Basin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 Garden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Detention Basin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Trench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Swale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8268A4-17E2-FC39-4D0D-3E5CA91EFEF1}"/>
              </a:ext>
            </a:extLst>
          </p:cNvPr>
          <p:cNvSpPr txBox="1"/>
          <p:nvPr/>
        </p:nvSpPr>
        <p:spPr>
          <a:xfrm>
            <a:off x="306106" y="1086604"/>
            <a:ext cx="800993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Any structure designed to capture stormwater runoff and allow it to slowly seep into the soil.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4D033E-6D53-BCE3-0D4C-02198A6240FD}"/>
              </a:ext>
            </a:extLst>
          </p:cNvPr>
          <p:cNvSpPr txBox="1"/>
          <p:nvPr/>
        </p:nvSpPr>
        <p:spPr>
          <a:xfrm>
            <a:off x="527036" y="5248176"/>
            <a:ext cx="8228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Examples: too many types and sizes to cover them all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EA1670-EAF5-CAB8-7F82-15FD59E06D95}"/>
              </a:ext>
            </a:extLst>
          </p:cNvPr>
          <p:cNvSpPr txBox="1"/>
          <p:nvPr/>
        </p:nvSpPr>
        <p:spPr>
          <a:xfrm>
            <a:off x="4182810" y="2384919"/>
            <a:ext cx="496119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Stilling Basin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Bio-Swale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Grassed Waterway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Permeable Pavement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Constructed Wetland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49287C-7845-4F3A-C670-75259D63A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D9BF44-AB1D-4454-A23A-CA84D0B68E46}" type="slidenum">
              <a:rPr lang="en-US" smtClean="0"/>
              <a:pPr>
                <a:defRPr/>
              </a:pPr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28988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4D4BE2-1D03-8F21-0E97-3248F92B8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5D0B2C-3EB2-B45C-2ACC-A679CBA0B9B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4829" y="747515"/>
            <a:ext cx="3289171" cy="6110485"/>
          </a:xfrm>
          <a:prstGeom prst="rect">
            <a:avLst/>
          </a:prstGeom>
          <a:ln w="38100">
            <a:noFill/>
          </a:ln>
        </p:spPr>
      </p:pic>
      <p:sp>
        <p:nvSpPr>
          <p:cNvPr id="2" name="Rectangle 6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3AAA2AC6-520A-4771-2BF4-CB625DE1B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0" y="950648"/>
            <a:ext cx="2762250" cy="125572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next chapter: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DSA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7F5954-4939-3B97-516F-ECBEAEF953F3}"/>
              </a:ext>
            </a:extLst>
          </p:cNvPr>
          <p:cNvSpPr txBox="1"/>
          <p:nvPr/>
        </p:nvSpPr>
        <p:spPr>
          <a:xfrm>
            <a:off x="294967" y="3082845"/>
            <a:ext cx="2783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Helpful References: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70798D-B7EC-F659-B8DD-28F87C10D3D3}"/>
              </a:ext>
            </a:extLst>
          </p:cNvPr>
          <p:cNvSpPr/>
          <p:nvPr/>
        </p:nvSpPr>
        <p:spPr>
          <a:xfrm>
            <a:off x="0" y="-83482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Structural Infiltration Practices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7911A7-B3F3-ADF4-E768-84FE23ECD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60A6D7-2142-530F-BDD5-550AC0620C9F}"/>
              </a:ext>
            </a:extLst>
          </p:cNvPr>
          <p:cNvSpPr txBox="1"/>
          <p:nvPr/>
        </p:nvSpPr>
        <p:spPr>
          <a:xfrm>
            <a:off x="234413" y="834563"/>
            <a:ext cx="562041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/>
              <a:t>QUESTIONS?</a:t>
            </a:r>
          </a:p>
          <a:p>
            <a:endParaRPr lang="en-US" sz="2000" dirty="0"/>
          </a:p>
          <a:p>
            <a:r>
              <a:rPr lang="en-US" sz="2400" b="1" u="sng" dirty="0"/>
              <a:t>ADDITIONAL RESOURCES: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b="1" dirty="0"/>
              <a:t>Your Conservation District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b="1" dirty="0"/>
              <a:t>Your Municipal Engineer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PA Stormwater Best Management Practices</a:t>
            </a:r>
            <a:r>
              <a:rPr lang="en-US" sz="2400" b="1" dirty="0"/>
              <a:t>: </a:t>
            </a:r>
            <a:r>
              <a:rPr lang="en-US" sz="2400" dirty="0"/>
              <a:t>Specifically chapter 6 on “Structural BMPs”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PA MS4</a:t>
            </a:r>
            <a:r>
              <a:rPr lang="en-US" sz="2400" b="1" dirty="0"/>
              <a:t>: </a:t>
            </a:r>
            <a:r>
              <a:rPr lang="en-US" sz="2400" dirty="0"/>
              <a:t>DEP stormwater management resources.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9C7899-5C38-64FF-E328-52E3D3AC7F4C}"/>
              </a:ext>
            </a:extLst>
          </p:cNvPr>
          <p:cNvSpPr txBox="1"/>
          <p:nvPr/>
        </p:nvSpPr>
        <p:spPr>
          <a:xfrm>
            <a:off x="1841500" y="4673088"/>
            <a:ext cx="46164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/>
              <a:t>(</a:t>
            </a:r>
            <a:r>
              <a:rPr lang="en-US" sz="1600"/>
              <a:t>Municipal Separate Storm Sewer System) </a:t>
            </a:r>
          </a:p>
        </p:txBody>
      </p:sp>
    </p:spTree>
    <p:extLst>
      <p:ext uri="{BB962C8B-B14F-4D97-AF65-F5344CB8AC3E}">
        <p14:creationId xmlns:p14="http://schemas.microsoft.com/office/powerpoint/2010/main" val="36506587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75E717-B65E-D7FA-A632-BE75176CC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E8D0729-82DA-43F0-1F02-C85922DEFBED}"/>
              </a:ext>
            </a:extLst>
          </p:cNvPr>
          <p:cNvSpPr txBox="1"/>
          <p:nvPr/>
        </p:nvSpPr>
        <p:spPr>
          <a:xfrm>
            <a:off x="150812" y="361629"/>
            <a:ext cx="8713788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Disclaimer #2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1D3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Practices are customizable and vary based on site conditions. 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1D3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entire training could be on infiltration. These are 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examples only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1D3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Purpose is to show ideas of what might be possible through DGLVR!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1D3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959989-1285-C85F-7D06-9890DB11F77A}"/>
              </a:ext>
            </a:extLst>
          </p:cNvPr>
          <p:cNvSpPr/>
          <p:nvPr/>
        </p:nvSpPr>
        <p:spPr>
          <a:xfrm>
            <a:off x="0" y="-30508"/>
            <a:ext cx="9144000" cy="320040"/>
          </a:xfrm>
          <a:prstGeom prst="rect">
            <a:avLst/>
          </a:prstGeom>
          <a:gradFill>
            <a:gsLst>
              <a:gs pos="55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5BA00C06-03BF-345E-F1A2-CBD30A49A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5650" y="-10739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Practices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1894C52E-3FC8-1194-AD5E-1281320BB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575" y="-86134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Introduction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231112-0F85-9464-F5C6-D2EE31CAE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D9BF44-AB1D-4454-A23A-CA84D0B68E4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1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6C50CA-F897-A83F-833A-2E73954B4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820B80F-010C-A3D2-9393-2404F45444E6}"/>
              </a:ext>
            </a:extLst>
          </p:cNvPr>
          <p:cNvSpPr txBox="1"/>
          <p:nvPr/>
        </p:nvSpPr>
        <p:spPr>
          <a:xfrm>
            <a:off x="3397817" y="396828"/>
            <a:ext cx="5542983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Structural Infiltration Practices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1D3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i="0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Introduction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001D3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sng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Practices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DGLVR Project </a:t>
            </a:r>
            <a:b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hole in the ground with rocks around it&#10;&#10;Description automatically generated">
            <a:extLst>
              <a:ext uri="{FF2B5EF4-FFF2-40B4-BE49-F238E27FC236}">
                <a16:creationId xmlns:a16="http://schemas.microsoft.com/office/drawing/2014/main" id="{494CE2A7-DAEA-F331-90C7-555EC754188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6172"/>
            <a:ext cx="3106057" cy="68841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2349DA-532A-4FBF-74BC-06B7171CA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D9BF44-AB1D-4454-A23A-CA84D0B68E4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177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D73892-43F5-EF8A-A328-F4D1EC308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543507F-93B1-DF98-3B5A-2165BDD417D9}"/>
              </a:ext>
            </a:extLst>
          </p:cNvPr>
          <p:cNvSpPr txBox="1"/>
          <p:nvPr/>
        </p:nvSpPr>
        <p:spPr>
          <a:xfrm>
            <a:off x="669131" y="525399"/>
            <a:ext cx="7805738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Structural Infiltration Practices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Beds / Trenches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800">
                <a:solidFill>
                  <a:srgbClr val="001D35"/>
                </a:solidFill>
                <a:latin typeface="Calibri" panose="020F0502020204030204"/>
              </a:rPr>
              <a:t>Infiltration Basins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800">
                <a:solidFill>
                  <a:srgbClr val="001D35"/>
                </a:solidFill>
                <a:latin typeface="Calibri" panose="020F0502020204030204"/>
              </a:rPr>
              <a:t>Vegetated Swales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800">
                <a:solidFill>
                  <a:srgbClr val="001D35"/>
                </a:solidFill>
                <a:latin typeface="Calibri" panose="020F0502020204030204"/>
              </a:rPr>
              <a:t>Rain Gardens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Subsurface Structures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89BED7-D683-EA43-9F4A-0671441E6BD2}"/>
              </a:ext>
            </a:extLst>
          </p:cNvPr>
          <p:cNvSpPr/>
          <p:nvPr/>
        </p:nvSpPr>
        <p:spPr>
          <a:xfrm>
            <a:off x="0" y="-30508"/>
            <a:ext cx="9144000" cy="320040"/>
          </a:xfrm>
          <a:prstGeom prst="rect">
            <a:avLst/>
          </a:prstGeom>
          <a:gradFill>
            <a:gsLst>
              <a:gs pos="55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74E8EB71-424F-A1EA-5026-4C4F0209A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5650" y="-10739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Practices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A5F7BC-0F9E-F054-958A-A418851666FA}"/>
              </a:ext>
            </a:extLst>
          </p:cNvPr>
          <p:cNvSpPr txBox="1"/>
          <p:nvPr/>
        </p:nvSpPr>
        <p:spPr>
          <a:xfrm>
            <a:off x="6866453" y="6488668"/>
            <a:ext cx="2277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This is not all-inclusive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50962E-386E-6F33-2151-1E466F1B7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D9BF44-AB1D-4454-A23A-CA84D0B68E4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63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90EDAD-2555-990B-3158-D6B7FED0E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D873EDA0-27A7-44F9-C4CE-54B4DDB8F59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981FCFD9-A61E-F1C4-2F3C-B4175FE25811}"/>
              </a:ext>
            </a:extLst>
          </p:cNvPr>
          <p:cNvSpPr/>
          <p:nvPr/>
        </p:nvSpPr>
        <p:spPr>
          <a:xfrm>
            <a:off x="3378063" y="1105514"/>
            <a:ext cx="2654807" cy="408431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D3F5CA10-9165-1DEE-0C7C-CEFFD6470D2D}"/>
              </a:ext>
            </a:extLst>
          </p:cNvPr>
          <p:cNvSpPr txBox="1"/>
          <p:nvPr/>
        </p:nvSpPr>
        <p:spPr>
          <a:xfrm>
            <a:off x="3647175" y="464017"/>
            <a:ext cx="457414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-11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Typical from </a:t>
            </a:r>
            <a:r>
              <a:rPr kumimoji="0" sz="1400" b="1" i="0" u="none" strike="noStrike" kern="1200" cap="none" spc="-11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</a:t>
            </a:r>
            <a:r>
              <a:rPr kumimoji="0" sz="1400" b="1" i="0" u="none" strike="noStrike" kern="1200" cap="none" spc="-5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</a:t>
            </a:r>
            <a:r>
              <a:rPr kumimoji="0" sz="1400" b="1" i="0" u="none" strike="noStrike" kern="1200" cap="none" spc="-1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</a:t>
            </a:r>
            <a:r>
              <a:rPr kumimoji="0" sz="1400" b="1" i="0" u="none" strike="noStrike" kern="1200" cap="none" spc="5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</a:t>
            </a:r>
            <a:r>
              <a:rPr kumimoji="0" sz="1400" b="1" i="0" u="none" strike="noStrike" kern="1200" cap="none" spc="2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</a:t>
            </a:r>
            <a:r>
              <a:rPr kumimoji="0" sz="1400" b="1" i="0" u="none" strike="noStrike" kern="1200" cap="none" spc="-15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ter</a:t>
            </a:r>
            <a:r>
              <a:rPr kumimoji="0" sz="1400" b="1" i="0" u="none" strike="noStrike" kern="1200" cap="none" spc="-4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1400" b="1" i="0" u="none" strike="noStrike" kern="1200" cap="none" spc="-1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</a:t>
            </a:r>
            <a:r>
              <a:rPr kumimoji="0" sz="1400" b="1" i="0" u="none" strike="noStrike" kern="1200" cap="none" spc="15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</a:t>
            </a:r>
            <a:r>
              <a:rPr kumimoji="0" sz="1400" b="1" i="0" u="none" strike="noStrike" kern="1200" cap="none" spc="-55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1400" b="1" i="0" u="none" strike="noStrike" kern="1200" cap="none" spc="15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</a:t>
            </a:r>
            <a:r>
              <a:rPr kumimoji="0" sz="1400" b="1" i="0" u="none" strike="noStrike" kern="1200" cap="none" spc="-1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nu</a:t>
            </a:r>
            <a:r>
              <a:rPr kumimoji="0" sz="1400" b="1" i="0" u="none" strike="noStrike" kern="1200" cap="none" spc="-5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</a:t>
            </a:r>
            <a:endParaRPr kumimoji="0" sz="1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44261166-9A03-25C2-B9AB-E01B4D917F8D}"/>
              </a:ext>
            </a:extLst>
          </p:cNvPr>
          <p:cNvSpPr/>
          <p:nvPr/>
        </p:nvSpPr>
        <p:spPr>
          <a:xfrm>
            <a:off x="1462252" y="913353"/>
            <a:ext cx="6219825" cy="523240"/>
          </a:xfrm>
          <a:custGeom>
            <a:avLst/>
            <a:gdLst/>
            <a:ahLst/>
            <a:cxnLst/>
            <a:rect l="l" t="t" r="r" b="b"/>
            <a:pathLst>
              <a:path w="6219825" h="523240">
                <a:moveTo>
                  <a:pt x="0" y="0"/>
                </a:moveTo>
                <a:lnTo>
                  <a:pt x="6219482" y="0"/>
                </a:lnTo>
                <a:lnTo>
                  <a:pt x="6219482" y="523214"/>
                </a:lnTo>
                <a:lnTo>
                  <a:pt x="0" y="523214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760B569A-4247-4D9F-CCB2-051D328D27D7}"/>
              </a:ext>
            </a:extLst>
          </p:cNvPr>
          <p:cNvSpPr txBox="1"/>
          <p:nvPr/>
        </p:nvSpPr>
        <p:spPr>
          <a:xfrm>
            <a:off x="322962" y="371152"/>
            <a:ext cx="3605529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sng" strike="noStrike" kern="1200" cap="none" spc="-1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</a:t>
            </a:r>
            <a:r>
              <a:rPr kumimoji="0" sz="2800" b="1" i="0" u="sng" strike="noStrike" kern="1200" cap="none" spc="-3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</a:t>
            </a:r>
            <a:r>
              <a:rPr kumimoji="0" sz="2800" b="1" i="0" u="sng" strike="noStrike" kern="1200" cap="none" spc="-5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</a:t>
            </a:r>
            <a:r>
              <a:rPr kumimoji="0" sz="2800" b="1" i="0" u="sng" strike="noStrike" kern="1200" cap="none" spc="-1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iltrati</a:t>
            </a:r>
            <a:r>
              <a:rPr kumimoji="0" sz="2800" b="1" i="0" u="sng" strike="noStrike" kern="1200" cap="none" spc="-3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</a:t>
            </a:r>
            <a:r>
              <a:rPr kumimoji="0" sz="2800" b="1" i="0" u="sng" strike="noStrike" kern="1200" cap="none" spc="-2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</a:t>
            </a:r>
            <a:r>
              <a:rPr kumimoji="0" sz="2800" b="1" i="0" u="sng" strike="noStrike" kern="1200" cap="none" spc="-5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2800" b="1" i="0" u="sng" strike="noStrike" kern="1200" cap="none" spc="-3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</a:t>
            </a:r>
            <a:r>
              <a:rPr kumimoji="0" sz="2800" b="1" i="0" u="sng" strike="noStrike" kern="1200" cap="none" spc="-15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</a:t>
            </a:r>
            <a:r>
              <a:rPr kumimoji="0" sz="2800" b="1" i="0" u="sng" strike="noStrike" kern="1200" cap="none" spc="-2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sz="2800" b="1" i="0" u="sng" strike="noStrike" kern="1200" cap="none" spc="2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2800" b="1" i="0" u="sng" strike="noStrike" kern="1200" cap="none" spc="-3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sz="2800" b="1" i="0" u="sng" strike="noStrike" kern="1200" cap="none" spc="-1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etail</a:t>
            </a:r>
            <a:endParaRPr kumimoji="0" sz="2800" b="0" i="0" u="sng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14BDD245-AA47-3BDC-1441-FAE3F791A8E7}"/>
              </a:ext>
            </a:extLst>
          </p:cNvPr>
          <p:cNvSpPr/>
          <p:nvPr/>
        </p:nvSpPr>
        <p:spPr>
          <a:xfrm>
            <a:off x="86806" y="916519"/>
            <a:ext cx="8953500" cy="4209639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90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7F7DFC-86F4-AE1D-86E2-6A0431CFB545}"/>
              </a:ext>
            </a:extLst>
          </p:cNvPr>
          <p:cNvSpPr/>
          <p:nvPr/>
        </p:nvSpPr>
        <p:spPr>
          <a:xfrm>
            <a:off x="0" y="-30508"/>
            <a:ext cx="9144000" cy="320040"/>
          </a:xfrm>
          <a:prstGeom prst="rect">
            <a:avLst/>
          </a:prstGeom>
          <a:gradFill>
            <a:gsLst>
              <a:gs pos="55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4B0C27E7-1C13-C8BC-127C-D4109C0BB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5650" y="-10739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Practices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CD77F9A5-3244-D5A1-1D2D-8C0ED8189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2797" y="-112128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Beds / Trenches</a:t>
            </a: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A207D01F-2714-B019-9E69-A6A17CEAF3B2}"/>
              </a:ext>
            </a:extLst>
          </p:cNvPr>
          <p:cNvSpPr txBox="1"/>
          <p:nvPr/>
        </p:nvSpPr>
        <p:spPr>
          <a:xfrm>
            <a:off x="165511" y="5156666"/>
            <a:ext cx="8702042" cy="12926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0" normalizeH="0" baseline="0" noProof="0"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When sized appropriately, stone beds can be used at outlet of individual pipes and turnouts or at the terminal outlet of a storm sewer system.</a:t>
            </a:r>
            <a:endParaRPr kumimoji="0" sz="2800" b="1" i="0" u="none" strike="noStrike" kern="1200" cap="none" spc="0" normalizeH="0" baseline="0" noProof="0"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A6D767D5-6985-952B-085E-E96B00BB57E8}"/>
              </a:ext>
            </a:extLst>
          </p:cNvPr>
          <p:cNvSpPr/>
          <p:nvPr/>
        </p:nvSpPr>
        <p:spPr>
          <a:xfrm rot="12176762" flipH="1">
            <a:off x="2232368" y="1942555"/>
            <a:ext cx="1212163" cy="383519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BB213225-62BD-F966-1850-2DC36530F180}"/>
              </a:ext>
            </a:extLst>
          </p:cNvPr>
          <p:cNvSpPr/>
          <p:nvPr/>
        </p:nvSpPr>
        <p:spPr>
          <a:xfrm rot="5149423">
            <a:off x="2019488" y="3428800"/>
            <a:ext cx="768385" cy="815746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4FCC0334-4DEE-17EA-04D2-F0613406E62E}"/>
              </a:ext>
            </a:extLst>
          </p:cNvPr>
          <p:cNvSpPr/>
          <p:nvPr/>
        </p:nvSpPr>
        <p:spPr>
          <a:xfrm rot="5149423">
            <a:off x="3333038" y="4232258"/>
            <a:ext cx="826161" cy="45719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5ECC35E5-8D23-144F-06C5-3A8EAF8A373F}"/>
              </a:ext>
            </a:extLst>
          </p:cNvPr>
          <p:cNvSpPr/>
          <p:nvPr/>
        </p:nvSpPr>
        <p:spPr>
          <a:xfrm rot="5149423" flipV="1">
            <a:off x="5410803" y="4193224"/>
            <a:ext cx="778234" cy="188655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ABD1E9B6-DA9F-015E-7859-6CD27713702B}"/>
              </a:ext>
            </a:extLst>
          </p:cNvPr>
          <p:cNvSpPr/>
          <p:nvPr/>
        </p:nvSpPr>
        <p:spPr>
          <a:xfrm rot="5149423" flipV="1">
            <a:off x="6023260" y="3572812"/>
            <a:ext cx="792788" cy="522824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E5C018-2927-C7C8-CB18-6F691480BD7E}"/>
              </a:ext>
            </a:extLst>
          </p:cNvPr>
          <p:cNvSpPr txBox="1"/>
          <p:nvPr/>
        </p:nvSpPr>
        <p:spPr>
          <a:xfrm rot="176411">
            <a:off x="2069625" y="1305258"/>
            <a:ext cx="1241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Pipe Outlet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B7E254-2BDD-B9A0-816C-AB81D90C2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848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CF491D-82DB-E974-3007-81D5F2233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98FE56-9EDE-2F2B-2A02-F3DB17513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00"/>
            <a:ext cx="9159918" cy="684791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A275AD-FF80-A2E2-85D5-660B57C5D96C}"/>
              </a:ext>
            </a:extLst>
          </p:cNvPr>
          <p:cNvSpPr/>
          <p:nvPr/>
        </p:nvSpPr>
        <p:spPr>
          <a:xfrm>
            <a:off x="0" y="-30508"/>
            <a:ext cx="9144000" cy="320040"/>
          </a:xfrm>
          <a:prstGeom prst="rect">
            <a:avLst/>
          </a:prstGeom>
          <a:gradFill>
            <a:gsLst>
              <a:gs pos="55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26696E46-4D11-55B0-74C9-E6E9CE1EE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5650" y="-10739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Practices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D69D4B-43EA-9E8E-7844-B32D2A425D07}"/>
              </a:ext>
            </a:extLst>
          </p:cNvPr>
          <p:cNvSpPr txBox="1"/>
          <p:nvPr/>
        </p:nvSpPr>
        <p:spPr>
          <a:xfrm>
            <a:off x="234606" y="5195290"/>
            <a:ext cx="4012165" cy="132343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defTabSz="914400" fontAlgn="base">
              <a:spcBef>
                <a:spcPct val="0"/>
              </a:spcBef>
              <a:spcAft>
                <a:spcPct val="0"/>
              </a:spcAft>
              <a:defRPr kumimoji="0" sz="20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r>
              <a:rPr lang="en-US"/>
              <a:t>Infiltration Bed used on rural storm sewer in agricultural area.</a:t>
            </a:r>
          </a:p>
          <a:p>
            <a:r>
              <a:rPr lang="en-US"/>
              <a:t>Bed located prior to discharge to headwater channel of valley stream.</a:t>
            </a: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CAFDB775-AD0C-ACB5-7DE3-42CF29CA3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2797" y="-112128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Beds / Trenches</a:t>
            </a:r>
          </a:p>
        </p:txBody>
      </p:sp>
      <p:sp>
        <p:nvSpPr>
          <p:cNvPr id="6" name="Line 4">
            <a:extLst>
              <a:ext uri="{FF2B5EF4-FFF2-40B4-BE49-F238E27FC236}">
                <a16:creationId xmlns:a16="http://schemas.microsoft.com/office/drawing/2014/main" id="{A119089C-EDF7-BB1A-B1D3-578FD33C6B3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64941" y="1027270"/>
            <a:ext cx="596627" cy="526498"/>
          </a:xfrm>
          <a:prstGeom prst="line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1089C9A2-FA37-DA39-37BB-FA56C2343101}"/>
              </a:ext>
            </a:extLst>
          </p:cNvPr>
          <p:cNvSpPr/>
          <p:nvPr/>
        </p:nvSpPr>
        <p:spPr>
          <a:xfrm rot="5149423">
            <a:off x="5397145" y="1421384"/>
            <a:ext cx="546567" cy="1020174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92D2739B-A6C1-A437-28B8-66F50C0DB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7064" y="939104"/>
            <a:ext cx="1186368" cy="40011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Pipe Inlet</a:t>
            </a: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3DFB422E-0487-1C84-CDCF-BB7A5389251E}"/>
              </a:ext>
            </a:extLst>
          </p:cNvPr>
          <p:cNvSpPr/>
          <p:nvPr/>
        </p:nvSpPr>
        <p:spPr>
          <a:xfrm rot="5149423" flipV="1">
            <a:off x="7293702" y="3484007"/>
            <a:ext cx="45719" cy="852675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390E68-8100-6EF4-AF74-F0E6C6F31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06290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0B9A2F-4A46-31EB-2C7F-889503656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E44689-3827-AFC1-5EFD-24CFD33560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0708"/>
            <a:ext cx="9144000" cy="6538500"/>
          </a:xfrm>
          <a:prstGeom prst="rect">
            <a:avLst/>
          </a:prstGeom>
        </p:spPr>
      </p:pic>
      <p:sp>
        <p:nvSpPr>
          <p:cNvPr id="9" name="Line 4">
            <a:extLst>
              <a:ext uri="{FF2B5EF4-FFF2-40B4-BE49-F238E27FC236}">
                <a16:creationId xmlns:a16="http://schemas.microsoft.com/office/drawing/2014/main" id="{95CE92D8-C3B8-91F0-12EB-3FEB3FFA84AC}"/>
              </a:ext>
            </a:extLst>
          </p:cNvPr>
          <p:cNvSpPr>
            <a:spLocks noChangeShapeType="1"/>
          </p:cNvSpPr>
          <p:nvPr/>
        </p:nvSpPr>
        <p:spPr bwMode="auto">
          <a:xfrm>
            <a:off x="3761168" y="2865675"/>
            <a:ext cx="0" cy="623888"/>
          </a:xfrm>
          <a:prstGeom prst="line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Line 5">
            <a:extLst>
              <a:ext uri="{FF2B5EF4-FFF2-40B4-BE49-F238E27FC236}">
                <a16:creationId xmlns:a16="http://schemas.microsoft.com/office/drawing/2014/main" id="{E57953EF-8434-34C3-6468-FAF79412CA9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71258" y="2552938"/>
            <a:ext cx="367660" cy="1976272"/>
          </a:xfrm>
          <a:prstGeom prst="line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C47AD6AC-A078-C682-CFC1-8B1DB4857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1677" y="2179658"/>
            <a:ext cx="2133248" cy="707886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Infiltration Bed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(3’D x 20’L x 7’W)</a:t>
            </a: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95201785-0C6C-43EB-5A48-1DB400451B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183" y="6052888"/>
            <a:ext cx="5327083" cy="40011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3’ Deep, filled w/ R4 and edged with </a:t>
            </a:r>
            <a:r>
              <a:rPr lang="en-US" sz="200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pallet stone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B28CA6-CF0D-7B9E-61C8-D5F0CB930FAE}"/>
              </a:ext>
            </a:extLst>
          </p:cNvPr>
          <p:cNvSpPr/>
          <p:nvPr/>
        </p:nvSpPr>
        <p:spPr>
          <a:xfrm>
            <a:off x="0" y="0"/>
            <a:ext cx="9144000" cy="360708"/>
          </a:xfrm>
          <a:prstGeom prst="rect">
            <a:avLst/>
          </a:prstGeom>
          <a:gradFill>
            <a:gsLst>
              <a:gs pos="55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7E25C35F-9C85-2BE5-F25B-F47C9465D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51470" y="-64870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Practices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1642540E-BBD8-47D8-E4BD-18EF228BD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2797" y="-81620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Beds / Trenches</a:t>
            </a:r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174EEEAE-57B1-B5D0-9507-E2D2BA03BF35}"/>
              </a:ext>
            </a:extLst>
          </p:cNvPr>
          <p:cNvSpPr/>
          <p:nvPr/>
        </p:nvSpPr>
        <p:spPr>
          <a:xfrm rot="5149423" flipV="1">
            <a:off x="2061394" y="1734541"/>
            <a:ext cx="287039" cy="365760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A7CCBF12-553B-71AC-FD0D-CF857BACF93D}"/>
              </a:ext>
            </a:extLst>
          </p:cNvPr>
          <p:cNvSpPr/>
          <p:nvPr/>
        </p:nvSpPr>
        <p:spPr>
          <a:xfrm rot="5149423" flipV="1">
            <a:off x="3113976" y="2954650"/>
            <a:ext cx="528894" cy="226688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E3D08E0D-375E-FF0D-0795-618567274D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4287" y="2498963"/>
            <a:ext cx="1888488" cy="40011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15” Pipe Outlet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2DD06A-3486-0E00-9898-6F6E3F8C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80891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BEE5C0-6010-B1C6-2893-48112A9B0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onstruction site with a truck and a pipe&#10;&#10;Description automatically generated with medium confidence">
            <a:extLst>
              <a:ext uri="{FF2B5EF4-FFF2-40B4-BE49-F238E27FC236}">
                <a16:creationId xmlns:a16="http://schemas.microsoft.com/office/drawing/2014/main" id="{9A0606D6-C43C-4B09-7AE0-FF5273CF867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6205" y="-30811"/>
            <a:ext cx="3077143" cy="688881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7" name="Picture 16" descr="A drainage pipe in a forest&#10;&#10;Description automatically generated with medium confidence">
            <a:extLst>
              <a:ext uri="{FF2B5EF4-FFF2-40B4-BE49-F238E27FC236}">
                <a16:creationId xmlns:a16="http://schemas.microsoft.com/office/drawing/2014/main" id="{C3701966-7E19-E439-24DC-D29B92112F8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05"/>
          <a:stretch/>
        </p:blipFill>
        <p:spPr>
          <a:xfrm>
            <a:off x="6103348" y="-30811"/>
            <a:ext cx="3026206" cy="688881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9" name="Picture 18" descr="A person standing in a dirt road&#10;&#10;Description automatically generated">
            <a:extLst>
              <a:ext uri="{FF2B5EF4-FFF2-40B4-BE49-F238E27FC236}">
                <a16:creationId xmlns:a16="http://schemas.microsoft.com/office/drawing/2014/main" id="{DE706B75-81B0-9CD0-440B-4D866526BFF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46" y="396191"/>
            <a:ext cx="3040655" cy="65385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0BB87A8-FC54-22C3-B475-7CA33F6F73D9}"/>
              </a:ext>
            </a:extLst>
          </p:cNvPr>
          <p:cNvSpPr/>
          <p:nvPr/>
        </p:nvSpPr>
        <p:spPr>
          <a:xfrm>
            <a:off x="0" y="-9701"/>
            <a:ext cx="9144000" cy="360708"/>
          </a:xfrm>
          <a:prstGeom prst="rect">
            <a:avLst/>
          </a:prstGeom>
          <a:gradFill>
            <a:gsLst>
              <a:gs pos="55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5ECBBB4C-D87E-DDE5-DE32-6D72286CC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5650" y="-86584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Practices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0189EB46-CCF9-1270-D671-39A482C36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2797" y="-9132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Beds / Trenches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76000C04-5FB5-8334-712B-94A5860E8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9604" y="370344"/>
            <a:ext cx="447939" cy="46166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F5637FC4-4C1F-2E86-FB52-01896F1B6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8032" y="374925"/>
            <a:ext cx="447939" cy="46166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8" name="Text Box 6">
            <a:extLst>
              <a:ext uri="{FF2B5EF4-FFF2-40B4-BE49-F238E27FC236}">
                <a16:creationId xmlns:a16="http://schemas.microsoft.com/office/drawing/2014/main" id="{CAD712DE-F89A-E7AA-A608-A7266FE68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" y="370343"/>
            <a:ext cx="447939" cy="46166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A5CBF93E-6EE7-D4FD-07CD-5D5C10CA2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784" y="6457889"/>
            <a:ext cx="5327083" cy="40011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3’ Deep, filled w/ R4 and edged with </a:t>
            </a:r>
            <a:r>
              <a:rPr lang="en-US" sz="200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pallet stone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4D8E8A-B204-8AC1-8886-D7225228D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62458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D6CD9B-6A49-007F-A50C-55ED079C2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F11AB83A-DA4E-CDDA-57D6-B3DDF27A24C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E4764D-98B2-382F-7BF1-546BD31F6B41}"/>
              </a:ext>
            </a:extLst>
          </p:cNvPr>
          <p:cNvSpPr/>
          <p:nvPr/>
        </p:nvSpPr>
        <p:spPr>
          <a:xfrm>
            <a:off x="0" y="-30508"/>
            <a:ext cx="9144000" cy="320040"/>
          </a:xfrm>
          <a:prstGeom prst="rect">
            <a:avLst/>
          </a:prstGeom>
          <a:gradFill>
            <a:gsLst>
              <a:gs pos="55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B6E04853-B4C8-C391-FB53-239CAB208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5650" y="-10739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Practices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E27834B8-FFAB-69D7-3D66-529AD9E59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2797" y="-112128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Beds / Trenches</a:t>
            </a: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C71AE908-654E-1090-BDEE-910010AA990E}"/>
              </a:ext>
            </a:extLst>
          </p:cNvPr>
          <p:cNvSpPr/>
          <p:nvPr/>
        </p:nvSpPr>
        <p:spPr>
          <a:xfrm>
            <a:off x="4931721" y="289532"/>
            <a:ext cx="4199841" cy="6551164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426"/>
            </a:stretch>
          </a:blipFill>
          <a:ln w="5715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5A73D0CA-1DE0-6A80-95C5-E86493A73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098" y="4927015"/>
            <a:ext cx="4465014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/>
                <a:cs typeface="Calibri"/>
              </a:rPr>
              <a:t>Over time Infiltration Bed blends </a:t>
            </a:r>
            <a:r>
              <a:rPr lang="en-US" sz="2400">
                <a:solidFill>
                  <a:prstClr val="black"/>
                </a:solidFill>
                <a:ea typeface="Calibri"/>
                <a:cs typeface="Calibri"/>
              </a:rPr>
              <a:t>in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/>
                <a:cs typeface="Calibri"/>
              </a:rPr>
              <a:t>but continues to function as intended to r</a:t>
            </a:r>
            <a:r>
              <a:rPr lang="en-US" sz="2400">
                <a:solidFill>
                  <a:prstClr val="black"/>
                </a:solidFill>
                <a:ea typeface="Calibri"/>
                <a:cs typeface="Calibri"/>
              </a:rPr>
              <a:t>educe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/>
                <a:cs typeface="Calibri"/>
              </a:rPr>
              <a:t> water and sediment leaving the road. </a:t>
            </a:r>
            <a:endParaRPr lang="en-US" sz="2000">
              <a:solidFill>
                <a:prstClr val="black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36A410E3-85D9-B0AD-96CB-415D06CC9543}"/>
              </a:ext>
            </a:extLst>
          </p:cNvPr>
          <p:cNvSpPr/>
          <p:nvPr/>
        </p:nvSpPr>
        <p:spPr>
          <a:xfrm rot="5149423">
            <a:off x="7663587" y="1752443"/>
            <a:ext cx="587734" cy="99698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" name="Line 4">
            <a:extLst>
              <a:ext uri="{FF2B5EF4-FFF2-40B4-BE49-F238E27FC236}">
                <a16:creationId xmlns:a16="http://schemas.microsoft.com/office/drawing/2014/main" id="{9EC2A533-DA60-DFC9-E0C9-1EA2E36E3730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5061" y="2316188"/>
            <a:ext cx="799286" cy="511999"/>
          </a:xfrm>
          <a:prstGeom prst="line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4" name="Line 5">
            <a:extLst>
              <a:ext uri="{FF2B5EF4-FFF2-40B4-BE49-F238E27FC236}">
                <a16:creationId xmlns:a16="http://schemas.microsoft.com/office/drawing/2014/main" id="{592D52AE-6C01-B677-7C98-FFF944EC944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05061" y="5825807"/>
            <a:ext cx="799286" cy="511998"/>
          </a:xfrm>
          <a:prstGeom prst="line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E4E7F4AE-ADD2-F05C-9476-2B25845CB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2797" y="5928209"/>
            <a:ext cx="2133248" cy="707886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Infiltration Bed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(3’D x 20’L x 7’W)</a:t>
            </a: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1A2EB70F-9AA2-4101-6EB6-5969A4F13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1379" y="2316189"/>
            <a:ext cx="1888488" cy="40011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15” Pipe Outlet</a:t>
            </a:r>
          </a:p>
        </p:txBody>
      </p:sp>
      <p:pic>
        <p:nvPicPr>
          <p:cNvPr id="18" name="Picture 17" descr="A drainage pipe in a forest&#10;&#10;Description automatically generated with medium confidence">
            <a:extLst>
              <a:ext uri="{FF2B5EF4-FFF2-40B4-BE49-F238E27FC236}">
                <a16:creationId xmlns:a16="http://schemas.microsoft.com/office/drawing/2014/main" id="{7EB4F8E6-1174-7CAF-096B-FE191F86F71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418" y="561378"/>
            <a:ext cx="2397769" cy="402161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9" name="Text Box 7">
            <a:extLst>
              <a:ext uri="{FF2B5EF4-FFF2-40B4-BE49-F238E27FC236}">
                <a16:creationId xmlns:a16="http://schemas.microsoft.com/office/drawing/2014/main" id="{1632C87F-66FA-30D0-79E4-8FCB599C14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7666" y="1651109"/>
            <a:ext cx="213324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>
                <a:solidFill>
                  <a:prstClr val="black"/>
                </a:solidFill>
                <a:latin typeface="Calibri" panose="020F0502020204030204" pitchFamily="34" charset="0"/>
              </a:rPr>
              <a:t>7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years later</a:t>
            </a:r>
          </a:p>
        </p:txBody>
      </p:sp>
      <p:sp>
        <p:nvSpPr>
          <p:cNvPr id="20" name="Line 4">
            <a:extLst>
              <a:ext uri="{FF2B5EF4-FFF2-40B4-BE49-F238E27FC236}">
                <a16:creationId xmlns:a16="http://schemas.microsoft.com/office/drawing/2014/main" id="{B2B876A2-E2B3-3CF9-A5EF-5B0DA80EC6E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22284" y="1871134"/>
            <a:ext cx="537583" cy="3554"/>
          </a:xfrm>
          <a:prstGeom prst="line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0D35CF-125F-BF0A-94E8-0FF5153E9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1646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EC4AE7-7EBD-21E0-9C9D-12CF2AB2C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761C8FF5-C38A-4A99-59BF-585A6A37D44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5ADB81AA-57E8-7597-7EAE-139EE6691F7F}"/>
              </a:ext>
            </a:extLst>
          </p:cNvPr>
          <p:cNvSpPr txBox="1"/>
          <p:nvPr/>
        </p:nvSpPr>
        <p:spPr>
          <a:xfrm>
            <a:off x="118595" y="458336"/>
            <a:ext cx="3605529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sng" strike="noStrike" kern="1200" cap="none" spc="-1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</a:t>
            </a:r>
            <a:r>
              <a:rPr kumimoji="0" sz="2800" b="1" i="0" u="sng" strike="noStrike" kern="1200" cap="none" spc="-3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</a:t>
            </a:r>
            <a:r>
              <a:rPr kumimoji="0" sz="2800" b="1" i="0" u="sng" strike="noStrike" kern="1200" cap="none" spc="-5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</a:t>
            </a:r>
            <a:r>
              <a:rPr kumimoji="0" sz="2800" b="1" i="0" u="sng" strike="noStrike" kern="1200" cap="none" spc="-1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iltrati</a:t>
            </a:r>
            <a:r>
              <a:rPr kumimoji="0" sz="2800" b="1" i="0" u="sng" strike="noStrike" kern="1200" cap="none" spc="-3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</a:t>
            </a:r>
            <a:r>
              <a:rPr kumimoji="0" sz="2800" b="1" i="0" u="sng" strike="noStrike" kern="1200" cap="none" spc="-2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</a:t>
            </a:r>
            <a:r>
              <a:rPr kumimoji="0" sz="2800" b="1" i="0" u="sng" strike="noStrike" kern="1200" cap="none" spc="-5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sng" strike="noStrike" kern="1200" cap="none" spc="-3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Trench</a:t>
            </a:r>
            <a:endParaRPr kumimoji="0" sz="2800" b="0" i="0" u="sng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9B1FF8-7F5A-9E30-911F-BE1EDB8E953A}"/>
              </a:ext>
            </a:extLst>
          </p:cNvPr>
          <p:cNvSpPr/>
          <p:nvPr/>
        </p:nvSpPr>
        <p:spPr>
          <a:xfrm>
            <a:off x="0" y="-30508"/>
            <a:ext cx="9144000" cy="320040"/>
          </a:xfrm>
          <a:prstGeom prst="rect">
            <a:avLst/>
          </a:prstGeom>
          <a:gradFill>
            <a:gsLst>
              <a:gs pos="55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9C211D6F-8866-9F3C-ADEF-51A9C0D0B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5650" y="-10739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Practices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BED4074D-594A-CA68-E917-635141E98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2797" y="-112128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Beds / Trenches</a:t>
            </a: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86D3BD0A-E47A-EC45-CE18-D16A27C48593}"/>
              </a:ext>
            </a:extLst>
          </p:cNvPr>
          <p:cNvSpPr txBox="1"/>
          <p:nvPr/>
        </p:nvSpPr>
        <p:spPr>
          <a:xfrm>
            <a:off x="118595" y="937971"/>
            <a:ext cx="4306376" cy="12926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0" normalizeH="0" baseline="0" noProof="0"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Similar to infiltration bed, but longer and on contour (virtually flat)</a:t>
            </a:r>
            <a:endParaRPr kumimoji="0" sz="2800" b="1" i="0" u="none" strike="noStrike" kern="1200" cap="none" spc="0" normalizeH="0" baseline="0" noProof="0"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088B42-B930-81B8-8E5D-B19A5EF8A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8830" y="320040"/>
            <a:ext cx="4265170" cy="2301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Google Shape;428;p39">
            <a:extLst>
              <a:ext uri="{FF2B5EF4-FFF2-40B4-BE49-F238E27FC236}">
                <a16:creationId xmlns:a16="http://schemas.microsoft.com/office/drawing/2014/main" id="{8E5653CC-44F1-97B0-7472-8D5888B30A55}"/>
              </a:ext>
            </a:extLst>
          </p:cNvPr>
          <p:cNvPicPr preferRelativeResize="0"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2796" y="2879071"/>
            <a:ext cx="4182125" cy="40069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C364C-4A40-553F-AF48-5EFAC1F47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picture containing outdoor, tree, ground, plant&#10;&#10;AI-generated content may be incorrect.">
            <a:extLst>
              <a:ext uri="{FF2B5EF4-FFF2-40B4-BE49-F238E27FC236}">
                <a16:creationId xmlns:a16="http://schemas.microsoft.com/office/drawing/2014/main" id="{1C494FEA-A3C7-A839-FA0B-E41EEA54D45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66339"/>
            <a:ext cx="4830779" cy="43056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92799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B88230-91A0-135F-A9C2-54E0CB77E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E92D156-E668-3BB9-CC73-1154A1F7D3F3}"/>
              </a:ext>
            </a:extLst>
          </p:cNvPr>
          <p:cNvSpPr txBox="1"/>
          <p:nvPr/>
        </p:nvSpPr>
        <p:spPr>
          <a:xfrm>
            <a:off x="3397817" y="396828"/>
            <a:ext cx="5542983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Structural Infiltration Practices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1D3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sng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Introduction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001D3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800">
                <a:solidFill>
                  <a:schemeClr val="bg1"/>
                </a:solidFill>
                <a:latin typeface="Calibri" panose="020F0502020204030204"/>
              </a:rPr>
              <a:t>Practices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4800">
              <a:solidFill>
                <a:schemeClr val="bg1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800">
                <a:solidFill>
                  <a:schemeClr val="bg1"/>
                </a:solidFill>
                <a:latin typeface="Calibri" panose="020F0502020204030204"/>
              </a:rPr>
              <a:t>DGLVR Project </a:t>
            </a:r>
            <a:br>
              <a:rPr lang="en-US" sz="4800">
                <a:solidFill>
                  <a:schemeClr val="bg1"/>
                </a:solidFill>
                <a:latin typeface="Calibri" panose="020F0502020204030204"/>
              </a:rPr>
            </a:br>
            <a:r>
              <a:rPr lang="en-US" sz="4800">
                <a:solidFill>
                  <a:schemeClr val="bg1"/>
                </a:solidFill>
                <a:latin typeface="Calibri" panose="020F0502020204030204"/>
              </a:rPr>
              <a:t>Examples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hole in the ground with rocks around it&#10;&#10;Description automatically generated">
            <a:extLst>
              <a:ext uri="{FF2B5EF4-FFF2-40B4-BE49-F238E27FC236}">
                <a16:creationId xmlns:a16="http://schemas.microsoft.com/office/drawing/2014/main" id="{2B035641-F3E3-103E-9F82-A3E9794D76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6172"/>
            <a:ext cx="3106057" cy="68841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0ED8D9-6C93-F72B-3F79-82DD0F9DF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D9BF44-AB1D-4454-A23A-CA84D0B68E4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1069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E5C370-FA36-6E5C-02A6-B53E2BE36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9B9902A-1E5D-719C-6F66-CF0CC399B499}"/>
              </a:ext>
            </a:extLst>
          </p:cNvPr>
          <p:cNvSpPr txBox="1"/>
          <p:nvPr/>
        </p:nvSpPr>
        <p:spPr>
          <a:xfrm>
            <a:off x="669131" y="525399"/>
            <a:ext cx="7805738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Structural Infiltration Practices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Beds / Trenches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Basins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Vegetated Swales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 Gardens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Subsurface Structures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D0BBAB-EE63-347E-1A09-51580EF90282}"/>
              </a:ext>
            </a:extLst>
          </p:cNvPr>
          <p:cNvSpPr/>
          <p:nvPr/>
        </p:nvSpPr>
        <p:spPr>
          <a:xfrm>
            <a:off x="0" y="-30508"/>
            <a:ext cx="9144000" cy="320040"/>
          </a:xfrm>
          <a:prstGeom prst="rect">
            <a:avLst/>
          </a:prstGeom>
          <a:gradFill>
            <a:gsLst>
              <a:gs pos="55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CF76A1E3-C5EE-E71B-F1CC-8F26ED00F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5650" y="-10739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Practices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D5E5BC-9654-1122-B7AE-3092FE65C1C8}"/>
              </a:ext>
            </a:extLst>
          </p:cNvPr>
          <p:cNvSpPr txBox="1"/>
          <p:nvPr/>
        </p:nvSpPr>
        <p:spPr>
          <a:xfrm>
            <a:off x="6866453" y="6488668"/>
            <a:ext cx="2277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not all-inclusive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17C16F-2CCF-4885-C74C-478F3D488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D9BF44-AB1D-4454-A23A-CA84D0B68E4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530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1C195C-5AC6-A774-2233-11F76A150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175BC6A-E7AC-C07A-1122-E1FFEE410B03}"/>
              </a:ext>
            </a:extLst>
          </p:cNvPr>
          <p:cNvSpPr txBox="1"/>
          <p:nvPr/>
        </p:nvSpPr>
        <p:spPr>
          <a:xfrm>
            <a:off x="106820" y="366415"/>
            <a:ext cx="889203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1D35"/>
                </a:solidFill>
              </a:rPr>
              <a:t>Infiltration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ea typeface="+mn-ea"/>
                <a:cs typeface="+mn-cs"/>
              </a:rPr>
              <a:t> basin</a:t>
            </a:r>
            <a:r>
              <a:rPr lang="en-US" sz="2400" b="1" dirty="0">
                <a:solidFill>
                  <a:srgbClr val="001D35"/>
                </a:solidFill>
              </a:rPr>
              <a:t>: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lang="en-US" sz="2400" dirty="0">
                <a:solidFill>
                  <a:srgbClr val="001D35"/>
                </a:solidFill>
              </a:rPr>
              <a:t>A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ea typeface="+mn-ea"/>
                <a:cs typeface="+mn-cs"/>
              </a:rPr>
              <a:t>depression that temporarily stores stormwater and allows it to seep into the soil.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75818B-5708-B662-36BA-72505BF2599F}"/>
              </a:ext>
            </a:extLst>
          </p:cNvPr>
          <p:cNvSpPr/>
          <p:nvPr/>
        </p:nvSpPr>
        <p:spPr>
          <a:xfrm>
            <a:off x="0" y="-30508"/>
            <a:ext cx="9144000" cy="320040"/>
          </a:xfrm>
          <a:prstGeom prst="rect">
            <a:avLst/>
          </a:prstGeom>
          <a:gradFill>
            <a:gsLst>
              <a:gs pos="55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532AA343-73A8-6FAC-4D02-C13DD3597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5550" y="-10132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Basin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97DD0454-B10B-35E2-E10F-23BD4F9C7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5650" y="-10739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Practices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26AFED-EE32-39F0-B666-18DEE032FB9A}"/>
              </a:ext>
            </a:extLst>
          </p:cNvPr>
          <p:cNvSpPr txBox="1"/>
          <p:nvPr/>
        </p:nvSpPr>
        <p:spPr>
          <a:xfrm>
            <a:off x="5363186" y="1536174"/>
            <a:ext cx="3998450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/>
              </a:rPr>
              <a:t>Typical features: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/>
              </a:rPr>
              <a:t>Forebay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/>
              </a:rPr>
              <a:t> or Stilling Basin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/>
              </a:rPr>
              <a:t>Storage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/>
              </a:rPr>
              <a:t>Pool</a:t>
            </a:r>
            <a:endParaRPr lang="en-US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/>
              </a:rPr>
              <a:t>Pool Level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/>
              </a:rPr>
              <a:t>Riser</a:t>
            </a:r>
            <a:endParaRPr lang="en-US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/>
              </a:rPr>
              <a:t>High-water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/>
              </a:rPr>
              <a:t>Spillway</a:t>
            </a:r>
            <a:endParaRPr lang="en-US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/>
              </a:rPr>
              <a:t>Incorporated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/>
              </a:rPr>
              <a:t>Underdrain</a:t>
            </a:r>
            <a:endParaRPr lang="en-US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/>
              </a:rPr>
              <a:t>Easily Maintained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/>
              </a:rPr>
              <a:t>Not all infiltration basins </a:t>
            </a:r>
            <a:r>
              <a:rPr lang="en-US" sz="2400" dirty="0">
                <a:solidFill>
                  <a:prstClr val="black"/>
                </a:solidFill>
                <a:cs typeface="Times New Roman"/>
              </a:rPr>
              <a:t>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/>
              </a:rPr>
              <a:t>have all the above features 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/>
            </a:endParaRP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51B13FF4-0AFF-9A1F-649C-DE55A48896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1"/>
          <a:stretch/>
        </p:blipFill>
        <p:spPr>
          <a:xfrm>
            <a:off x="0" y="4005943"/>
            <a:ext cx="5336848" cy="28520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 descr="Diagram of a water tank with a diagram&#10;&#10;AI-generated content may be incorrect.">
            <a:extLst>
              <a:ext uri="{FF2B5EF4-FFF2-40B4-BE49-F238E27FC236}">
                <a16:creationId xmlns:a16="http://schemas.microsoft.com/office/drawing/2014/main" id="{C35FD6CC-1C51-25D9-102E-60DCD240E7B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09553"/>
            <a:ext cx="5363186" cy="31029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ADA66C-2881-8BF2-FC7F-40D7A12663DB}"/>
              </a:ext>
            </a:extLst>
          </p:cNvPr>
          <p:cNvSpPr txBox="1"/>
          <p:nvPr/>
        </p:nvSpPr>
        <p:spPr>
          <a:xfrm>
            <a:off x="6011333" y="6334780"/>
            <a:ext cx="31326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>
                    <a:lumMod val="50000"/>
                  </a:schemeClr>
                </a:solidFill>
              </a:rPr>
              <a:t>https://stormwaterbook.safl.umn.edu/infiltration-practices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9A70A3-0E87-CAB9-7A0A-2EE20C32A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807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0D704E-C58E-7C41-E0C3-124E0467A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A2ABF22-4D6C-D5CC-0F89-444D4FD41978}"/>
              </a:ext>
            </a:extLst>
          </p:cNvPr>
          <p:cNvSpPr txBox="1"/>
          <p:nvPr/>
        </p:nvSpPr>
        <p:spPr>
          <a:xfrm>
            <a:off x="106820" y="366415"/>
            <a:ext cx="889203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1D35"/>
                </a:solidFill>
              </a:rPr>
              <a:t>Infiltration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ea typeface="+mn-ea"/>
                <a:cs typeface="+mn-cs"/>
              </a:rPr>
              <a:t> basin</a:t>
            </a:r>
            <a:r>
              <a:rPr lang="en-US" sz="2400" b="1" dirty="0">
                <a:solidFill>
                  <a:srgbClr val="001D35"/>
                </a:solidFill>
              </a:rPr>
              <a:t>: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lang="en-US" sz="2400" dirty="0">
                <a:solidFill>
                  <a:srgbClr val="001D35"/>
                </a:solidFill>
              </a:rPr>
              <a:t>A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ea typeface="+mn-ea"/>
                <a:cs typeface="+mn-cs"/>
              </a:rPr>
              <a:t>depression that temporarily stores stormwater and allows it to seep into the soil.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B59350D-2DE9-336D-55B7-D4EE8F440C9D}"/>
              </a:ext>
            </a:extLst>
          </p:cNvPr>
          <p:cNvSpPr/>
          <p:nvPr/>
        </p:nvSpPr>
        <p:spPr>
          <a:xfrm>
            <a:off x="0" y="-30508"/>
            <a:ext cx="9144000" cy="320040"/>
          </a:xfrm>
          <a:prstGeom prst="rect">
            <a:avLst/>
          </a:prstGeom>
          <a:gradFill>
            <a:gsLst>
              <a:gs pos="55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30B4EF38-C2DF-A0DB-57A1-278BC4E18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5550" y="-10132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Basin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FA71DED2-516F-65F4-F13D-4F3EBB700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5650" y="-10739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Practices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DFE614-1CEB-A0D5-93EB-C3DD88E887AF}"/>
              </a:ext>
            </a:extLst>
          </p:cNvPr>
          <p:cNvSpPr txBox="1"/>
          <p:nvPr/>
        </p:nvSpPr>
        <p:spPr>
          <a:xfrm>
            <a:off x="5503333" y="1447242"/>
            <a:ext cx="3640667" cy="40318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/>
              </a:rPr>
              <a:t>Practical Uses: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cs typeface="Times New Roman"/>
              </a:rPr>
              <a:t>Upslope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/>
              </a:rPr>
              <a:t> </a:t>
            </a:r>
            <a:r>
              <a:rPr lang="en-US" sz="2400" dirty="0">
                <a:solidFill>
                  <a:prstClr val="black"/>
                </a:solidFill>
                <a:cs typeface="Times New Roman"/>
              </a:rPr>
              <a:t>of road to intercept water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/>
              </a:rPr>
              <a:t>At ditch outlets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/>
              </a:rPr>
              <a:t>At storm sewer discharge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/>
              </a:rPr>
              <a:t>Before storm sewers to reduce flows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/>
              </a:rPr>
              <a:t>*situations often call for site specific innovation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2050D14-268C-2171-A45F-AA1A426D0122}"/>
              </a:ext>
            </a:extLst>
          </p:cNvPr>
          <p:cNvSpPr/>
          <p:nvPr/>
        </p:nvSpPr>
        <p:spPr>
          <a:xfrm>
            <a:off x="1250950" y="4514850"/>
            <a:ext cx="2317750" cy="958850"/>
          </a:xfrm>
          <a:custGeom>
            <a:avLst/>
            <a:gdLst>
              <a:gd name="connsiteX0" fmla="*/ 0 w 2317750"/>
              <a:gd name="connsiteY0" fmla="*/ 177800 h 958850"/>
              <a:gd name="connsiteX1" fmla="*/ 787400 w 2317750"/>
              <a:gd name="connsiteY1" fmla="*/ 914400 h 958850"/>
              <a:gd name="connsiteX2" fmla="*/ 2317750 w 2317750"/>
              <a:gd name="connsiteY2" fmla="*/ 958850 h 958850"/>
              <a:gd name="connsiteX3" fmla="*/ 2260600 w 2317750"/>
              <a:gd name="connsiteY3" fmla="*/ 0 h 958850"/>
              <a:gd name="connsiteX4" fmla="*/ 44450 w 2317750"/>
              <a:gd name="connsiteY4" fmla="*/ 50800 h 958850"/>
              <a:gd name="connsiteX5" fmla="*/ 0 w 2317750"/>
              <a:gd name="connsiteY5" fmla="*/ 177800 h 9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7750" h="958850">
                <a:moveTo>
                  <a:pt x="0" y="177800"/>
                </a:moveTo>
                <a:lnTo>
                  <a:pt x="787400" y="914400"/>
                </a:lnTo>
                <a:lnTo>
                  <a:pt x="2317750" y="958850"/>
                </a:lnTo>
                <a:lnTo>
                  <a:pt x="2260600" y="0"/>
                </a:lnTo>
                <a:lnTo>
                  <a:pt x="44450" y="50800"/>
                </a:lnTo>
                <a:lnTo>
                  <a:pt x="0" y="177800"/>
                </a:lnTo>
                <a:close/>
              </a:path>
            </a:pathLst>
          </a:cu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Diagram of a water tank with a diagram&#10;&#10;AI-generated content may be incorrect.">
            <a:extLst>
              <a:ext uri="{FF2B5EF4-FFF2-40B4-BE49-F238E27FC236}">
                <a16:creationId xmlns:a16="http://schemas.microsoft.com/office/drawing/2014/main" id="{418677B7-1531-FE78-DD20-0AFB6EA50B0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7" y="1209553"/>
            <a:ext cx="5363186" cy="3102972"/>
          </a:xfrm>
          <a:prstGeom prst="rect">
            <a:avLst/>
          </a:prstGeom>
        </p:spPr>
      </p:pic>
      <p:pic>
        <p:nvPicPr>
          <p:cNvPr id="13" name="Picture 12" descr="Diagram of a water tank with a diagram&#10;&#10;AI-generated content may be incorrect.">
            <a:extLst>
              <a:ext uri="{FF2B5EF4-FFF2-40B4-BE49-F238E27FC236}">
                <a16:creationId xmlns:a16="http://schemas.microsoft.com/office/drawing/2014/main" id="{6046F0F7-4F31-994B-A4C5-F5C5B6B2CC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43200"/>
            <a:ext cx="5379863" cy="2253934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2C69739-F462-4546-35AA-D2EAF69FDE28}"/>
              </a:ext>
            </a:extLst>
          </p:cNvPr>
          <p:cNvSpPr/>
          <p:nvPr/>
        </p:nvSpPr>
        <p:spPr>
          <a:xfrm>
            <a:off x="1100667" y="4770967"/>
            <a:ext cx="2950633" cy="931333"/>
          </a:xfrm>
          <a:custGeom>
            <a:avLst/>
            <a:gdLst>
              <a:gd name="connsiteX0" fmla="*/ 0 w 2950633"/>
              <a:gd name="connsiteY0" fmla="*/ 194733 h 931333"/>
              <a:gd name="connsiteX1" fmla="*/ 563033 w 2950633"/>
              <a:gd name="connsiteY1" fmla="*/ 740833 h 931333"/>
              <a:gd name="connsiteX2" fmla="*/ 1007533 w 2950633"/>
              <a:gd name="connsiteY2" fmla="*/ 918633 h 931333"/>
              <a:gd name="connsiteX3" fmla="*/ 2396066 w 2950633"/>
              <a:gd name="connsiteY3" fmla="*/ 931333 h 931333"/>
              <a:gd name="connsiteX4" fmla="*/ 2434166 w 2950633"/>
              <a:gd name="connsiteY4" fmla="*/ 309033 h 931333"/>
              <a:gd name="connsiteX5" fmla="*/ 2616200 w 2950633"/>
              <a:gd name="connsiteY5" fmla="*/ 321733 h 931333"/>
              <a:gd name="connsiteX6" fmla="*/ 2611966 w 2950633"/>
              <a:gd name="connsiteY6" fmla="*/ 639233 h 931333"/>
              <a:gd name="connsiteX7" fmla="*/ 2768600 w 2950633"/>
              <a:gd name="connsiteY7" fmla="*/ 550333 h 931333"/>
              <a:gd name="connsiteX8" fmla="*/ 2950633 w 2950633"/>
              <a:gd name="connsiteY8" fmla="*/ 198966 h 931333"/>
              <a:gd name="connsiteX9" fmla="*/ 2163233 w 2950633"/>
              <a:gd name="connsiteY9" fmla="*/ 0 h 931333"/>
              <a:gd name="connsiteX10" fmla="*/ 736600 w 2950633"/>
              <a:gd name="connsiteY10" fmla="*/ 110066 h 931333"/>
              <a:gd name="connsiteX11" fmla="*/ 0 w 2950633"/>
              <a:gd name="connsiteY11" fmla="*/ 194733 h 931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50633" h="931333">
                <a:moveTo>
                  <a:pt x="0" y="194733"/>
                </a:moveTo>
                <a:lnTo>
                  <a:pt x="563033" y="740833"/>
                </a:lnTo>
                <a:lnTo>
                  <a:pt x="1007533" y="918633"/>
                </a:lnTo>
                <a:lnTo>
                  <a:pt x="2396066" y="931333"/>
                </a:lnTo>
                <a:lnTo>
                  <a:pt x="2434166" y="309033"/>
                </a:lnTo>
                <a:lnTo>
                  <a:pt x="2616200" y="321733"/>
                </a:lnTo>
                <a:cubicBezTo>
                  <a:pt x="2614789" y="427566"/>
                  <a:pt x="2613377" y="533400"/>
                  <a:pt x="2611966" y="639233"/>
                </a:cubicBezTo>
                <a:lnTo>
                  <a:pt x="2768600" y="550333"/>
                </a:lnTo>
                <a:lnTo>
                  <a:pt x="2950633" y="198966"/>
                </a:lnTo>
                <a:lnTo>
                  <a:pt x="2163233" y="0"/>
                </a:lnTo>
                <a:lnTo>
                  <a:pt x="736600" y="110066"/>
                </a:lnTo>
                <a:lnTo>
                  <a:pt x="0" y="19473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FF2048-945D-9E68-A9C7-2F4223C5793E}"/>
              </a:ext>
            </a:extLst>
          </p:cNvPr>
          <p:cNvSpPr/>
          <p:nvPr/>
        </p:nvSpPr>
        <p:spPr>
          <a:xfrm>
            <a:off x="1250950" y="4443200"/>
            <a:ext cx="1390650" cy="327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343D08-278B-5D71-210D-C79665207A81}"/>
              </a:ext>
            </a:extLst>
          </p:cNvPr>
          <p:cNvSpPr txBox="1"/>
          <p:nvPr/>
        </p:nvSpPr>
        <p:spPr>
          <a:xfrm>
            <a:off x="6011333" y="6317086"/>
            <a:ext cx="3132667" cy="57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>
                    <a:lumMod val="50000"/>
                  </a:schemeClr>
                </a:solidFill>
              </a:rPr>
              <a:t>https://stormwaterbook.safl.umn.edu/infiltration-practices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E96D0E-1C56-7276-83C9-5E4A41CAF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7435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FEF599-FBD8-87CE-EE8F-1C6335024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6BF5165-87F7-6C37-21CE-256616512BB1}"/>
              </a:ext>
            </a:extLst>
          </p:cNvPr>
          <p:cNvSpPr txBox="1"/>
          <p:nvPr/>
        </p:nvSpPr>
        <p:spPr>
          <a:xfrm>
            <a:off x="333375" y="318960"/>
            <a:ext cx="8810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ea typeface="+mn-ea"/>
                <a:cs typeface="+mn-cs"/>
              </a:rPr>
              <a:t>Infiltration Basins: “Teardrops” for individual pipe outlets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31B603-4BC9-6E8C-D914-0DB6CB9BE362}"/>
              </a:ext>
            </a:extLst>
          </p:cNvPr>
          <p:cNvSpPr/>
          <p:nvPr/>
        </p:nvSpPr>
        <p:spPr>
          <a:xfrm>
            <a:off x="0" y="-30508"/>
            <a:ext cx="9144000" cy="320040"/>
          </a:xfrm>
          <a:prstGeom prst="rect">
            <a:avLst/>
          </a:prstGeom>
          <a:gradFill>
            <a:gsLst>
              <a:gs pos="55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04C705C4-236F-BD02-F188-2D9ABF637E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5650" y="-10739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Practices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66E152-6762-98E9-ABB0-508C6ED173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00" y="836110"/>
            <a:ext cx="4516900" cy="602189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7" name="Text Box 6">
            <a:extLst>
              <a:ext uri="{FF2B5EF4-FFF2-40B4-BE49-F238E27FC236}">
                <a16:creationId xmlns:a16="http://schemas.microsoft.com/office/drawing/2014/main" id="{E626F9C2-24DE-07BA-7F0E-3B3AFF00D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0275" y="-10132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Basin - Teardrop</a:t>
            </a:r>
          </a:p>
        </p:txBody>
      </p:sp>
      <p:pic>
        <p:nvPicPr>
          <p:cNvPr id="5" name="Picture 4" descr="A picture containing tree, outdoor, ground, forest&#10;&#10;Description automatically generated">
            <a:extLst>
              <a:ext uri="{FF2B5EF4-FFF2-40B4-BE49-F238E27FC236}">
                <a16:creationId xmlns:a16="http://schemas.microsoft.com/office/drawing/2014/main" id="{D3C14D9D-F4CF-FFDB-52D6-3A72751876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7098" y="871608"/>
            <a:ext cx="4516901" cy="598639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8" name="Freeform 15">
            <a:extLst>
              <a:ext uri="{FF2B5EF4-FFF2-40B4-BE49-F238E27FC236}">
                <a16:creationId xmlns:a16="http://schemas.microsoft.com/office/drawing/2014/main" id="{7FCCB6E7-0B40-4D77-A0CA-AE9876737D5C}"/>
              </a:ext>
            </a:extLst>
          </p:cNvPr>
          <p:cNvSpPr/>
          <p:nvPr/>
        </p:nvSpPr>
        <p:spPr>
          <a:xfrm rot="821623">
            <a:off x="3663569" y="975898"/>
            <a:ext cx="11238" cy="876875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660996 w 2130981"/>
              <a:gd name="connsiteY0" fmla="*/ 0 h 3460830"/>
              <a:gd name="connsiteX1" fmla="*/ 59113 w 2130981"/>
              <a:gd name="connsiteY1" fmla="*/ 706055 h 3460830"/>
              <a:gd name="connsiteX2" fmla="*/ 2130981 w 2130981"/>
              <a:gd name="connsiteY2" fmla="*/ 3460830 h 3460830"/>
              <a:gd name="connsiteX0" fmla="*/ -7 w 1469978"/>
              <a:gd name="connsiteY0" fmla="*/ 0 h 3460830"/>
              <a:gd name="connsiteX1" fmla="*/ 1469978 w 1469978"/>
              <a:gd name="connsiteY1" fmla="*/ 3460830 h 3460830"/>
              <a:gd name="connsiteX0" fmla="*/ -7 w 522665"/>
              <a:gd name="connsiteY0" fmla="*/ 0 h 1958975"/>
              <a:gd name="connsiteX1" fmla="*/ 522666 w 522665"/>
              <a:gd name="connsiteY1" fmla="*/ 1958976 h 1958975"/>
              <a:gd name="connsiteX0" fmla="*/ 788276 w 788283"/>
              <a:gd name="connsiteY0" fmla="*/ 0 h 1170203"/>
              <a:gd name="connsiteX1" fmla="*/ -7 w 788283"/>
              <a:gd name="connsiteY1" fmla="*/ 1170203 h 1170203"/>
              <a:gd name="connsiteX0" fmla="*/ 1768242 w 1768250"/>
              <a:gd name="connsiteY0" fmla="*/ 0 h 1893666"/>
              <a:gd name="connsiteX1" fmla="*/ -7 w 1768250"/>
              <a:gd name="connsiteY1" fmla="*/ 1893666 h 1893666"/>
              <a:gd name="connsiteX0" fmla="*/ -8 w 291022"/>
              <a:gd name="connsiteY0" fmla="*/ 0 h 1390382"/>
              <a:gd name="connsiteX1" fmla="*/ 291015 w 291022"/>
              <a:gd name="connsiteY1" fmla="*/ 1390382 h 1390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1022" h="1390382">
                <a:moveTo>
                  <a:pt x="-8" y="0"/>
                </a:moveTo>
                <a:lnTo>
                  <a:pt x="291015" y="1390382"/>
                </a:ln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Freeform 15">
            <a:extLst>
              <a:ext uri="{FF2B5EF4-FFF2-40B4-BE49-F238E27FC236}">
                <a16:creationId xmlns:a16="http://schemas.microsoft.com/office/drawing/2014/main" id="{EC99418B-5B4F-9904-4905-3A193810D849}"/>
              </a:ext>
            </a:extLst>
          </p:cNvPr>
          <p:cNvSpPr/>
          <p:nvPr/>
        </p:nvSpPr>
        <p:spPr>
          <a:xfrm rot="821623" flipH="1" flipV="1">
            <a:off x="5947738" y="4545520"/>
            <a:ext cx="258401" cy="1880448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660996 w 2130981"/>
              <a:gd name="connsiteY0" fmla="*/ 0 h 3460830"/>
              <a:gd name="connsiteX1" fmla="*/ 59113 w 2130981"/>
              <a:gd name="connsiteY1" fmla="*/ 706055 h 3460830"/>
              <a:gd name="connsiteX2" fmla="*/ 2130981 w 2130981"/>
              <a:gd name="connsiteY2" fmla="*/ 3460830 h 3460830"/>
              <a:gd name="connsiteX0" fmla="*/ -7 w 1469978"/>
              <a:gd name="connsiteY0" fmla="*/ 0 h 3460830"/>
              <a:gd name="connsiteX1" fmla="*/ 1469978 w 1469978"/>
              <a:gd name="connsiteY1" fmla="*/ 3460830 h 3460830"/>
              <a:gd name="connsiteX0" fmla="*/ -7 w 522665"/>
              <a:gd name="connsiteY0" fmla="*/ 0 h 1958975"/>
              <a:gd name="connsiteX1" fmla="*/ 522666 w 522665"/>
              <a:gd name="connsiteY1" fmla="*/ 1958976 h 1958975"/>
              <a:gd name="connsiteX0" fmla="*/ 788276 w 788283"/>
              <a:gd name="connsiteY0" fmla="*/ 0 h 1170203"/>
              <a:gd name="connsiteX1" fmla="*/ -7 w 788283"/>
              <a:gd name="connsiteY1" fmla="*/ 1170203 h 1170203"/>
              <a:gd name="connsiteX0" fmla="*/ 1768242 w 1768250"/>
              <a:gd name="connsiteY0" fmla="*/ 0 h 1893666"/>
              <a:gd name="connsiteX1" fmla="*/ -7 w 1768250"/>
              <a:gd name="connsiteY1" fmla="*/ 1893666 h 1893666"/>
              <a:gd name="connsiteX0" fmla="*/ -8 w 291022"/>
              <a:gd name="connsiteY0" fmla="*/ 0 h 1390382"/>
              <a:gd name="connsiteX1" fmla="*/ 291015 w 291022"/>
              <a:gd name="connsiteY1" fmla="*/ 1390382 h 1390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1022" h="1390382">
                <a:moveTo>
                  <a:pt x="-8" y="0"/>
                </a:moveTo>
                <a:lnTo>
                  <a:pt x="291015" y="1390382"/>
                </a:ln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CF4EF6-EDFD-118A-DE7B-949978C0F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0737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3602BD-E24F-5774-AFF9-4D85B0BDF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ground, outdoor, dirt&#10;&#10;Description automatically generated">
            <a:extLst>
              <a:ext uri="{FF2B5EF4-FFF2-40B4-BE49-F238E27FC236}">
                <a16:creationId xmlns:a16="http://schemas.microsoft.com/office/drawing/2014/main" id="{0C53C27D-A4C6-C812-944E-F3509BC6300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3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Line 4">
            <a:extLst>
              <a:ext uri="{FF2B5EF4-FFF2-40B4-BE49-F238E27FC236}">
                <a16:creationId xmlns:a16="http://schemas.microsoft.com/office/drawing/2014/main" id="{7BC25A09-C944-4BB2-4B87-8CAA53DA0D9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93407" y="2474001"/>
            <a:ext cx="630936" cy="1170433"/>
          </a:xfrm>
          <a:prstGeom prst="line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Line 5">
            <a:extLst>
              <a:ext uri="{FF2B5EF4-FFF2-40B4-BE49-F238E27FC236}">
                <a16:creationId xmlns:a16="http://schemas.microsoft.com/office/drawing/2014/main" id="{83AF3F02-7367-B550-903A-A73D21366137}"/>
              </a:ext>
            </a:extLst>
          </p:cNvPr>
          <p:cNvSpPr>
            <a:spLocks noChangeShapeType="1"/>
          </p:cNvSpPr>
          <p:nvPr/>
        </p:nvSpPr>
        <p:spPr bwMode="auto">
          <a:xfrm>
            <a:off x="2831711" y="2561725"/>
            <a:ext cx="1735837" cy="820901"/>
          </a:xfrm>
          <a:prstGeom prst="line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55612AF6-D878-130C-31D0-27B30A81A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2140" y="2303671"/>
            <a:ext cx="1059649" cy="36933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R3 riprap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8862B7D6-C8AF-BB7A-8E5B-0B8DE593D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2211" y="2192393"/>
            <a:ext cx="2179493" cy="40011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Designed Overflow</a:t>
            </a:r>
          </a:p>
        </p:txBody>
      </p:sp>
      <p:sp>
        <p:nvSpPr>
          <p:cNvPr id="5" name="Freeform 15">
            <a:extLst>
              <a:ext uri="{FF2B5EF4-FFF2-40B4-BE49-F238E27FC236}">
                <a16:creationId xmlns:a16="http://schemas.microsoft.com/office/drawing/2014/main" id="{9B5D3F43-155F-518C-441D-D449B79D90C6}"/>
              </a:ext>
            </a:extLst>
          </p:cNvPr>
          <p:cNvSpPr/>
          <p:nvPr/>
        </p:nvSpPr>
        <p:spPr>
          <a:xfrm rot="15845200">
            <a:off x="2690111" y="3678340"/>
            <a:ext cx="82110" cy="2182647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6346" h="3460830">
                <a:moveTo>
                  <a:pt x="656361" y="0"/>
                </a:moveTo>
                <a:cubicBezTo>
                  <a:pt x="388214" y="203521"/>
                  <a:pt x="120068" y="407042"/>
                  <a:pt x="54478" y="706055"/>
                </a:cubicBezTo>
                <a:cubicBezTo>
                  <a:pt x="-11112" y="1005068"/>
                  <a:pt x="-82489" y="1334947"/>
                  <a:pt x="262822" y="1794076"/>
                </a:cubicBezTo>
                <a:cubicBezTo>
                  <a:pt x="608133" y="2253205"/>
                  <a:pt x="1367239" y="2857017"/>
                  <a:pt x="2126346" y="3460830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7971F4DE-5004-0D64-2AD7-726E0D6D3322}"/>
              </a:ext>
            </a:extLst>
          </p:cNvPr>
          <p:cNvSpPr txBox="1">
            <a:spLocks noChangeArrowheads="1"/>
          </p:cNvSpPr>
          <p:nvPr/>
        </p:nvSpPr>
        <p:spPr bwMode="auto">
          <a:xfrm rot="21175885">
            <a:off x="412201" y="4784163"/>
            <a:ext cx="1542537" cy="338554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Ditch/Pipe Flow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B268328-E6A6-906B-A253-92760A847D62}"/>
              </a:ext>
            </a:extLst>
          </p:cNvPr>
          <p:cNvSpPr/>
          <p:nvPr/>
        </p:nvSpPr>
        <p:spPr>
          <a:xfrm>
            <a:off x="2310202" y="2540507"/>
            <a:ext cx="73025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44A8A9-F3EB-DC1E-BB87-141FC157DB74}"/>
              </a:ext>
            </a:extLst>
          </p:cNvPr>
          <p:cNvSpPr/>
          <p:nvPr/>
        </p:nvSpPr>
        <p:spPr>
          <a:xfrm>
            <a:off x="0" y="-30508"/>
            <a:ext cx="9144000" cy="320040"/>
          </a:xfrm>
          <a:prstGeom prst="rect">
            <a:avLst/>
          </a:prstGeom>
          <a:gradFill>
            <a:gsLst>
              <a:gs pos="55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33807089-B613-A6F1-5D6F-59D1A6A47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5650" y="-10739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Practices</a:t>
            </a:r>
          </a:p>
        </p:txBody>
      </p:sp>
      <p:sp>
        <p:nvSpPr>
          <p:cNvPr id="15" name="Line 5">
            <a:extLst>
              <a:ext uri="{FF2B5EF4-FFF2-40B4-BE49-F238E27FC236}">
                <a16:creationId xmlns:a16="http://schemas.microsoft.com/office/drawing/2014/main" id="{1FD20D96-ED02-761E-0BB1-7AA851CD49E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556886" y="3941824"/>
            <a:ext cx="698064" cy="838199"/>
          </a:xfrm>
          <a:prstGeom prst="line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DE2174F5-6DE3-5E78-B276-0E8407FE2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1313" y="4690539"/>
            <a:ext cx="1844187" cy="40011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Earthen Bottom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565F6AF-83FC-8D44-17C3-CE2D81089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500" y="5929289"/>
            <a:ext cx="1590897" cy="333422"/>
          </a:xfrm>
          <a:prstGeom prst="rect">
            <a:avLst/>
          </a:prstGeom>
        </p:spPr>
      </p:pic>
      <p:sp>
        <p:nvSpPr>
          <p:cNvPr id="22" name="Text Box 6">
            <a:extLst>
              <a:ext uri="{FF2B5EF4-FFF2-40B4-BE49-F238E27FC236}">
                <a16:creationId xmlns:a16="http://schemas.microsoft.com/office/drawing/2014/main" id="{6832CD6A-9109-F890-4F9C-1AB181C05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0275" y="-10132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Basin - Teardrop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FB5626-23E2-25E6-F020-F1F3DD471899}"/>
              </a:ext>
            </a:extLst>
          </p:cNvPr>
          <p:cNvSpPr txBox="1"/>
          <p:nvPr/>
        </p:nvSpPr>
        <p:spPr>
          <a:xfrm>
            <a:off x="168828" y="333679"/>
            <a:ext cx="8810625" cy="52322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defRPr>
            </a:lvl1pPr>
          </a:lstStyle>
          <a:p>
            <a:r>
              <a:rPr lang="en-US" sz="2800"/>
              <a:t>Infiltration Basins: “Teardrops” for individual pipe outlets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EE3824-EED4-4492-6E4D-C574DB08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440221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B02339-DBB3-CFD7-78F9-BE0A5FF58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dirt path in a forest&#10;&#10;Description automatically generated">
            <a:extLst>
              <a:ext uri="{FF2B5EF4-FFF2-40B4-BE49-F238E27FC236}">
                <a16:creationId xmlns:a16="http://schemas.microsoft.com/office/drawing/2014/main" id="{7246720B-600A-4F28-32B2-4A0772F68B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83978"/>
            <a:ext cx="9143998" cy="6574022"/>
          </a:xfrm>
          <a:prstGeom prst="rect">
            <a:avLst/>
          </a:prstGeom>
        </p:spPr>
      </p:pic>
      <p:sp>
        <p:nvSpPr>
          <p:cNvPr id="9" name="Line 4">
            <a:extLst>
              <a:ext uri="{FF2B5EF4-FFF2-40B4-BE49-F238E27FC236}">
                <a16:creationId xmlns:a16="http://schemas.microsoft.com/office/drawing/2014/main" id="{71D27C0A-9506-FEDC-4C8E-8DB42BBF61C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60775" y="2153125"/>
            <a:ext cx="630936" cy="1170433"/>
          </a:xfrm>
          <a:prstGeom prst="line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F0C7A19A-D8E5-6A38-B8FE-3BF726EB0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9508" y="1982795"/>
            <a:ext cx="1059649" cy="36933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R3 riprap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B934511F-2E5F-CFA4-C5DC-6A6D2590A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3607" y="5432734"/>
            <a:ext cx="2179493" cy="40011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Designed Overflow</a:t>
            </a:r>
          </a:p>
        </p:txBody>
      </p:sp>
      <p:sp>
        <p:nvSpPr>
          <p:cNvPr id="5" name="Freeform 15">
            <a:extLst>
              <a:ext uri="{FF2B5EF4-FFF2-40B4-BE49-F238E27FC236}">
                <a16:creationId xmlns:a16="http://schemas.microsoft.com/office/drawing/2014/main" id="{3FACB043-96BC-9816-162C-9F6A31B94576}"/>
              </a:ext>
            </a:extLst>
          </p:cNvPr>
          <p:cNvSpPr/>
          <p:nvPr/>
        </p:nvSpPr>
        <p:spPr>
          <a:xfrm rot="20196926" flipH="1">
            <a:off x="3553398" y="1514173"/>
            <a:ext cx="183326" cy="1054477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610375 w 2080360"/>
              <a:gd name="connsiteY0" fmla="*/ 0 h 3460830"/>
              <a:gd name="connsiteX1" fmla="*/ 8492 w 2080360"/>
              <a:gd name="connsiteY1" fmla="*/ 706055 h 3460830"/>
              <a:gd name="connsiteX2" fmla="*/ 1044418 w 2080360"/>
              <a:gd name="connsiteY2" fmla="*/ 1745689 h 3460830"/>
              <a:gd name="connsiteX3" fmla="*/ 2080360 w 2080360"/>
              <a:gd name="connsiteY3" fmla="*/ 3460830 h 3460830"/>
              <a:gd name="connsiteX0" fmla="*/ 3 w 1469988"/>
              <a:gd name="connsiteY0" fmla="*/ 0 h 3460830"/>
              <a:gd name="connsiteX1" fmla="*/ 434046 w 1469988"/>
              <a:gd name="connsiteY1" fmla="*/ 1745689 h 3460830"/>
              <a:gd name="connsiteX2" fmla="*/ 1469988 w 1469988"/>
              <a:gd name="connsiteY2" fmla="*/ 3460830 h 3460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69988" h="3460830">
                <a:moveTo>
                  <a:pt x="3" y="0"/>
                </a:moveTo>
                <a:cubicBezTo>
                  <a:pt x="90429" y="363685"/>
                  <a:pt x="189049" y="1168884"/>
                  <a:pt x="434046" y="1745689"/>
                </a:cubicBezTo>
                <a:cubicBezTo>
                  <a:pt x="779357" y="2204818"/>
                  <a:pt x="710881" y="2857017"/>
                  <a:pt x="1469988" y="3460830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6A769810-E90C-51F7-A5A1-BB69B4EFAC0C}"/>
              </a:ext>
            </a:extLst>
          </p:cNvPr>
          <p:cNvSpPr txBox="1">
            <a:spLocks noChangeArrowheads="1"/>
          </p:cNvSpPr>
          <p:nvPr/>
        </p:nvSpPr>
        <p:spPr bwMode="auto">
          <a:xfrm rot="21175885">
            <a:off x="3049644" y="1257591"/>
            <a:ext cx="1542537" cy="338554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Ditch/Pipe Flow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64D9D01-8870-1B60-2024-6083C538C67F}"/>
              </a:ext>
            </a:extLst>
          </p:cNvPr>
          <p:cNvSpPr/>
          <p:nvPr/>
        </p:nvSpPr>
        <p:spPr>
          <a:xfrm>
            <a:off x="2310202" y="2540507"/>
            <a:ext cx="73025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0AEF46-3D50-DCCE-F859-677818D70BB8}"/>
              </a:ext>
            </a:extLst>
          </p:cNvPr>
          <p:cNvSpPr/>
          <p:nvPr/>
        </p:nvSpPr>
        <p:spPr>
          <a:xfrm>
            <a:off x="0" y="-30508"/>
            <a:ext cx="9144000" cy="320040"/>
          </a:xfrm>
          <a:prstGeom prst="rect">
            <a:avLst/>
          </a:prstGeom>
          <a:gradFill>
            <a:gsLst>
              <a:gs pos="55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3DCE56E9-B72E-C125-A279-74AD023AE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5650" y="-10739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Practices</a:t>
            </a:r>
          </a:p>
        </p:txBody>
      </p:sp>
      <p:sp>
        <p:nvSpPr>
          <p:cNvPr id="15" name="Line 5">
            <a:extLst>
              <a:ext uri="{FF2B5EF4-FFF2-40B4-BE49-F238E27FC236}">
                <a16:creationId xmlns:a16="http://schemas.microsoft.com/office/drawing/2014/main" id="{C0E2C859-47B3-1D63-7AF7-7903943567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81086" y="2303607"/>
            <a:ext cx="695140" cy="900632"/>
          </a:xfrm>
          <a:prstGeom prst="line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3E944660-8711-BD31-699D-9434F2804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5282" y="2188722"/>
            <a:ext cx="1135294" cy="40011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Teardrop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E790A576-C2A2-0F4A-6267-1D87C044A1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0275" y="-10132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Basin - Teardrop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39E521-0D21-4E77-9ED3-E18DA923AA95}"/>
              </a:ext>
            </a:extLst>
          </p:cNvPr>
          <p:cNvSpPr txBox="1"/>
          <p:nvPr/>
        </p:nvSpPr>
        <p:spPr>
          <a:xfrm>
            <a:off x="168828" y="333679"/>
            <a:ext cx="8810625" cy="52322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defRPr>
            </a:lvl1pPr>
          </a:lstStyle>
          <a:p>
            <a:r>
              <a:rPr lang="en-US" sz="2800"/>
              <a:t>Infiltration Basins: “Teardrops” for individual pipe outlets</a:t>
            </a:r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F733408F-A379-25D4-13EC-BD573BCD8660}"/>
              </a:ext>
            </a:extLst>
          </p:cNvPr>
          <p:cNvSpPr/>
          <p:nvPr/>
        </p:nvSpPr>
        <p:spPr>
          <a:xfrm rot="20196926" flipH="1">
            <a:off x="5900358" y="3941131"/>
            <a:ext cx="183326" cy="1054477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610375 w 2080360"/>
              <a:gd name="connsiteY0" fmla="*/ 0 h 3460830"/>
              <a:gd name="connsiteX1" fmla="*/ 8492 w 2080360"/>
              <a:gd name="connsiteY1" fmla="*/ 706055 h 3460830"/>
              <a:gd name="connsiteX2" fmla="*/ 1044418 w 2080360"/>
              <a:gd name="connsiteY2" fmla="*/ 1745689 h 3460830"/>
              <a:gd name="connsiteX3" fmla="*/ 2080360 w 2080360"/>
              <a:gd name="connsiteY3" fmla="*/ 3460830 h 3460830"/>
              <a:gd name="connsiteX0" fmla="*/ 3 w 1469988"/>
              <a:gd name="connsiteY0" fmla="*/ 0 h 3460830"/>
              <a:gd name="connsiteX1" fmla="*/ 434046 w 1469988"/>
              <a:gd name="connsiteY1" fmla="*/ 1745689 h 3460830"/>
              <a:gd name="connsiteX2" fmla="*/ 1469988 w 1469988"/>
              <a:gd name="connsiteY2" fmla="*/ 3460830 h 3460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69988" h="3460830">
                <a:moveTo>
                  <a:pt x="3" y="0"/>
                </a:moveTo>
                <a:cubicBezTo>
                  <a:pt x="90429" y="363685"/>
                  <a:pt x="189049" y="1168884"/>
                  <a:pt x="434046" y="1745689"/>
                </a:cubicBezTo>
                <a:cubicBezTo>
                  <a:pt x="779357" y="2204818"/>
                  <a:pt x="710881" y="2857017"/>
                  <a:pt x="1469988" y="3460830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ADD03D-6552-CF23-33E7-9E3AE4EFB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999308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2E3374-A145-0353-E77B-7DCEF330E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871B3C1-E532-767D-8956-4CBAD5506997}"/>
              </a:ext>
            </a:extLst>
          </p:cNvPr>
          <p:cNvSpPr/>
          <p:nvPr/>
        </p:nvSpPr>
        <p:spPr>
          <a:xfrm>
            <a:off x="0" y="-30508"/>
            <a:ext cx="9144000" cy="320040"/>
          </a:xfrm>
          <a:prstGeom prst="rect">
            <a:avLst/>
          </a:prstGeom>
          <a:gradFill>
            <a:gsLst>
              <a:gs pos="55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7B951679-6DBE-E98F-4CF1-6707C59DC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5650" y="-10739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Practices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E7E15E-71B9-E5F3-6930-73BFE5F627F2}"/>
              </a:ext>
            </a:extLst>
          </p:cNvPr>
          <p:cNvSpPr txBox="1"/>
          <p:nvPr/>
        </p:nvSpPr>
        <p:spPr>
          <a:xfrm>
            <a:off x="291393" y="3774718"/>
            <a:ext cx="4238625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001D35"/>
                </a:solidFill>
                <a:latin typeface="Google Sans"/>
              </a:rPr>
              <a:t>Must be maintained, especially on gravel roads.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403C3050-C2F8-FEB3-9F73-CFCDDE69CB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0275" y="-10132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Basin - Teardrop</a:t>
            </a:r>
          </a:p>
        </p:txBody>
      </p:sp>
      <p:pic>
        <p:nvPicPr>
          <p:cNvPr id="24" name="Picture 23" descr="A dirt path in a forest&#10;&#10;Description automatically generated">
            <a:extLst>
              <a:ext uri="{FF2B5EF4-FFF2-40B4-BE49-F238E27FC236}">
                <a16:creationId xmlns:a16="http://schemas.microsoft.com/office/drawing/2014/main" id="{5BC4E3C8-FD29-93BF-2C80-0CC2278133A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9859" y="3508552"/>
            <a:ext cx="4574141" cy="334944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28" name="Picture 27" descr="A rocky path in the woods&#10;&#10;Description automatically generated">
            <a:extLst>
              <a:ext uri="{FF2B5EF4-FFF2-40B4-BE49-F238E27FC236}">
                <a16:creationId xmlns:a16="http://schemas.microsoft.com/office/drawing/2014/main" id="{1A2C94EB-EC97-C466-37EF-896361EA2E9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973"/>
            <a:ext cx="4569859" cy="343060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30" name="Picture 29" descr="A person standing on a dirt path in the woods&#10;&#10;Description automatically generated">
            <a:extLst>
              <a:ext uri="{FF2B5EF4-FFF2-40B4-BE49-F238E27FC236}">
                <a16:creationId xmlns:a16="http://schemas.microsoft.com/office/drawing/2014/main" id="{98D0B235-554B-CDA0-325A-B583FC0DD67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9859" y="-1"/>
            <a:ext cx="4659191" cy="346957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2" name="Text Box 7">
            <a:extLst>
              <a:ext uri="{FF2B5EF4-FFF2-40B4-BE49-F238E27FC236}">
                <a16:creationId xmlns:a16="http://schemas.microsoft.com/office/drawing/2014/main" id="{A83C9560-471C-2B32-6450-1DE15E1E8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37" y="108964"/>
            <a:ext cx="923264" cy="40011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Year 1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4D0EC332-7F98-9835-8947-41F07F021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642" y="68918"/>
            <a:ext cx="923264" cy="40011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Year 5</a:t>
            </a: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46CEA3FF-41C9-9DD2-F49F-F99163C3D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9540" y="3574663"/>
            <a:ext cx="1789360" cy="40011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After Cleanout</a:t>
            </a:r>
          </a:p>
        </p:txBody>
      </p:sp>
      <p:sp>
        <p:nvSpPr>
          <p:cNvPr id="6" name="Line 5">
            <a:extLst>
              <a:ext uri="{FF2B5EF4-FFF2-40B4-BE49-F238E27FC236}">
                <a16:creationId xmlns:a16="http://schemas.microsoft.com/office/drawing/2014/main" id="{F88E7AC0-CD89-656C-D804-26982AE3689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89484" y="366415"/>
            <a:ext cx="0" cy="901668"/>
          </a:xfrm>
          <a:prstGeom prst="line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D2DE77A6-AE92-FB18-8F13-5E7E2D2CE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7438" y="214631"/>
            <a:ext cx="2097992" cy="40011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Full of sediment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90AB46-8300-8760-C6A5-74B2BDB63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51903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9680E8-A86B-797F-3FD1-C9AB46CC7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EE9C8DD-F0AB-8385-0895-5EC7FD57A2A4}"/>
              </a:ext>
            </a:extLst>
          </p:cNvPr>
          <p:cNvSpPr txBox="1"/>
          <p:nvPr/>
        </p:nvSpPr>
        <p:spPr>
          <a:xfrm>
            <a:off x="247650" y="258687"/>
            <a:ext cx="8810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ea typeface="+mn-ea"/>
                <a:cs typeface="+mn-cs"/>
              </a:rPr>
              <a:t>Infiltration Basins: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ea typeface="+mn-ea"/>
                <a:cs typeface="+mn-cs"/>
              </a:rPr>
              <a:t>for 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ea typeface="+mn-ea"/>
                <a:cs typeface="+mn-cs"/>
              </a:rPr>
              <a:t>Off-right-of-way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ea typeface="+mn-ea"/>
                <a:cs typeface="+mn-cs"/>
              </a:rPr>
              <a:t> flow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ea typeface="+mn-ea"/>
                <a:cs typeface="+mn-cs"/>
              </a:rPr>
              <a:t>coming to road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A57DDC-8CDB-075F-C034-2F3EE5927AA8}"/>
              </a:ext>
            </a:extLst>
          </p:cNvPr>
          <p:cNvSpPr/>
          <p:nvPr/>
        </p:nvSpPr>
        <p:spPr>
          <a:xfrm>
            <a:off x="0" y="-30508"/>
            <a:ext cx="9144000" cy="320040"/>
          </a:xfrm>
          <a:prstGeom prst="rect">
            <a:avLst/>
          </a:prstGeom>
          <a:gradFill>
            <a:gsLst>
              <a:gs pos="55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0D1D95A5-75ED-C35C-70D7-35FE88507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0275" y="-10132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Basin - Off-ROW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E393660C-F2BB-A865-DBD3-59DE68501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5650" y="-10739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Practices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22F864-D0D1-FC77-FB2A-C30C53721C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87977"/>
            <a:ext cx="9144000" cy="60700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EDAD974-C8A2-2762-2275-542EBCA68657}"/>
              </a:ext>
            </a:extLst>
          </p:cNvPr>
          <p:cNvSpPr txBox="1"/>
          <p:nvPr/>
        </p:nvSpPr>
        <p:spPr>
          <a:xfrm>
            <a:off x="2006719" y="1221302"/>
            <a:ext cx="5687112" cy="70788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/>
              </a:rPr>
              <a:t>Stormwater basin </a:t>
            </a:r>
            <a:r>
              <a:rPr lang="en-US" sz="2000" dirty="0">
                <a:solidFill>
                  <a:prstClr val="black"/>
                </a:solidFill>
                <a:cs typeface="Times New Roman"/>
              </a:rPr>
              <a:t>collects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/>
              </a:rPr>
              <a:t> and infiltrates runoff from </a:t>
            </a:r>
            <a:r>
              <a:rPr lang="en-US" sz="2000" dirty="0">
                <a:solidFill>
                  <a:prstClr val="black"/>
                </a:solidFill>
                <a:cs typeface="Times New Roman"/>
              </a:rPr>
              <a:t>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/>
              </a:rPr>
              <a:t> upslope </a:t>
            </a:r>
            <a:r>
              <a:rPr lang="en-US" sz="2000" dirty="0">
                <a:solidFill>
                  <a:prstClr val="black"/>
                </a:solidFill>
                <a:cs typeface="Times New Roman"/>
              </a:rPr>
              <a:t>park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/>
              </a:rPr>
              <a:t>and slowly discharges storm flow. </a:t>
            </a:r>
          </a:p>
        </p:txBody>
      </p:sp>
      <p:sp>
        <p:nvSpPr>
          <p:cNvPr id="7" name="Line 4">
            <a:extLst>
              <a:ext uri="{FF2B5EF4-FFF2-40B4-BE49-F238E27FC236}">
                <a16:creationId xmlns:a16="http://schemas.microsoft.com/office/drawing/2014/main" id="{99692C0B-EA8B-A8C2-8362-17AAC3926A1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2426" y="2674188"/>
            <a:ext cx="432577" cy="958247"/>
          </a:xfrm>
          <a:prstGeom prst="line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EA77402F-72FA-1A73-CA5B-4784B32B5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714" y="2468063"/>
            <a:ext cx="742950" cy="40011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Road</a:t>
            </a:r>
          </a:p>
        </p:txBody>
      </p:sp>
      <p:sp>
        <p:nvSpPr>
          <p:cNvPr id="9" name="Freeform 15">
            <a:extLst>
              <a:ext uri="{FF2B5EF4-FFF2-40B4-BE49-F238E27FC236}">
                <a16:creationId xmlns:a16="http://schemas.microsoft.com/office/drawing/2014/main" id="{661B14BE-0FA5-0D5B-60A3-64A8D1C86F17}"/>
              </a:ext>
            </a:extLst>
          </p:cNvPr>
          <p:cNvSpPr/>
          <p:nvPr/>
        </p:nvSpPr>
        <p:spPr>
          <a:xfrm rot="20196926" flipH="1">
            <a:off x="6223324" y="5337318"/>
            <a:ext cx="1020208" cy="1698356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610375 w 2080360"/>
              <a:gd name="connsiteY0" fmla="*/ 0 h 3460830"/>
              <a:gd name="connsiteX1" fmla="*/ 8492 w 2080360"/>
              <a:gd name="connsiteY1" fmla="*/ 706055 h 3460830"/>
              <a:gd name="connsiteX2" fmla="*/ 1044418 w 2080360"/>
              <a:gd name="connsiteY2" fmla="*/ 1745689 h 3460830"/>
              <a:gd name="connsiteX3" fmla="*/ 2080360 w 2080360"/>
              <a:gd name="connsiteY3" fmla="*/ 3460830 h 3460830"/>
              <a:gd name="connsiteX0" fmla="*/ 3 w 1469988"/>
              <a:gd name="connsiteY0" fmla="*/ 0 h 3460830"/>
              <a:gd name="connsiteX1" fmla="*/ 434046 w 1469988"/>
              <a:gd name="connsiteY1" fmla="*/ 1745689 h 3460830"/>
              <a:gd name="connsiteX2" fmla="*/ 1469988 w 1469988"/>
              <a:gd name="connsiteY2" fmla="*/ 3460830 h 3460830"/>
              <a:gd name="connsiteX0" fmla="*/ 11702784 w 12143482"/>
              <a:gd name="connsiteY0" fmla="*/ 0 h 3497992"/>
              <a:gd name="connsiteX1" fmla="*/ 12136827 w 12143482"/>
              <a:gd name="connsiteY1" fmla="*/ 1745689 h 3497992"/>
              <a:gd name="connsiteX2" fmla="*/ 31516 w 12143482"/>
              <a:gd name="connsiteY2" fmla="*/ 3497992 h 3497992"/>
              <a:gd name="connsiteX0" fmla="*/ 11671272 w 12112884"/>
              <a:gd name="connsiteY0" fmla="*/ 0 h 3497992"/>
              <a:gd name="connsiteX1" fmla="*/ 12105315 w 12112884"/>
              <a:gd name="connsiteY1" fmla="*/ 1745689 h 3497992"/>
              <a:gd name="connsiteX2" fmla="*/ 4 w 12112884"/>
              <a:gd name="connsiteY2" fmla="*/ 3497992 h 3497992"/>
              <a:gd name="connsiteX0" fmla="*/ 11671272 w 11672712"/>
              <a:gd name="connsiteY0" fmla="*/ 0 h 3497992"/>
              <a:gd name="connsiteX1" fmla="*/ 7805224 w 11672712"/>
              <a:gd name="connsiteY1" fmla="*/ 1771104 h 3497992"/>
              <a:gd name="connsiteX2" fmla="*/ 4 w 11672712"/>
              <a:gd name="connsiteY2" fmla="*/ 3497992 h 3497992"/>
              <a:gd name="connsiteX0" fmla="*/ 11671272 w 11673137"/>
              <a:gd name="connsiteY0" fmla="*/ 0 h 3497992"/>
              <a:gd name="connsiteX1" fmla="*/ 7805224 w 11673137"/>
              <a:gd name="connsiteY1" fmla="*/ 1771104 h 3497992"/>
              <a:gd name="connsiteX2" fmla="*/ 4 w 11673137"/>
              <a:gd name="connsiteY2" fmla="*/ 3497992 h 3497992"/>
              <a:gd name="connsiteX0" fmla="*/ 11671272 w 11673137"/>
              <a:gd name="connsiteY0" fmla="*/ 0 h 3497992"/>
              <a:gd name="connsiteX1" fmla="*/ 7805224 w 11673137"/>
              <a:gd name="connsiteY1" fmla="*/ 1771104 h 3497992"/>
              <a:gd name="connsiteX2" fmla="*/ 4 w 11673137"/>
              <a:gd name="connsiteY2" fmla="*/ 3497992 h 3497992"/>
              <a:gd name="connsiteX0" fmla="*/ 11671272 w 11673458"/>
              <a:gd name="connsiteY0" fmla="*/ 0 h 3497992"/>
              <a:gd name="connsiteX1" fmla="*/ 7805224 w 11673458"/>
              <a:gd name="connsiteY1" fmla="*/ 1771104 h 3497992"/>
              <a:gd name="connsiteX2" fmla="*/ 4 w 11673458"/>
              <a:gd name="connsiteY2" fmla="*/ 3497992 h 3497992"/>
              <a:gd name="connsiteX0" fmla="*/ 11671272 w 11671269"/>
              <a:gd name="connsiteY0" fmla="*/ 0 h 3497992"/>
              <a:gd name="connsiteX1" fmla="*/ 7805224 w 11671269"/>
              <a:gd name="connsiteY1" fmla="*/ 1771104 h 3497992"/>
              <a:gd name="connsiteX2" fmla="*/ 4 w 11671269"/>
              <a:gd name="connsiteY2" fmla="*/ 3497992 h 3497992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9738957 w 9738954"/>
              <a:gd name="connsiteY0" fmla="*/ 0 h 2502055"/>
              <a:gd name="connsiteX1" fmla="*/ 5916874 w 9738954"/>
              <a:gd name="connsiteY1" fmla="*/ 1245627 h 2502055"/>
              <a:gd name="connsiteX2" fmla="*/ 0 w 9738954"/>
              <a:gd name="connsiteY2" fmla="*/ 2502054 h 2502055"/>
              <a:gd name="connsiteX0" fmla="*/ 9738957 w 9738954"/>
              <a:gd name="connsiteY0" fmla="*/ 0 h 2502055"/>
              <a:gd name="connsiteX1" fmla="*/ 5916874 w 9738954"/>
              <a:gd name="connsiteY1" fmla="*/ 1245627 h 2502055"/>
              <a:gd name="connsiteX2" fmla="*/ 0 w 9738954"/>
              <a:gd name="connsiteY2" fmla="*/ 2502054 h 2502055"/>
              <a:gd name="connsiteX0" fmla="*/ 9738957 w 9738954"/>
              <a:gd name="connsiteY0" fmla="*/ 0 h 2502055"/>
              <a:gd name="connsiteX1" fmla="*/ 0 w 9738954"/>
              <a:gd name="connsiteY1" fmla="*/ 2502054 h 2502055"/>
              <a:gd name="connsiteX0" fmla="*/ -1 w 10004621"/>
              <a:gd name="connsiteY0" fmla="*/ 10338712 h 10338711"/>
              <a:gd name="connsiteX1" fmla="*/ 10004621 w 10004621"/>
              <a:gd name="connsiteY1" fmla="*/ -1 h 10338711"/>
              <a:gd name="connsiteX0" fmla="*/ -1 w 4048509"/>
              <a:gd name="connsiteY0" fmla="*/ 3207900 h 3207899"/>
              <a:gd name="connsiteX1" fmla="*/ 4048511 w 4048509"/>
              <a:gd name="connsiteY1" fmla="*/ 1 h 3207899"/>
              <a:gd name="connsiteX0" fmla="*/ 1 w 8640347"/>
              <a:gd name="connsiteY0" fmla="*/ 5994759 h 5994759"/>
              <a:gd name="connsiteX1" fmla="*/ 8640349 w 8640347"/>
              <a:gd name="connsiteY1" fmla="*/ 1 h 5994759"/>
              <a:gd name="connsiteX0" fmla="*/ 1 w 8180474"/>
              <a:gd name="connsiteY0" fmla="*/ 5574061 h 5574061"/>
              <a:gd name="connsiteX1" fmla="*/ 8180475 w 8180474"/>
              <a:gd name="connsiteY1" fmla="*/ 0 h 557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180474" h="5574061">
                <a:moveTo>
                  <a:pt x="1" y="5574061"/>
                </a:moveTo>
                <a:lnTo>
                  <a:pt x="8180475" y="0"/>
                </a:ln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Line 4">
            <a:extLst>
              <a:ext uri="{FF2B5EF4-FFF2-40B4-BE49-F238E27FC236}">
                <a16:creationId xmlns:a16="http://schemas.microsoft.com/office/drawing/2014/main" id="{C6181FC6-F243-7F10-C3BD-A1D387E2A85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23016" y="2620231"/>
            <a:ext cx="432577" cy="958247"/>
          </a:xfrm>
          <a:prstGeom prst="line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684AAC3A-779E-5395-5E25-FD189DBE5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4005" y="2362513"/>
            <a:ext cx="1826778" cy="707886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Overflow to road ditch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985D6E-A1C8-ABA5-2543-61808BC7F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2335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862C45-E5CA-04F9-99B4-AEC7EC651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603A85-8004-52F0-A604-F0E0375F127C}"/>
              </a:ext>
            </a:extLst>
          </p:cNvPr>
          <p:cNvSpPr/>
          <p:nvPr/>
        </p:nvSpPr>
        <p:spPr>
          <a:xfrm>
            <a:off x="0" y="-30508"/>
            <a:ext cx="9144000" cy="320040"/>
          </a:xfrm>
          <a:prstGeom prst="rect">
            <a:avLst/>
          </a:prstGeom>
          <a:gradFill>
            <a:gsLst>
              <a:gs pos="55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4F0639F4-EB7F-82AE-1811-2AD54569F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5650" y="-10739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Practices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9B0E56-4A93-595C-371D-868E0DB7BF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" y="839609"/>
            <a:ext cx="9143051" cy="6018392"/>
          </a:xfrm>
          <a:prstGeom prst="rect">
            <a:avLst/>
          </a:prstGeom>
        </p:spPr>
      </p:pic>
      <p:sp>
        <p:nvSpPr>
          <p:cNvPr id="8" name="Line 4">
            <a:extLst>
              <a:ext uri="{FF2B5EF4-FFF2-40B4-BE49-F238E27FC236}">
                <a16:creationId xmlns:a16="http://schemas.microsoft.com/office/drawing/2014/main" id="{CB779CC7-02DE-7999-E70C-711C3188A35F}"/>
              </a:ext>
            </a:extLst>
          </p:cNvPr>
          <p:cNvSpPr>
            <a:spLocks noChangeShapeType="1"/>
          </p:cNvSpPr>
          <p:nvPr/>
        </p:nvSpPr>
        <p:spPr bwMode="auto">
          <a:xfrm>
            <a:off x="5461000" y="2451511"/>
            <a:ext cx="838200" cy="1790289"/>
          </a:xfrm>
          <a:prstGeom prst="line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B54852F2-6AA2-5FC8-74FB-2AA195F82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6497" y="1583974"/>
            <a:ext cx="2739547" cy="101566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/>
              </a:rPr>
              <a:t>Basin infiltrates runoff </a:t>
            </a:r>
            <a:r>
              <a:rPr lang="en-US" sz="2000" dirty="0">
                <a:solidFill>
                  <a:prstClr val="black"/>
                </a:solidFill>
                <a:cs typeface="Times New Roman"/>
              </a:rPr>
              <a:t>from farm fields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/>
              </a:rPr>
              <a:t> and </a:t>
            </a:r>
            <a:r>
              <a:rPr lang="en-US" sz="2000" dirty="0">
                <a:solidFill>
                  <a:prstClr val="black"/>
                </a:solidFill>
                <a:cs typeface="Times New Roman"/>
              </a:rPr>
              <a:t>overflows to grass swale</a:t>
            </a:r>
          </a:p>
        </p:txBody>
      </p:sp>
      <p:sp>
        <p:nvSpPr>
          <p:cNvPr id="9" name="Freeform 15">
            <a:extLst>
              <a:ext uri="{FF2B5EF4-FFF2-40B4-BE49-F238E27FC236}">
                <a16:creationId xmlns:a16="http://schemas.microsoft.com/office/drawing/2014/main" id="{245FDCCE-A0FE-B685-93AA-EC89ECCF8872}"/>
              </a:ext>
            </a:extLst>
          </p:cNvPr>
          <p:cNvSpPr/>
          <p:nvPr/>
        </p:nvSpPr>
        <p:spPr>
          <a:xfrm rot="11983425">
            <a:off x="7324397" y="2851780"/>
            <a:ext cx="45719" cy="1116461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6346" h="3460830">
                <a:moveTo>
                  <a:pt x="656361" y="0"/>
                </a:moveTo>
                <a:cubicBezTo>
                  <a:pt x="388214" y="203521"/>
                  <a:pt x="120068" y="407042"/>
                  <a:pt x="54478" y="706055"/>
                </a:cubicBezTo>
                <a:cubicBezTo>
                  <a:pt x="-11112" y="1005068"/>
                  <a:pt x="-82489" y="1334947"/>
                  <a:pt x="262822" y="1794076"/>
                </a:cubicBezTo>
                <a:cubicBezTo>
                  <a:pt x="608133" y="2253205"/>
                  <a:pt x="1367239" y="2857017"/>
                  <a:pt x="2126346" y="3460830"/>
                </a:cubicBezTo>
              </a:path>
            </a:pathLst>
          </a:custGeom>
          <a:ln w="381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" name="Line 4">
            <a:extLst>
              <a:ext uri="{FF2B5EF4-FFF2-40B4-BE49-F238E27FC236}">
                <a16:creationId xmlns:a16="http://schemas.microsoft.com/office/drawing/2014/main" id="{6628AE7D-34B8-BFCC-31E0-91AE2518AA0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47653" y="3873975"/>
            <a:ext cx="266701" cy="1458617"/>
          </a:xfrm>
          <a:prstGeom prst="line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262CD39F-85E1-07A4-8AC4-597CCF2E5A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3" y="5205627"/>
            <a:ext cx="742950" cy="40011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Road</a:t>
            </a: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CD138D26-AF16-E02F-3659-2ED0B83DAF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0275" y="-10132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Basin - Off-ROW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D7752C-37B3-6A85-6457-78DFEA736B24}"/>
              </a:ext>
            </a:extLst>
          </p:cNvPr>
          <p:cNvSpPr txBox="1"/>
          <p:nvPr/>
        </p:nvSpPr>
        <p:spPr>
          <a:xfrm>
            <a:off x="-15929" y="260485"/>
            <a:ext cx="8810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Infiltration Basins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: </a:t>
            </a:r>
            <a:r>
              <a:rPr kumimoji="0" lang="en-US" sz="2800" b="0" i="0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Can go above road for </a:t>
            </a:r>
            <a:r>
              <a:rPr kumimoji="0" lang="en-US" sz="2800" b="1" i="0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off-ROW </a:t>
            </a:r>
            <a:r>
              <a:rPr kumimoji="0" lang="en-US" sz="2800" b="0" i="0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water</a:t>
            </a:r>
            <a:endParaRPr kumimoji="0" lang="en-US" sz="28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" name="Freeform 15">
            <a:extLst>
              <a:ext uri="{FF2B5EF4-FFF2-40B4-BE49-F238E27FC236}">
                <a16:creationId xmlns:a16="http://schemas.microsoft.com/office/drawing/2014/main" id="{8C4F7571-38C5-B005-BE29-D20C6F7080E2}"/>
              </a:ext>
            </a:extLst>
          </p:cNvPr>
          <p:cNvSpPr/>
          <p:nvPr/>
        </p:nvSpPr>
        <p:spPr>
          <a:xfrm rot="11983425">
            <a:off x="5203498" y="5817375"/>
            <a:ext cx="45719" cy="1116461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6346" h="3460830">
                <a:moveTo>
                  <a:pt x="656361" y="0"/>
                </a:moveTo>
                <a:cubicBezTo>
                  <a:pt x="388214" y="203521"/>
                  <a:pt x="120068" y="407042"/>
                  <a:pt x="54478" y="706055"/>
                </a:cubicBezTo>
                <a:cubicBezTo>
                  <a:pt x="-11112" y="1005068"/>
                  <a:pt x="-82489" y="1334947"/>
                  <a:pt x="262822" y="1794076"/>
                </a:cubicBezTo>
                <a:cubicBezTo>
                  <a:pt x="608133" y="2253205"/>
                  <a:pt x="1367239" y="2857017"/>
                  <a:pt x="2126346" y="3460830"/>
                </a:cubicBezTo>
              </a:path>
            </a:pathLst>
          </a:custGeom>
          <a:ln w="381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3" name="Freeform 15">
            <a:extLst>
              <a:ext uri="{FF2B5EF4-FFF2-40B4-BE49-F238E27FC236}">
                <a16:creationId xmlns:a16="http://schemas.microsoft.com/office/drawing/2014/main" id="{9868D71D-8BA7-3850-7BAC-721317FC60E7}"/>
              </a:ext>
            </a:extLst>
          </p:cNvPr>
          <p:cNvSpPr/>
          <p:nvPr/>
        </p:nvSpPr>
        <p:spPr>
          <a:xfrm rot="8131891">
            <a:off x="8628052" y="5936184"/>
            <a:ext cx="45719" cy="1116461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6346" h="3460830">
                <a:moveTo>
                  <a:pt x="656361" y="0"/>
                </a:moveTo>
                <a:cubicBezTo>
                  <a:pt x="388214" y="203521"/>
                  <a:pt x="120068" y="407042"/>
                  <a:pt x="54478" y="706055"/>
                </a:cubicBezTo>
                <a:cubicBezTo>
                  <a:pt x="-11112" y="1005068"/>
                  <a:pt x="-82489" y="1334947"/>
                  <a:pt x="262822" y="1794076"/>
                </a:cubicBezTo>
                <a:cubicBezTo>
                  <a:pt x="608133" y="2253205"/>
                  <a:pt x="1367239" y="2857017"/>
                  <a:pt x="2126346" y="3460830"/>
                </a:cubicBezTo>
              </a:path>
            </a:pathLst>
          </a:custGeom>
          <a:ln w="381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FBE17-F6A9-03CD-7235-45AF77CBF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1638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5275FE-B7EB-2A8F-C36C-A38EB0115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108A0A-6D75-27CE-E5C2-B6DDE280BEB6}"/>
              </a:ext>
            </a:extLst>
          </p:cNvPr>
          <p:cNvSpPr/>
          <p:nvPr/>
        </p:nvSpPr>
        <p:spPr>
          <a:xfrm>
            <a:off x="0" y="-30508"/>
            <a:ext cx="9144000" cy="320040"/>
          </a:xfrm>
          <a:prstGeom prst="rect">
            <a:avLst/>
          </a:prstGeom>
          <a:gradFill>
            <a:gsLst>
              <a:gs pos="55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2ACC4156-BD3E-C764-9C39-FB0008EE7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5650" y="-10739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Practices</a:t>
            </a: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8C3CFB60-E756-2BFB-2C2A-089D548B3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0275" y="-10132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Basin - Off-ROW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9A71DD-8686-5E80-BCBD-BE2648BB823D}"/>
              </a:ext>
            </a:extLst>
          </p:cNvPr>
          <p:cNvSpPr txBox="1"/>
          <p:nvPr/>
        </p:nvSpPr>
        <p:spPr>
          <a:xfrm>
            <a:off x="-15929" y="260485"/>
            <a:ext cx="8810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Infiltration Basins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: Can go in ditch for road runoff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CD371FB-9B0A-00CB-57E7-94F4FCFC46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247"/>
          <a:stretch/>
        </p:blipFill>
        <p:spPr bwMode="auto">
          <a:xfrm>
            <a:off x="-1" y="762000"/>
            <a:ext cx="6426201" cy="609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5453654-EA8D-9156-91EA-59485662C621}"/>
              </a:ext>
            </a:extLst>
          </p:cNvPr>
          <p:cNvSpPr txBox="1"/>
          <p:nvPr/>
        </p:nvSpPr>
        <p:spPr>
          <a:xfrm>
            <a:off x="6559550" y="972282"/>
            <a:ext cx="2584450" cy="60016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cs typeface="Times New Roman"/>
              </a:rPr>
              <a:t>Use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/>
              </a:rPr>
              <a:t> when ditch outlets are not feasible</a:t>
            </a:r>
            <a:r>
              <a:rPr lang="en-US" sz="2400" dirty="0">
                <a:solidFill>
                  <a:prstClr val="black"/>
                </a:solidFill>
                <a:cs typeface="Times New Roman"/>
              </a:rPr>
              <a:t>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/>
              </a:rPr>
              <a:t> and </a:t>
            </a:r>
            <a:r>
              <a:rPr lang="en-US" sz="2400" dirty="0">
                <a:solidFill>
                  <a:prstClr val="black"/>
                </a:solidFill>
                <a:cs typeface="Times New Roman"/>
              </a:rPr>
              <a:t>space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/>
              </a:rPr>
              <a:t> is available.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black"/>
                </a:solidFill>
                <a:cs typeface="Times New Roman"/>
              </a:rPr>
              <a:t>Basins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/>
              </a:rPr>
              <a:t> can be in a series to: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/>
              </a:rPr>
              <a:t>Slow ditch drainage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/>
              </a:rPr>
              <a:t>Limit runoff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/>
              </a:rPr>
              <a:t>Capture sediment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/>
              </a:rPr>
              <a:t>Design to be easily maintained from the road.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EE646EF-60B2-9E23-03DB-378DA30B2E22}"/>
              </a:ext>
            </a:extLst>
          </p:cNvPr>
          <p:cNvSpPr/>
          <p:nvPr/>
        </p:nvSpPr>
        <p:spPr>
          <a:xfrm rot="20196926" flipH="1">
            <a:off x="2964562" y="3325228"/>
            <a:ext cx="1214570" cy="762349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610375 w 2080360"/>
              <a:gd name="connsiteY0" fmla="*/ 0 h 3460830"/>
              <a:gd name="connsiteX1" fmla="*/ 8492 w 2080360"/>
              <a:gd name="connsiteY1" fmla="*/ 706055 h 3460830"/>
              <a:gd name="connsiteX2" fmla="*/ 1044418 w 2080360"/>
              <a:gd name="connsiteY2" fmla="*/ 1745689 h 3460830"/>
              <a:gd name="connsiteX3" fmla="*/ 2080360 w 2080360"/>
              <a:gd name="connsiteY3" fmla="*/ 3460830 h 3460830"/>
              <a:gd name="connsiteX0" fmla="*/ 3 w 1469988"/>
              <a:gd name="connsiteY0" fmla="*/ 0 h 3460830"/>
              <a:gd name="connsiteX1" fmla="*/ 434046 w 1469988"/>
              <a:gd name="connsiteY1" fmla="*/ 1745689 h 3460830"/>
              <a:gd name="connsiteX2" fmla="*/ 1469988 w 1469988"/>
              <a:gd name="connsiteY2" fmla="*/ 3460830 h 3460830"/>
              <a:gd name="connsiteX0" fmla="*/ 11702784 w 12143482"/>
              <a:gd name="connsiteY0" fmla="*/ 0 h 3497992"/>
              <a:gd name="connsiteX1" fmla="*/ 12136827 w 12143482"/>
              <a:gd name="connsiteY1" fmla="*/ 1745689 h 3497992"/>
              <a:gd name="connsiteX2" fmla="*/ 31516 w 12143482"/>
              <a:gd name="connsiteY2" fmla="*/ 3497992 h 3497992"/>
              <a:gd name="connsiteX0" fmla="*/ 11671272 w 12112884"/>
              <a:gd name="connsiteY0" fmla="*/ 0 h 3497992"/>
              <a:gd name="connsiteX1" fmla="*/ 12105315 w 12112884"/>
              <a:gd name="connsiteY1" fmla="*/ 1745689 h 3497992"/>
              <a:gd name="connsiteX2" fmla="*/ 4 w 12112884"/>
              <a:gd name="connsiteY2" fmla="*/ 3497992 h 3497992"/>
              <a:gd name="connsiteX0" fmla="*/ 11671272 w 11672712"/>
              <a:gd name="connsiteY0" fmla="*/ 0 h 3497992"/>
              <a:gd name="connsiteX1" fmla="*/ 7805224 w 11672712"/>
              <a:gd name="connsiteY1" fmla="*/ 1771104 h 3497992"/>
              <a:gd name="connsiteX2" fmla="*/ 4 w 11672712"/>
              <a:gd name="connsiteY2" fmla="*/ 3497992 h 3497992"/>
              <a:gd name="connsiteX0" fmla="*/ 11671272 w 11673137"/>
              <a:gd name="connsiteY0" fmla="*/ 0 h 3497992"/>
              <a:gd name="connsiteX1" fmla="*/ 7805224 w 11673137"/>
              <a:gd name="connsiteY1" fmla="*/ 1771104 h 3497992"/>
              <a:gd name="connsiteX2" fmla="*/ 4 w 11673137"/>
              <a:gd name="connsiteY2" fmla="*/ 3497992 h 3497992"/>
              <a:gd name="connsiteX0" fmla="*/ 11671272 w 11673137"/>
              <a:gd name="connsiteY0" fmla="*/ 0 h 3497992"/>
              <a:gd name="connsiteX1" fmla="*/ 7805224 w 11673137"/>
              <a:gd name="connsiteY1" fmla="*/ 1771104 h 3497992"/>
              <a:gd name="connsiteX2" fmla="*/ 4 w 11673137"/>
              <a:gd name="connsiteY2" fmla="*/ 3497992 h 3497992"/>
              <a:gd name="connsiteX0" fmla="*/ 11671272 w 11673458"/>
              <a:gd name="connsiteY0" fmla="*/ 0 h 3497992"/>
              <a:gd name="connsiteX1" fmla="*/ 7805224 w 11673458"/>
              <a:gd name="connsiteY1" fmla="*/ 1771104 h 3497992"/>
              <a:gd name="connsiteX2" fmla="*/ 4 w 11673458"/>
              <a:gd name="connsiteY2" fmla="*/ 3497992 h 3497992"/>
              <a:gd name="connsiteX0" fmla="*/ 11671272 w 11671269"/>
              <a:gd name="connsiteY0" fmla="*/ 0 h 3497992"/>
              <a:gd name="connsiteX1" fmla="*/ 7805224 w 11671269"/>
              <a:gd name="connsiteY1" fmla="*/ 1771104 h 3497992"/>
              <a:gd name="connsiteX2" fmla="*/ 4 w 11671269"/>
              <a:gd name="connsiteY2" fmla="*/ 3497992 h 3497992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9738957 w 9738954"/>
              <a:gd name="connsiteY0" fmla="*/ 0 h 2502055"/>
              <a:gd name="connsiteX1" fmla="*/ 5916874 w 9738954"/>
              <a:gd name="connsiteY1" fmla="*/ 1245627 h 2502055"/>
              <a:gd name="connsiteX2" fmla="*/ 0 w 9738954"/>
              <a:gd name="connsiteY2" fmla="*/ 2502054 h 2502055"/>
              <a:gd name="connsiteX0" fmla="*/ 9738957 w 9738954"/>
              <a:gd name="connsiteY0" fmla="*/ 0 h 2502055"/>
              <a:gd name="connsiteX1" fmla="*/ 5916874 w 9738954"/>
              <a:gd name="connsiteY1" fmla="*/ 1245627 h 2502055"/>
              <a:gd name="connsiteX2" fmla="*/ 0 w 9738954"/>
              <a:gd name="connsiteY2" fmla="*/ 2502054 h 2502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38954" h="2502055">
                <a:moveTo>
                  <a:pt x="9738957" y="0"/>
                </a:moveTo>
                <a:cubicBezTo>
                  <a:pt x="8227269" y="674501"/>
                  <a:pt x="7477086" y="676279"/>
                  <a:pt x="5916874" y="1245627"/>
                </a:cubicBezTo>
                <a:cubicBezTo>
                  <a:pt x="4328137" y="1638365"/>
                  <a:pt x="2340033" y="1849246"/>
                  <a:pt x="0" y="2502054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7" name="Line 4">
            <a:extLst>
              <a:ext uri="{FF2B5EF4-FFF2-40B4-BE49-F238E27FC236}">
                <a16:creationId xmlns:a16="http://schemas.microsoft.com/office/drawing/2014/main" id="{436ED229-582B-E24B-4904-608796FEC20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50274" y="2819400"/>
            <a:ext cx="1" cy="1003300"/>
          </a:xfrm>
          <a:prstGeom prst="line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8" name="Text Box 7">
            <a:extLst>
              <a:ext uri="{FF2B5EF4-FFF2-40B4-BE49-F238E27FC236}">
                <a16:creationId xmlns:a16="http://schemas.microsoft.com/office/drawing/2014/main" id="{9B6C9561-27C6-DC7E-1A0E-1E3C69D08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3506" y="2546255"/>
            <a:ext cx="1963272" cy="40011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Infiltration Basin</a:t>
            </a:r>
          </a:p>
        </p:txBody>
      </p:sp>
      <p:sp>
        <p:nvSpPr>
          <p:cNvPr id="19" name="Freeform 15">
            <a:extLst>
              <a:ext uri="{FF2B5EF4-FFF2-40B4-BE49-F238E27FC236}">
                <a16:creationId xmlns:a16="http://schemas.microsoft.com/office/drawing/2014/main" id="{0E99F400-C145-2D32-D2D5-12064545043B}"/>
              </a:ext>
            </a:extLst>
          </p:cNvPr>
          <p:cNvSpPr/>
          <p:nvPr/>
        </p:nvSpPr>
        <p:spPr>
          <a:xfrm rot="19191022">
            <a:off x="4441797" y="4420280"/>
            <a:ext cx="45719" cy="516895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6346" h="3460830">
                <a:moveTo>
                  <a:pt x="656361" y="0"/>
                </a:moveTo>
                <a:cubicBezTo>
                  <a:pt x="388214" y="203521"/>
                  <a:pt x="120068" y="407042"/>
                  <a:pt x="54478" y="706055"/>
                </a:cubicBezTo>
                <a:cubicBezTo>
                  <a:pt x="-11112" y="1005068"/>
                  <a:pt x="-82489" y="1334947"/>
                  <a:pt x="262822" y="1794076"/>
                </a:cubicBezTo>
                <a:cubicBezTo>
                  <a:pt x="608133" y="2253205"/>
                  <a:pt x="1367239" y="2857017"/>
                  <a:pt x="2126346" y="3460830"/>
                </a:cubicBezTo>
              </a:path>
            </a:pathLst>
          </a:custGeom>
          <a:ln w="381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id="{A3A26401-2BE9-72BB-490F-FCE0EBFC1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9336" y="4953600"/>
            <a:ext cx="1150640" cy="40011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overflow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FE5884-A4EE-E5CB-265D-8A012CE85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727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51E1E6C-5A2E-55E1-A847-7D29C9FD79FE}"/>
              </a:ext>
            </a:extLst>
          </p:cNvPr>
          <p:cNvSpPr txBox="1"/>
          <p:nvPr/>
        </p:nvSpPr>
        <p:spPr>
          <a:xfrm>
            <a:off x="228600" y="333374"/>
            <a:ext cx="824626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“infiltration”: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1D3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Any practices that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encourage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 to soak into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ground instead of running off.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1D3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B4CC3F-6608-5AE0-E660-7E287F037811}"/>
              </a:ext>
            </a:extLst>
          </p:cNvPr>
          <p:cNvSpPr/>
          <p:nvPr/>
        </p:nvSpPr>
        <p:spPr>
          <a:xfrm>
            <a:off x="0" y="-30508"/>
            <a:ext cx="9144000" cy="320040"/>
          </a:xfrm>
          <a:prstGeom prst="rect">
            <a:avLst/>
          </a:prstGeom>
          <a:gradFill>
            <a:gsLst>
              <a:gs pos="55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90F3C060-D8CD-4C57-E1E7-16827D4D5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5650" y="-10739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Practices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083A0622-B54B-984A-C65F-9AB5E5CDA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575" y="-86134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Introduction</a:t>
            </a:r>
          </a:p>
        </p:txBody>
      </p:sp>
      <p:pic>
        <p:nvPicPr>
          <p:cNvPr id="2" name="Google Shape;550;p53">
            <a:extLst>
              <a:ext uri="{FF2B5EF4-FFF2-40B4-BE49-F238E27FC236}">
                <a16:creationId xmlns:a16="http://schemas.microsoft.com/office/drawing/2014/main" id="{86418FE1-9556-535B-8F58-DE1E30F3C4B1}"/>
              </a:ext>
            </a:extLst>
          </p:cNvPr>
          <p:cNvPicPr preferRelativeResize="0"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40"/>
          <a:stretch/>
        </p:blipFill>
        <p:spPr>
          <a:xfrm>
            <a:off x="-266700" y="2374900"/>
            <a:ext cx="9410700" cy="4483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C5B244-73C2-902D-B201-24A29A432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D9BF44-AB1D-4454-A23A-CA84D0B68E4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0511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BDB305-0C3E-A098-0139-50EC5062E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8F5CD2-BAC6-36EA-5B4E-66FEBA2A23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8"/>
          <a:stretch/>
        </p:blipFill>
        <p:spPr bwMode="auto">
          <a:xfrm>
            <a:off x="0" y="785439"/>
            <a:ext cx="9144000" cy="60745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4437024-3259-4329-D627-61A86CEF922B}"/>
              </a:ext>
            </a:extLst>
          </p:cNvPr>
          <p:cNvSpPr/>
          <p:nvPr/>
        </p:nvSpPr>
        <p:spPr>
          <a:xfrm>
            <a:off x="0" y="-30508"/>
            <a:ext cx="9144000" cy="320040"/>
          </a:xfrm>
          <a:prstGeom prst="rect">
            <a:avLst/>
          </a:prstGeom>
          <a:gradFill>
            <a:gsLst>
              <a:gs pos="55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9B9696A3-D1AA-F741-5D66-67E4CAFD3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5650" y="-10739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Practices</a:t>
            </a: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C58E4520-F619-0D31-F107-B952EE292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0275" y="-10132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Basin - Off-ROW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4B9A82-23BD-CC6E-03AB-8E9094333D81}"/>
              </a:ext>
            </a:extLst>
          </p:cNvPr>
          <p:cNvSpPr txBox="1"/>
          <p:nvPr/>
        </p:nvSpPr>
        <p:spPr>
          <a:xfrm>
            <a:off x="-15929" y="260485"/>
            <a:ext cx="8810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Infiltration Basins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: Can go in ditch for road runoff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5F8675B3-FE9A-0F47-2732-A5AEEA478AB9}"/>
              </a:ext>
            </a:extLst>
          </p:cNvPr>
          <p:cNvSpPr/>
          <p:nvPr/>
        </p:nvSpPr>
        <p:spPr>
          <a:xfrm rot="12960462" flipH="1">
            <a:off x="5399446" y="6132099"/>
            <a:ext cx="1096093" cy="294349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610375 w 2080360"/>
              <a:gd name="connsiteY0" fmla="*/ 0 h 3460830"/>
              <a:gd name="connsiteX1" fmla="*/ 8492 w 2080360"/>
              <a:gd name="connsiteY1" fmla="*/ 706055 h 3460830"/>
              <a:gd name="connsiteX2" fmla="*/ 1044418 w 2080360"/>
              <a:gd name="connsiteY2" fmla="*/ 1745689 h 3460830"/>
              <a:gd name="connsiteX3" fmla="*/ 2080360 w 2080360"/>
              <a:gd name="connsiteY3" fmla="*/ 3460830 h 3460830"/>
              <a:gd name="connsiteX0" fmla="*/ 3 w 1469988"/>
              <a:gd name="connsiteY0" fmla="*/ 0 h 3460830"/>
              <a:gd name="connsiteX1" fmla="*/ 434046 w 1469988"/>
              <a:gd name="connsiteY1" fmla="*/ 1745689 h 3460830"/>
              <a:gd name="connsiteX2" fmla="*/ 1469988 w 1469988"/>
              <a:gd name="connsiteY2" fmla="*/ 3460830 h 3460830"/>
              <a:gd name="connsiteX0" fmla="*/ 11702784 w 12143482"/>
              <a:gd name="connsiteY0" fmla="*/ 0 h 3497992"/>
              <a:gd name="connsiteX1" fmla="*/ 12136827 w 12143482"/>
              <a:gd name="connsiteY1" fmla="*/ 1745689 h 3497992"/>
              <a:gd name="connsiteX2" fmla="*/ 31516 w 12143482"/>
              <a:gd name="connsiteY2" fmla="*/ 3497992 h 3497992"/>
              <a:gd name="connsiteX0" fmla="*/ 11671272 w 12112884"/>
              <a:gd name="connsiteY0" fmla="*/ 0 h 3497992"/>
              <a:gd name="connsiteX1" fmla="*/ 12105315 w 12112884"/>
              <a:gd name="connsiteY1" fmla="*/ 1745689 h 3497992"/>
              <a:gd name="connsiteX2" fmla="*/ 4 w 12112884"/>
              <a:gd name="connsiteY2" fmla="*/ 3497992 h 3497992"/>
              <a:gd name="connsiteX0" fmla="*/ 11671272 w 11672712"/>
              <a:gd name="connsiteY0" fmla="*/ 0 h 3497992"/>
              <a:gd name="connsiteX1" fmla="*/ 7805224 w 11672712"/>
              <a:gd name="connsiteY1" fmla="*/ 1771104 h 3497992"/>
              <a:gd name="connsiteX2" fmla="*/ 4 w 11672712"/>
              <a:gd name="connsiteY2" fmla="*/ 3497992 h 3497992"/>
              <a:gd name="connsiteX0" fmla="*/ 11671272 w 11673137"/>
              <a:gd name="connsiteY0" fmla="*/ 0 h 3497992"/>
              <a:gd name="connsiteX1" fmla="*/ 7805224 w 11673137"/>
              <a:gd name="connsiteY1" fmla="*/ 1771104 h 3497992"/>
              <a:gd name="connsiteX2" fmla="*/ 4 w 11673137"/>
              <a:gd name="connsiteY2" fmla="*/ 3497992 h 3497992"/>
              <a:gd name="connsiteX0" fmla="*/ 11671272 w 11673137"/>
              <a:gd name="connsiteY0" fmla="*/ 0 h 3497992"/>
              <a:gd name="connsiteX1" fmla="*/ 7805224 w 11673137"/>
              <a:gd name="connsiteY1" fmla="*/ 1771104 h 3497992"/>
              <a:gd name="connsiteX2" fmla="*/ 4 w 11673137"/>
              <a:gd name="connsiteY2" fmla="*/ 3497992 h 3497992"/>
              <a:gd name="connsiteX0" fmla="*/ 11671272 w 11673458"/>
              <a:gd name="connsiteY0" fmla="*/ 0 h 3497992"/>
              <a:gd name="connsiteX1" fmla="*/ 7805224 w 11673458"/>
              <a:gd name="connsiteY1" fmla="*/ 1771104 h 3497992"/>
              <a:gd name="connsiteX2" fmla="*/ 4 w 11673458"/>
              <a:gd name="connsiteY2" fmla="*/ 3497992 h 3497992"/>
              <a:gd name="connsiteX0" fmla="*/ 11671272 w 11671269"/>
              <a:gd name="connsiteY0" fmla="*/ 0 h 3497992"/>
              <a:gd name="connsiteX1" fmla="*/ 7805224 w 11671269"/>
              <a:gd name="connsiteY1" fmla="*/ 1771104 h 3497992"/>
              <a:gd name="connsiteX2" fmla="*/ 4 w 11671269"/>
              <a:gd name="connsiteY2" fmla="*/ 3497992 h 3497992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9738957 w 9738954"/>
              <a:gd name="connsiteY0" fmla="*/ 0 h 2502055"/>
              <a:gd name="connsiteX1" fmla="*/ 5916874 w 9738954"/>
              <a:gd name="connsiteY1" fmla="*/ 1245627 h 2502055"/>
              <a:gd name="connsiteX2" fmla="*/ 0 w 9738954"/>
              <a:gd name="connsiteY2" fmla="*/ 2502054 h 2502055"/>
              <a:gd name="connsiteX0" fmla="*/ 9738957 w 9738954"/>
              <a:gd name="connsiteY0" fmla="*/ 0 h 2502055"/>
              <a:gd name="connsiteX1" fmla="*/ 5916874 w 9738954"/>
              <a:gd name="connsiteY1" fmla="*/ 1245627 h 2502055"/>
              <a:gd name="connsiteX2" fmla="*/ 0 w 9738954"/>
              <a:gd name="connsiteY2" fmla="*/ 2502054 h 2502055"/>
              <a:gd name="connsiteX0" fmla="*/ 9738957 w 9738954"/>
              <a:gd name="connsiteY0" fmla="*/ 0 h 2502055"/>
              <a:gd name="connsiteX1" fmla="*/ 0 w 9738954"/>
              <a:gd name="connsiteY1" fmla="*/ 2502054 h 2502055"/>
              <a:gd name="connsiteX0" fmla="*/ 36801879 w 36801879"/>
              <a:gd name="connsiteY0" fmla="*/ -1 h 3981149"/>
              <a:gd name="connsiteX1" fmla="*/ 0 w 36801879"/>
              <a:gd name="connsiteY1" fmla="*/ 3981148 h 3981149"/>
              <a:gd name="connsiteX0" fmla="*/ 8788954 w 8788954"/>
              <a:gd name="connsiteY0" fmla="*/ -1 h 966063"/>
              <a:gd name="connsiteX1" fmla="*/ 3 w 8788954"/>
              <a:gd name="connsiteY1" fmla="*/ 966064 h 96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788954" h="966063">
                <a:moveTo>
                  <a:pt x="8788954" y="-1"/>
                </a:moveTo>
                <a:lnTo>
                  <a:pt x="3" y="966064"/>
                </a:ln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7" name="Line 4">
            <a:extLst>
              <a:ext uri="{FF2B5EF4-FFF2-40B4-BE49-F238E27FC236}">
                <a16:creationId xmlns:a16="http://schemas.microsoft.com/office/drawing/2014/main" id="{EC54B175-DAB0-F437-44A0-A303818C70B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43472" y="1681040"/>
            <a:ext cx="1" cy="1003300"/>
          </a:xfrm>
          <a:prstGeom prst="line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8" name="Text Box 7">
            <a:extLst>
              <a:ext uri="{FF2B5EF4-FFF2-40B4-BE49-F238E27FC236}">
                <a16:creationId xmlns:a16="http://schemas.microsoft.com/office/drawing/2014/main" id="{F3E95DBA-B61F-FEDB-98ED-C5A77F858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6704" y="1407895"/>
            <a:ext cx="1963272" cy="40011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Infiltration Basin</a:t>
            </a:r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1E5FB9BD-3608-3A15-4F25-51D6B26078BD}"/>
              </a:ext>
            </a:extLst>
          </p:cNvPr>
          <p:cNvSpPr/>
          <p:nvPr/>
        </p:nvSpPr>
        <p:spPr>
          <a:xfrm rot="12960462" flipH="1">
            <a:off x="3807142" y="3440634"/>
            <a:ext cx="242696" cy="624995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610375 w 2080360"/>
              <a:gd name="connsiteY0" fmla="*/ 0 h 3460830"/>
              <a:gd name="connsiteX1" fmla="*/ 8492 w 2080360"/>
              <a:gd name="connsiteY1" fmla="*/ 706055 h 3460830"/>
              <a:gd name="connsiteX2" fmla="*/ 1044418 w 2080360"/>
              <a:gd name="connsiteY2" fmla="*/ 1745689 h 3460830"/>
              <a:gd name="connsiteX3" fmla="*/ 2080360 w 2080360"/>
              <a:gd name="connsiteY3" fmla="*/ 3460830 h 3460830"/>
              <a:gd name="connsiteX0" fmla="*/ 3 w 1469988"/>
              <a:gd name="connsiteY0" fmla="*/ 0 h 3460830"/>
              <a:gd name="connsiteX1" fmla="*/ 434046 w 1469988"/>
              <a:gd name="connsiteY1" fmla="*/ 1745689 h 3460830"/>
              <a:gd name="connsiteX2" fmla="*/ 1469988 w 1469988"/>
              <a:gd name="connsiteY2" fmla="*/ 3460830 h 3460830"/>
              <a:gd name="connsiteX0" fmla="*/ 11702784 w 12143482"/>
              <a:gd name="connsiteY0" fmla="*/ 0 h 3497992"/>
              <a:gd name="connsiteX1" fmla="*/ 12136827 w 12143482"/>
              <a:gd name="connsiteY1" fmla="*/ 1745689 h 3497992"/>
              <a:gd name="connsiteX2" fmla="*/ 31516 w 12143482"/>
              <a:gd name="connsiteY2" fmla="*/ 3497992 h 3497992"/>
              <a:gd name="connsiteX0" fmla="*/ 11671272 w 12112884"/>
              <a:gd name="connsiteY0" fmla="*/ 0 h 3497992"/>
              <a:gd name="connsiteX1" fmla="*/ 12105315 w 12112884"/>
              <a:gd name="connsiteY1" fmla="*/ 1745689 h 3497992"/>
              <a:gd name="connsiteX2" fmla="*/ 4 w 12112884"/>
              <a:gd name="connsiteY2" fmla="*/ 3497992 h 3497992"/>
              <a:gd name="connsiteX0" fmla="*/ 11671272 w 11672712"/>
              <a:gd name="connsiteY0" fmla="*/ 0 h 3497992"/>
              <a:gd name="connsiteX1" fmla="*/ 7805224 w 11672712"/>
              <a:gd name="connsiteY1" fmla="*/ 1771104 h 3497992"/>
              <a:gd name="connsiteX2" fmla="*/ 4 w 11672712"/>
              <a:gd name="connsiteY2" fmla="*/ 3497992 h 3497992"/>
              <a:gd name="connsiteX0" fmla="*/ 11671272 w 11673137"/>
              <a:gd name="connsiteY0" fmla="*/ 0 h 3497992"/>
              <a:gd name="connsiteX1" fmla="*/ 7805224 w 11673137"/>
              <a:gd name="connsiteY1" fmla="*/ 1771104 h 3497992"/>
              <a:gd name="connsiteX2" fmla="*/ 4 w 11673137"/>
              <a:gd name="connsiteY2" fmla="*/ 3497992 h 3497992"/>
              <a:gd name="connsiteX0" fmla="*/ 11671272 w 11673137"/>
              <a:gd name="connsiteY0" fmla="*/ 0 h 3497992"/>
              <a:gd name="connsiteX1" fmla="*/ 7805224 w 11673137"/>
              <a:gd name="connsiteY1" fmla="*/ 1771104 h 3497992"/>
              <a:gd name="connsiteX2" fmla="*/ 4 w 11673137"/>
              <a:gd name="connsiteY2" fmla="*/ 3497992 h 3497992"/>
              <a:gd name="connsiteX0" fmla="*/ 11671272 w 11673458"/>
              <a:gd name="connsiteY0" fmla="*/ 0 h 3497992"/>
              <a:gd name="connsiteX1" fmla="*/ 7805224 w 11673458"/>
              <a:gd name="connsiteY1" fmla="*/ 1771104 h 3497992"/>
              <a:gd name="connsiteX2" fmla="*/ 4 w 11673458"/>
              <a:gd name="connsiteY2" fmla="*/ 3497992 h 3497992"/>
              <a:gd name="connsiteX0" fmla="*/ 11671272 w 11671269"/>
              <a:gd name="connsiteY0" fmla="*/ 0 h 3497992"/>
              <a:gd name="connsiteX1" fmla="*/ 7805224 w 11671269"/>
              <a:gd name="connsiteY1" fmla="*/ 1771104 h 3497992"/>
              <a:gd name="connsiteX2" fmla="*/ 4 w 11671269"/>
              <a:gd name="connsiteY2" fmla="*/ 3497992 h 3497992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9738957 w 9738954"/>
              <a:gd name="connsiteY0" fmla="*/ 0 h 2502055"/>
              <a:gd name="connsiteX1" fmla="*/ 5916874 w 9738954"/>
              <a:gd name="connsiteY1" fmla="*/ 1245627 h 2502055"/>
              <a:gd name="connsiteX2" fmla="*/ 0 w 9738954"/>
              <a:gd name="connsiteY2" fmla="*/ 2502054 h 2502055"/>
              <a:gd name="connsiteX0" fmla="*/ 9738957 w 9738954"/>
              <a:gd name="connsiteY0" fmla="*/ 0 h 2502055"/>
              <a:gd name="connsiteX1" fmla="*/ 5916874 w 9738954"/>
              <a:gd name="connsiteY1" fmla="*/ 1245627 h 2502055"/>
              <a:gd name="connsiteX2" fmla="*/ 0 w 9738954"/>
              <a:gd name="connsiteY2" fmla="*/ 2502054 h 2502055"/>
              <a:gd name="connsiteX0" fmla="*/ 9738957 w 9738954"/>
              <a:gd name="connsiteY0" fmla="*/ 0 h 2502055"/>
              <a:gd name="connsiteX1" fmla="*/ 0 w 9738954"/>
              <a:gd name="connsiteY1" fmla="*/ 2502054 h 2502055"/>
              <a:gd name="connsiteX0" fmla="*/ 36801879 w 36801879"/>
              <a:gd name="connsiteY0" fmla="*/ -1 h 3981149"/>
              <a:gd name="connsiteX1" fmla="*/ 0 w 36801879"/>
              <a:gd name="connsiteY1" fmla="*/ 3981148 h 3981149"/>
              <a:gd name="connsiteX0" fmla="*/ 8788954 w 8788954"/>
              <a:gd name="connsiteY0" fmla="*/ -1 h 966063"/>
              <a:gd name="connsiteX1" fmla="*/ 3 w 8788954"/>
              <a:gd name="connsiteY1" fmla="*/ 966064 h 96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788954" h="966063">
                <a:moveTo>
                  <a:pt x="8788954" y="-1"/>
                </a:moveTo>
                <a:lnTo>
                  <a:pt x="3" y="966064"/>
                </a:ln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5EAEC-DC3F-154A-1807-E2DE280D7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0194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375D81-A90E-E5F1-9548-4EBE4C0CE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BC763C46-08BE-0E90-D19D-C2A985952A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764289"/>
            <a:ext cx="9144000" cy="60914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C2DF9F-9145-D04B-7169-29E20F8D0DA9}"/>
              </a:ext>
            </a:extLst>
          </p:cNvPr>
          <p:cNvSpPr/>
          <p:nvPr/>
        </p:nvSpPr>
        <p:spPr>
          <a:xfrm>
            <a:off x="0" y="-30508"/>
            <a:ext cx="9144000" cy="320040"/>
          </a:xfrm>
          <a:prstGeom prst="rect">
            <a:avLst/>
          </a:prstGeom>
          <a:gradFill>
            <a:gsLst>
              <a:gs pos="55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B26606FB-550E-89E2-7DB3-A955D2614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5650" y="-10739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Practices</a:t>
            </a: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CECA9B81-69A1-1AB4-68C4-0D9B57BB6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0275" y="-10132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Basin - Off-ROW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18C5FC-4F95-7988-0B27-2D3800065CE9}"/>
              </a:ext>
            </a:extLst>
          </p:cNvPr>
          <p:cNvSpPr txBox="1"/>
          <p:nvPr/>
        </p:nvSpPr>
        <p:spPr>
          <a:xfrm>
            <a:off x="-15929" y="260485"/>
            <a:ext cx="8810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Infiltration Basins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: Can go in ditch for road runoff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D06720E1-EE3A-23DB-D336-587FAA98E3EB}"/>
              </a:ext>
            </a:extLst>
          </p:cNvPr>
          <p:cNvSpPr/>
          <p:nvPr/>
        </p:nvSpPr>
        <p:spPr>
          <a:xfrm rot="323572" flipH="1">
            <a:off x="3474459" y="3452118"/>
            <a:ext cx="816970" cy="95585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610375 w 2080360"/>
              <a:gd name="connsiteY0" fmla="*/ 0 h 3460830"/>
              <a:gd name="connsiteX1" fmla="*/ 8492 w 2080360"/>
              <a:gd name="connsiteY1" fmla="*/ 706055 h 3460830"/>
              <a:gd name="connsiteX2" fmla="*/ 1044418 w 2080360"/>
              <a:gd name="connsiteY2" fmla="*/ 1745689 h 3460830"/>
              <a:gd name="connsiteX3" fmla="*/ 2080360 w 2080360"/>
              <a:gd name="connsiteY3" fmla="*/ 3460830 h 3460830"/>
              <a:gd name="connsiteX0" fmla="*/ 3 w 1469988"/>
              <a:gd name="connsiteY0" fmla="*/ 0 h 3460830"/>
              <a:gd name="connsiteX1" fmla="*/ 434046 w 1469988"/>
              <a:gd name="connsiteY1" fmla="*/ 1745689 h 3460830"/>
              <a:gd name="connsiteX2" fmla="*/ 1469988 w 1469988"/>
              <a:gd name="connsiteY2" fmla="*/ 3460830 h 3460830"/>
              <a:gd name="connsiteX0" fmla="*/ 11702784 w 12143482"/>
              <a:gd name="connsiteY0" fmla="*/ 0 h 3497992"/>
              <a:gd name="connsiteX1" fmla="*/ 12136827 w 12143482"/>
              <a:gd name="connsiteY1" fmla="*/ 1745689 h 3497992"/>
              <a:gd name="connsiteX2" fmla="*/ 31516 w 12143482"/>
              <a:gd name="connsiteY2" fmla="*/ 3497992 h 3497992"/>
              <a:gd name="connsiteX0" fmla="*/ 11671272 w 12112884"/>
              <a:gd name="connsiteY0" fmla="*/ 0 h 3497992"/>
              <a:gd name="connsiteX1" fmla="*/ 12105315 w 12112884"/>
              <a:gd name="connsiteY1" fmla="*/ 1745689 h 3497992"/>
              <a:gd name="connsiteX2" fmla="*/ 4 w 12112884"/>
              <a:gd name="connsiteY2" fmla="*/ 3497992 h 3497992"/>
              <a:gd name="connsiteX0" fmla="*/ 11671272 w 11672712"/>
              <a:gd name="connsiteY0" fmla="*/ 0 h 3497992"/>
              <a:gd name="connsiteX1" fmla="*/ 7805224 w 11672712"/>
              <a:gd name="connsiteY1" fmla="*/ 1771104 h 3497992"/>
              <a:gd name="connsiteX2" fmla="*/ 4 w 11672712"/>
              <a:gd name="connsiteY2" fmla="*/ 3497992 h 3497992"/>
              <a:gd name="connsiteX0" fmla="*/ 11671272 w 11673137"/>
              <a:gd name="connsiteY0" fmla="*/ 0 h 3497992"/>
              <a:gd name="connsiteX1" fmla="*/ 7805224 w 11673137"/>
              <a:gd name="connsiteY1" fmla="*/ 1771104 h 3497992"/>
              <a:gd name="connsiteX2" fmla="*/ 4 w 11673137"/>
              <a:gd name="connsiteY2" fmla="*/ 3497992 h 3497992"/>
              <a:gd name="connsiteX0" fmla="*/ 11671272 w 11673137"/>
              <a:gd name="connsiteY0" fmla="*/ 0 h 3497992"/>
              <a:gd name="connsiteX1" fmla="*/ 7805224 w 11673137"/>
              <a:gd name="connsiteY1" fmla="*/ 1771104 h 3497992"/>
              <a:gd name="connsiteX2" fmla="*/ 4 w 11673137"/>
              <a:gd name="connsiteY2" fmla="*/ 3497992 h 3497992"/>
              <a:gd name="connsiteX0" fmla="*/ 11671272 w 11673458"/>
              <a:gd name="connsiteY0" fmla="*/ 0 h 3497992"/>
              <a:gd name="connsiteX1" fmla="*/ 7805224 w 11673458"/>
              <a:gd name="connsiteY1" fmla="*/ 1771104 h 3497992"/>
              <a:gd name="connsiteX2" fmla="*/ 4 w 11673458"/>
              <a:gd name="connsiteY2" fmla="*/ 3497992 h 3497992"/>
              <a:gd name="connsiteX0" fmla="*/ 11671272 w 11671269"/>
              <a:gd name="connsiteY0" fmla="*/ 0 h 3497992"/>
              <a:gd name="connsiteX1" fmla="*/ 7805224 w 11671269"/>
              <a:gd name="connsiteY1" fmla="*/ 1771104 h 3497992"/>
              <a:gd name="connsiteX2" fmla="*/ 4 w 11671269"/>
              <a:gd name="connsiteY2" fmla="*/ 3497992 h 3497992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9738957 w 9738954"/>
              <a:gd name="connsiteY0" fmla="*/ 0 h 2502055"/>
              <a:gd name="connsiteX1" fmla="*/ 5916874 w 9738954"/>
              <a:gd name="connsiteY1" fmla="*/ 1245627 h 2502055"/>
              <a:gd name="connsiteX2" fmla="*/ 0 w 9738954"/>
              <a:gd name="connsiteY2" fmla="*/ 2502054 h 2502055"/>
              <a:gd name="connsiteX0" fmla="*/ 9738957 w 9738954"/>
              <a:gd name="connsiteY0" fmla="*/ 0 h 2502055"/>
              <a:gd name="connsiteX1" fmla="*/ 5916874 w 9738954"/>
              <a:gd name="connsiteY1" fmla="*/ 1245627 h 2502055"/>
              <a:gd name="connsiteX2" fmla="*/ 0 w 9738954"/>
              <a:gd name="connsiteY2" fmla="*/ 2502054 h 2502055"/>
              <a:gd name="connsiteX0" fmla="*/ 9738957 w 9738954"/>
              <a:gd name="connsiteY0" fmla="*/ 0 h 2502055"/>
              <a:gd name="connsiteX1" fmla="*/ 0 w 9738954"/>
              <a:gd name="connsiteY1" fmla="*/ 2502054 h 2502055"/>
              <a:gd name="connsiteX0" fmla="*/ 36801879 w 36801879"/>
              <a:gd name="connsiteY0" fmla="*/ -1 h 3981149"/>
              <a:gd name="connsiteX1" fmla="*/ 0 w 36801879"/>
              <a:gd name="connsiteY1" fmla="*/ 3981148 h 3981149"/>
              <a:gd name="connsiteX0" fmla="*/ 8788954 w 8788954"/>
              <a:gd name="connsiteY0" fmla="*/ -1 h 966063"/>
              <a:gd name="connsiteX1" fmla="*/ 3 w 8788954"/>
              <a:gd name="connsiteY1" fmla="*/ 966064 h 96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788954" h="966063">
                <a:moveTo>
                  <a:pt x="8788954" y="-1"/>
                </a:moveTo>
                <a:lnTo>
                  <a:pt x="3" y="966064"/>
                </a:ln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7" name="Line 4">
            <a:extLst>
              <a:ext uri="{FF2B5EF4-FFF2-40B4-BE49-F238E27FC236}">
                <a16:creationId xmlns:a16="http://schemas.microsoft.com/office/drawing/2014/main" id="{01298A4A-261D-F39B-96E1-C5B52BD15D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24273" y="2831214"/>
            <a:ext cx="1" cy="1003300"/>
          </a:xfrm>
          <a:prstGeom prst="line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8" name="Text Box 7">
            <a:extLst>
              <a:ext uri="{FF2B5EF4-FFF2-40B4-BE49-F238E27FC236}">
                <a16:creationId xmlns:a16="http://schemas.microsoft.com/office/drawing/2014/main" id="{FE110B50-C9D9-3E64-CC8B-CFB96B936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7505" y="2558069"/>
            <a:ext cx="1963272" cy="40011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Infiltration Basin</a:t>
            </a:r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C6C9AA24-1A32-5A37-CFF1-FF102836BA68}"/>
              </a:ext>
            </a:extLst>
          </p:cNvPr>
          <p:cNvSpPr/>
          <p:nvPr/>
        </p:nvSpPr>
        <p:spPr>
          <a:xfrm rot="2221416" flipH="1">
            <a:off x="3006266" y="2667662"/>
            <a:ext cx="211742" cy="495650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610375 w 2080360"/>
              <a:gd name="connsiteY0" fmla="*/ 0 h 3460830"/>
              <a:gd name="connsiteX1" fmla="*/ 8492 w 2080360"/>
              <a:gd name="connsiteY1" fmla="*/ 706055 h 3460830"/>
              <a:gd name="connsiteX2" fmla="*/ 1044418 w 2080360"/>
              <a:gd name="connsiteY2" fmla="*/ 1745689 h 3460830"/>
              <a:gd name="connsiteX3" fmla="*/ 2080360 w 2080360"/>
              <a:gd name="connsiteY3" fmla="*/ 3460830 h 3460830"/>
              <a:gd name="connsiteX0" fmla="*/ 3 w 1469988"/>
              <a:gd name="connsiteY0" fmla="*/ 0 h 3460830"/>
              <a:gd name="connsiteX1" fmla="*/ 434046 w 1469988"/>
              <a:gd name="connsiteY1" fmla="*/ 1745689 h 3460830"/>
              <a:gd name="connsiteX2" fmla="*/ 1469988 w 1469988"/>
              <a:gd name="connsiteY2" fmla="*/ 3460830 h 3460830"/>
              <a:gd name="connsiteX0" fmla="*/ 11702784 w 12143482"/>
              <a:gd name="connsiteY0" fmla="*/ 0 h 3497992"/>
              <a:gd name="connsiteX1" fmla="*/ 12136827 w 12143482"/>
              <a:gd name="connsiteY1" fmla="*/ 1745689 h 3497992"/>
              <a:gd name="connsiteX2" fmla="*/ 31516 w 12143482"/>
              <a:gd name="connsiteY2" fmla="*/ 3497992 h 3497992"/>
              <a:gd name="connsiteX0" fmla="*/ 11671272 w 12112884"/>
              <a:gd name="connsiteY0" fmla="*/ 0 h 3497992"/>
              <a:gd name="connsiteX1" fmla="*/ 12105315 w 12112884"/>
              <a:gd name="connsiteY1" fmla="*/ 1745689 h 3497992"/>
              <a:gd name="connsiteX2" fmla="*/ 4 w 12112884"/>
              <a:gd name="connsiteY2" fmla="*/ 3497992 h 3497992"/>
              <a:gd name="connsiteX0" fmla="*/ 11671272 w 11672712"/>
              <a:gd name="connsiteY0" fmla="*/ 0 h 3497992"/>
              <a:gd name="connsiteX1" fmla="*/ 7805224 w 11672712"/>
              <a:gd name="connsiteY1" fmla="*/ 1771104 h 3497992"/>
              <a:gd name="connsiteX2" fmla="*/ 4 w 11672712"/>
              <a:gd name="connsiteY2" fmla="*/ 3497992 h 3497992"/>
              <a:gd name="connsiteX0" fmla="*/ 11671272 w 11673137"/>
              <a:gd name="connsiteY0" fmla="*/ 0 h 3497992"/>
              <a:gd name="connsiteX1" fmla="*/ 7805224 w 11673137"/>
              <a:gd name="connsiteY1" fmla="*/ 1771104 h 3497992"/>
              <a:gd name="connsiteX2" fmla="*/ 4 w 11673137"/>
              <a:gd name="connsiteY2" fmla="*/ 3497992 h 3497992"/>
              <a:gd name="connsiteX0" fmla="*/ 11671272 w 11673137"/>
              <a:gd name="connsiteY0" fmla="*/ 0 h 3497992"/>
              <a:gd name="connsiteX1" fmla="*/ 7805224 w 11673137"/>
              <a:gd name="connsiteY1" fmla="*/ 1771104 h 3497992"/>
              <a:gd name="connsiteX2" fmla="*/ 4 w 11673137"/>
              <a:gd name="connsiteY2" fmla="*/ 3497992 h 3497992"/>
              <a:gd name="connsiteX0" fmla="*/ 11671272 w 11673458"/>
              <a:gd name="connsiteY0" fmla="*/ 0 h 3497992"/>
              <a:gd name="connsiteX1" fmla="*/ 7805224 w 11673458"/>
              <a:gd name="connsiteY1" fmla="*/ 1771104 h 3497992"/>
              <a:gd name="connsiteX2" fmla="*/ 4 w 11673458"/>
              <a:gd name="connsiteY2" fmla="*/ 3497992 h 3497992"/>
              <a:gd name="connsiteX0" fmla="*/ 11671272 w 11671269"/>
              <a:gd name="connsiteY0" fmla="*/ 0 h 3497992"/>
              <a:gd name="connsiteX1" fmla="*/ 7805224 w 11671269"/>
              <a:gd name="connsiteY1" fmla="*/ 1771104 h 3497992"/>
              <a:gd name="connsiteX2" fmla="*/ 4 w 11671269"/>
              <a:gd name="connsiteY2" fmla="*/ 3497992 h 3497992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9738957 w 9738954"/>
              <a:gd name="connsiteY0" fmla="*/ 0 h 2502055"/>
              <a:gd name="connsiteX1" fmla="*/ 5916874 w 9738954"/>
              <a:gd name="connsiteY1" fmla="*/ 1245627 h 2502055"/>
              <a:gd name="connsiteX2" fmla="*/ 0 w 9738954"/>
              <a:gd name="connsiteY2" fmla="*/ 2502054 h 2502055"/>
              <a:gd name="connsiteX0" fmla="*/ 9738957 w 9738954"/>
              <a:gd name="connsiteY0" fmla="*/ 0 h 2502055"/>
              <a:gd name="connsiteX1" fmla="*/ 5916874 w 9738954"/>
              <a:gd name="connsiteY1" fmla="*/ 1245627 h 2502055"/>
              <a:gd name="connsiteX2" fmla="*/ 0 w 9738954"/>
              <a:gd name="connsiteY2" fmla="*/ 2502054 h 2502055"/>
              <a:gd name="connsiteX0" fmla="*/ 9738957 w 9738954"/>
              <a:gd name="connsiteY0" fmla="*/ 0 h 2502055"/>
              <a:gd name="connsiteX1" fmla="*/ 0 w 9738954"/>
              <a:gd name="connsiteY1" fmla="*/ 2502054 h 2502055"/>
              <a:gd name="connsiteX0" fmla="*/ 36801879 w 36801879"/>
              <a:gd name="connsiteY0" fmla="*/ -1 h 3981149"/>
              <a:gd name="connsiteX1" fmla="*/ 0 w 36801879"/>
              <a:gd name="connsiteY1" fmla="*/ 3981148 h 3981149"/>
              <a:gd name="connsiteX0" fmla="*/ 8788954 w 8788954"/>
              <a:gd name="connsiteY0" fmla="*/ -1 h 966063"/>
              <a:gd name="connsiteX1" fmla="*/ 3 w 8788954"/>
              <a:gd name="connsiteY1" fmla="*/ 966064 h 96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788954" h="966063">
                <a:moveTo>
                  <a:pt x="8788954" y="-1"/>
                </a:moveTo>
                <a:lnTo>
                  <a:pt x="3" y="966064"/>
                </a:ln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Freeform 15">
            <a:extLst>
              <a:ext uri="{FF2B5EF4-FFF2-40B4-BE49-F238E27FC236}">
                <a16:creationId xmlns:a16="http://schemas.microsoft.com/office/drawing/2014/main" id="{46D6E902-38E6-7CA4-95B4-663228623115}"/>
              </a:ext>
            </a:extLst>
          </p:cNvPr>
          <p:cNvSpPr/>
          <p:nvPr/>
        </p:nvSpPr>
        <p:spPr>
          <a:xfrm rot="19191022">
            <a:off x="7050525" y="5560391"/>
            <a:ext cx="45719" cy="516895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6346" h="3460830">
                <a:moveTo>
                  <a:pt x="656361" y="0"/>
                </a:moveTo>
                <a:cubicBezTo>
                  <a:pt x="388214" y="203521"/>
                  <a:pt x="120068" y="407042"/>
                  <a:pt x="54478" y="706055"/>
                </a:cubicBezTo>
                <a:cubicBezTo>
                  <a:pt x="-11112" y="1005068"/>
                  <a:pt x="-82489" y="1334947"/>
                  <a:pt x="262822" y="1794076"/>
                </a:cubicBezTo>
                <a:cubicBezTo>
                  <a:pt x="608133" y="2253205"/>
                  <a:pt x="1367239" y="2857017"/>
                  <a:pt x="2126346" y="3460830"/>
                </a:cubicBezTo>
              </a:path>
            </a:pathLst>
          </a:custGeom>
          <a:ln w="381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D74A4049-5018-0025-8F67-0CBD42359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8064" y="6093711"/>
            <a:ext cx="1150640" cy="40011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overflow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34881A-0777-E741-3F3F-F20B2760A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0827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ACB4F4-BF83-B0ED-5270-A5D907EDB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265A01-ABAA-F111-0F7A-64632F317843}"/>
              </a:ext>
            </a:extLst>
          </p:cNvPr>
          <p:cNvSpPr/>
          <p:nvPr/>
        </p:nvSpPr>
        <p:spPr>
          <a:xfrm>
            <a:off x="0" y="-30508"/>
            <a:ext cx="9144000" cy="320040"/>
          </a:xfrm>
          <a:prstGeom prst="rect">
            <a:avLst/>
          </a:prstGeom>
          <a:gradFill>
            <a:gsLst>
              <a:gs pos="55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B2F7B63B-1FAF-8228-829A-B3E043A93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5650" y="-10739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Practices</a:t>
            </a: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A845D6DC-76AC-38FF-A627-98330457E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0275" y="-10132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Basin - Off-ROW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82DBFF-CBDD-2845-69F3-066D9A6404A4}"/>
              </a:ext>
            </a:extLst>
          </p:cNvPr>
          <p:cNvSpPr txBox="1"/>
          <p:nvPr/>
        </p:nvSpPr>
        <p:spPr>
          <a:xfrm>
            <a:off x="-15929" y="260485"/>
            <a:ext cx="8810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Infiltration Basins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: Can go at pipe or storm sewer outlet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Freeform 15">
            <a:extLst>
              <a:ext uri="{FF2B5EF4-FFF2-40B4-BE49-F238E27FC236}">
                <a16:creationId xmlns:a16="http://schemas.microsoft.com/office/drawing/2014/main" id="{8F8ACEF6-BF97-55C9-B529-6D18CBE7BD08}"/>
              </a:ext>
            </a:extLst>
          </p:cNvPr>
          <p:cNvSpPr/>
          <p:nvPr/>
        </p:nvSpPr>
        <p:spPr>
          <a:xfrm rot="19191022">
            <a:off x="7050525" y="5560391"/>
            <a:ext cx="45719" cy="516895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6346" h="3460830">
                <a:moveTo>
                  <a:pt x="656361" y="0"/>
                </a:moveTo>
                <a:cubicBezTo>
                  <a:pt x="388214" y="203521"/>
                  <a:pt x="120068" y="407042"/>
                  <a:pt x="54478" y="706055"/>
                </a:cubicBezTo>
                <a:cubicBezTo>
                  <a:pt x="-11112" y="1005068"/>
                  <a:pt x="-82489" y="1334947"/>
                  <a:pt x="262822" y="1794076"/>
                </a:cubicBezTo>
                <a:cubicBezTo>
                  <a:pt x="608133" y="2253205"/>
                  <a:pt x="1367239" y="2857017"/>
                  <a:pt x="2126346" y="3460830"/>
                </a:cubicBezTo>
              </a:path>
            </a:pathLst>
          </a:custGeom>
          <a:ln w="381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F4DAFE60-2A63-8580-4394-871A7E8B9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8064" y="6093711"/>
            <a:ext cx="1150640" cy="40011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overflow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0C35F2-8626-233F-90CC-4C3B271226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61"/>
          <a:stretch/>
        </p:blipFill>
        <p:spPr>
          <a:xfrm>
            <a:off x="3928491" y="4385026"/>
            <a:ext cx="5223917" cy="24729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24570E-F24B-A4C1-69C0-A35C70A8EC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451" y="826874"/>
            <a:ext cx="8015631" cy="3514983"/>
          </a:xfrm>
          <a:prstGeom prst="rect">
            <a:avLst/>
          </a:prstGeom>
        </p:spPr>
      </p:pic>
      <p:sp>
        <p:nvSpPr>
          <p:cNvPr id="11" name="Freeform 15">
            <a:extLst>
              <a:ext uri="{FF2B5EF4-FFF2-40B4-BE49-F238E27FC236}">
                <a16:creationId xmlns:a16="http://schemas.microsoft.com/office/drawing/2014/main" id="{D48EE36E-0692-FBEB-C288-866751F4E862}"/>
              </a:ext>
            </a:extLst>
          </p:cNvPr>
          <p:cNvSpPr/>
          <p:nvPr/>
        </p:nvSpPr>
        <p:spPr>
          <a:xfrm rot="10417545" flipH="1">
            <a:off x="6253634" y="2536573"/>
            <a:ext cx="816970" cy="95585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610375 w 2080360"/>
              <a:gd name="connsiteY0" fmla="*/ 0 h 3460830"/>
              <a:gd name="connsiteX1" fmla="*/ 8492 w 2080360"/>
              <a:gd name="connsiteY1" fmla="*/ 706055 h 3460830"/>
              <a:gd name="connsiteX2" fmla="*/ 1044418 w 2080360"/>
              <a:gd name="connsiteY2" fmla="*/ 1745689 h 3460830"/>
              <a:gd name="connsiteX3" fmla="*/ 2080360 w 2080360"/>
              <a:gd name="connsiteY3" fmla="*/ 3460830 h 3460830"/>
              <a:gd name="connsiteX0" fmla="*/ 3 w 1469988"/>
              <a:gd name="connsiteY0" fmla="*/ 0 h 3460830"/>
              <a:gd name="connsiteX1" fmla="*/ 434046 w 1469988"/>
              <a:gd name="connsiteY1" fmla="*/ 1745689 h 3460830"/>
              <a:gd name="connsiteX2" fmla="*/ 1469988 w 1469988"/>
              <a:gd name="connsiteY2" fmla="*/ 3460830 h 3460830"/>
              <a:gd name="connsiteX0" fmla="*/ 11702784 w 12143482"/>
              <a:gd name="connsiteY0" fmla="*/ 0 h 3497992"/>
              <a:gd name="connsiteX1" fmla="*/ 12136827 w 12143482"/>
              <a:gd name="connsiteY1" fmla="*/ 1745689 h 3497992"/>
              <a:gd name="connsiteX2" fmla="*/ 31516 w 12143482"/>
              <a:gd name="connsiteY2" fmla="*/ 3497992 h 3497992"/>
              <a:gd name="connsiteX0" fmla="*/ 11671272 w 12112884"/>
              <a:gd name="connsiteY0" fmla="*/ 0 h 3497992"/>
              <a:gd name="connsiteX1" fmla="*/ 12105315 w 12112884"/>
              <a:gd name="connsiteY1" fmla="*/ 1745689 h 3497992"/>
              <a:gd name="connsiteX2" fmla="*/ 4 w 12112884"/>
              <a:gd name="connsiteY2" fmla="*/ 3497992 h 3497992"/>
              <a:gd name="connsiteX0" fmla="*/ 11671272 w 11672712"/>
              <a:gd name="connsiteY0" fmla="*/ 0 h 3497992"/>
              <a:gd name="connsiteX1" fmla="*/ 7805224 w 11672712"/>
              <a:gd name="connsiteY1" fmla="*/ 1771104 h 3497992"/>
              <a:gd name="connsiteX2" fmla="*/ 4 w 11672712"/>
              <a:gd name="connsiteY2" fmla="*/ 3497992 h 3497992"/>
              <a:gd name="connsiteX0" fmla="*/ 11671272 w 11673137"/>
              <a:gd name="connsiteY0" fmla="*/ 0 h 3497992"/>
              <a:gd name="connsiteX1" fmla="*/ 7805224 w 11673137"/>
              <a:gd name="connsiteY1" fmla="*/ 1771104 h 3497992"/>
              <a:gd name="connsiteX2" fmla="*/ 4 w 11673137"/>
              <a:gd name="connsiteY2" fmla="*/ 3497992 h 3497992"/>
              <a:gd name="connsiteX0" fmla="*/ 11671272 w 11673137"/>
              <a:gd name="connsiteY0" fmla="*/ 0 h 3497992"/>
              <a:gd name="connsiteX1" fmla="*/ 7805224 w 11673137"/>
              <a:gd name="connsiteY1" fmla="*/ 1771104 h 3497992"/>
              <a:gd name="connsiteX2" fmla="*/ 4 w 11673137"/>
              <a:gd name="connsiteY2" fmla="*/ 3497992 h 3497992"/>
              <a:gd name="connsiteX0" fmla="*/ 11671272 w 11673458"/>
              <a:gd name="connsiteY0" fmla="*/ 0 h 3497992"/>
              <a:gd name="connsiteX1" fmla="*/ 7805224 w 11673458"/>
              <a:gd name="connsiteY1" fmla="*/ 1771104 h 3497992"/>
              <a:gd name="connsiteX2" fmla="*/ 4 w 11673458"/>
              <a:gd name="connsiteY2" fmla="*/ 3497992 h 3497992"/>
              <a:gd name="connsiteX0" fmla="*/ 11671272 w 11671269"/>
              <a:gd name="connsiteY0" fmla="*/ 0 h 3497992"/>
              <a:gd name="connsiteX1" fmla="*/ 7805224 w 11671269"/>
              <a:gd name="connsiteY1" fmla="*/ 1771104 h 3497992"/>
              <a:gd name="connsiteX2" fmla="*/ 4 w 11671269"/>
              <a:gd name="connsiteY2" fmla="*/ 3497992 h 3497992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9738957 w 9738954"/>
              <a:gd name="connsiteY0" fmla="*/ 0 h 2502055"/>
              <a:gd name="connsiteX1" fmla="*/ 5916874 w 9738954"/>
              <a:gd name="connsiteY1" fmla="*/ 1245627 h 2502055"/>
              <a:gd name="connsiteX2" fmla="*/ 0 w 9738954"/>
              <a:gd name="connsiteY2" fmla="*/ 2502054 h 2502055"/>
              <a:gd name="connsiteX0" fmla="*/ 9738957 w 9738954"/>
              <a:gd name="connsiteY0" fmla="*/ 0 h 2502055"/>
              <a:gd name="connsiteX1" fmla="*/ 5916874 w 9738954"/>
              <a:gd name="connsiteY1" fmla="*/ 1245627 h 2502055"/>
              <a:gd name="connsiteX2" fmla="*/ 0 w 9738954"/>
              <a:gd name="connsiteY2" fmla="*/ 2502054 h 2502055"/>
              <a:gd name="connsiteX0" fmla="*/ 9738957 w 9738954"/>
              <a:gd name="connsiteY0" fmla="*/ 0 h 2502055"/>
              <a:gd name="connsiteX1" fmla="*/ 0 w 9738954"/>
              <a:gd name="connsiteY1" fmla="*/ 2502054 h 2502055"/>
              <a:gd name="connsiteX0" fmla="*/ 36801879 w 36801879"/>
              <a:gd name="connsiteY0" fmla="*/ -1 h 3981149"/>
              <a:gd name="connsiteX1" fmla="*/ 0 w 36801879"/>
              <a:gd name="connsiteY1" fmla="*/ 3981148 h 3981149"/>
              <a:gd name="connsiteX0" fmla="*/ 8788954 w 8788954"/>
              <a:gd name="connsiteY0" fmla="*/ -1 h 966063"/>
              <a:gd name="connsiteX1" fmla="*/ 3 w 8788954"/>
              <a:gd name="connsiteY1" fmla="*/ 966064 h 96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788954" h="966063">
                <a:moveTo>
                  <a:pt x="8788954" y="-1"/>
                </a:moveTo>
                <a:lnTo>
                  <a:pt x="3" y="966064"/>
                </a:ln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" name="Freeform 15">
            <a:extLst>
              <a:ext uri="{FF2B5EF4-FFF2-40B4-BE49-F238E27FC236}">
                <a16:creationId xmlns:a16="http://schemas.microsoft.com/office/drawing/2014/main" id="{B13C3507-1FF8-AAB8-7310-9308B2E3A3B0}"/>
              </a:ext>
            </a:extLst>
          </p:cNvPr>
          <p:cNvSpPr/>
          <p:nvPr/>
        </p:nvSpPr>
        <p:spPr>
          <a:xfrm rot="16893837">
            <a:off x="4200954" y="4353731"/>
            <a:ext cx="186600" cy="605183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610375 w 2080360"/>
              <a:gd name="connsiteY0" fmla="*/ 0 h 3460830"/>
              <a:gd name="connsiteX1" fmla="*/ 8492 w 2080360"/>
              <a:gd name="connsiteY1" fmla="*/ 706055 h 3460830"/>
              <a:gd name="connsiteX2" fmla="*/ 1044418 w 2080360"/>
              <a:gd name="connsiteY2" fmla="*/ 1745689 h 3460830"/>
              <a:gd name="connsiteX3" fmla="*/ 2080360 w 2080360"/>
              <a:gd name="connsiteY3" fmla="*/ 3460830 h 3460830"/>
              <a:gd name="connsiteX0" fmla="*/ 3 w 1469988"/>
              <a:gd name="connsiteY0" fmla="*/ 0 h 3460830"/>
              <a:gd name="connsiteX1" fmla="*/ 434046 w 1469988"/>
              <a:gd name="connsiteY1" fmla="*/ 1745689 h 3460830"/>
              <a:gd name="connsiteX2" fmla="*/ 1469988 w 1469988"/>
              <a:gd name="connsiteY2" fmla="*/ 3460830 h 3460830"/>
              <a:gd name="connsiteX0" fmla="*/ 11702784 w 12143482"/>
              <a:gd name="connsiteY0" fmla="*/ 0 h 3497992"/>
              <a:gd name="connsiteX1" fmla="*/ 12136827 w 12143482"/>
              <a:gd name="connsiteY1" fmla="*/ 1745689 h 3497992"/>
              <a:gd name="connsiteX2" fmla="*/ 31516 w 12143482"/>
              <a:gd name="connsiteY2" fmla="*/ 3497992 h 3497992"/>
              <a:gd name="connsiteX0" fmla="*/ 11671272 w 12112884"/>
              <a:gd name="connsiteY0" fmla="*/ 0 h 3497992"/>
              <a:gd name="connsiteX1" fmla="*/ 12105315 w 12112884"/>
              <a:gd name="connsiteY1" fmla="*/ 1745689 h 3497992"/>
              <a:gd name="connsiteX2" fmla="*/ 4 w 12112884"/>
              <a:gd name="connsiteY2" fmla="*/ 3497992 h 3497992"/>
              <a:gd name="connsiteX0" fmla="*/ 11671272 w 11672712"/>
              <a:gd name="connsiteY0" fmla="*/ 0 h 3497992"/>
              <a:gd name="connsiteX1" fmla="*/ 7805224 w 11672712"/>
              <a:gd name="connsiteY1" fmla="*/ 1771104 h 3497992"/>
              <a:gd name="connsiteX2" fmla="*/ 4 w 11672712"/>
              <a:gd name="connsiteY2" fmla="*/ 3497992 h 3497992"/>
              <a:gd name="connsiteX0" fmla="*/ 11671272 w 11673137"/>
              <a:gd name="connsiteY0" fmla="*/ 0 h 3497992"/>
              <a:gd name="connsiteX1" fmla="*/ 7805224 w 11673137"/>
              <a:gd name="connsiteY1" fmla="*/ 1771104 h 3497992"/>
              <a:gd name="connsiteX2" fmla="*/ 4 w 11673137"/>
              <a:gd name="connsiteY2" fmla="*/ 3497992 h 3497992"/>
              <a:gd name="connsiteX0" fmla="*/ 11671272 w 11673137"/>
              <a:gd name="connsiteY0" fmla="*/ 0 h 3497992"/>
              <a:gd name="connsiteX1" fmla="*/ 7805224 w 11673137"/>
              <a:gd name="connsiteY1" fmla="*/ 1771104 h 3497992"/>
              <a:gd name="connsiteX2" fmla="*/ 4 w 11673137"/>
              <a:gd name="connsiteY2" fmla="*/ 3497992 h 3497992"/>
              <a:gd name="connsiteX0" fmla="*/ 11671272 w 11673458"/>
              <a:gd name="connsiteY0" fmla="*/ 0 h 3497992"/>
              <a:gd name="connsiteX1" fmla="*/ 7805224 w 11673458"/>
              <a:gd name="connsiteY1" fmla="*/ 1771104 h 3497992"/>
              <a:gd name="connsiteX2" fmla="*/ 4 w 11673458"/>
              <a:gd name="connsiteY2" fmla="*/ 3497992 h 3497992"/>
              <a:gd name="connsiteX0" fmla="*/ 11671272 w 11671269"/>
              <a:gd name="connsiteY0" fmla="*/ 0 h 3497992"/>
              <a:gd name="connsiteX1" fmla="*/ 7805224 w 11671269"/>
              <a:gd name="connsiteY1" fmla="*/ 1771104 h 3497992"/>
              <a:gd name="connsiteX2" fmla="*/ 4 w 11671269"/>
              <a:gd name="connsiteY2" fmla="*/ 3497992 h 3497992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9738957 w 9738954"/>
              <a:gd name="connsiteY0" fmla="*/ 0 h 2502055"/>
              <a:gd name="connsiteX1" fmla="*/ 5916874 w 9738954"/>
              <a:gd name="connsiteY1" fmla="*/ 1245627 h 2502055"/>
              <a:gd name="connsiteX2" fmla="*/ 0 w 9738954"/>
              <a:gd name="connsiteY2" fmla="*/ 2502054 h 2502055"/>
              <a:gd name="connsiteX0" fmla="*/ 9738957 w 9738954"/>
              <a:gd name="connsiteY0" fmla="*/ 0 h 2502055"/>
              <a:gd name="connsiteX1" fmla="*/ 5916874 w 9738954"/>
              <a:gd name="connsiteY1" fmla="*/ 1245627 h 2502055"/>
              <a:gd name="connsiteX2" fmla="*/ 0 w 9738954"/>
              <a:gd name="connsiteY2" fmla="*/ 2502054 h 2502055"/>
              <a:gd name="connsiteX0" fmla="*/ 9738957 w 9738954"/>
              <a:gd name="connsiteY0" fmla="*/ 0 h 2502055"/>
              <a:gd name="connsiteX1" fmla="*/ 0 w 9738954"/>
              <a:gd name="connsiteY1" fmla="*/ 2502054 h 2502055"/>
              <a:gd name="connsiteX0" fmla="*/ 36801879 w 36801879"/>
              <a:gd name="connsiteY0" fmla="*/ -1 h 3981149"/>
              <a:gd name="connsiteX1" fmla="*/ 0 w 36801879"/>
              <a:gd name="connsiteY1" fmla="*/ 3981148 h 3981149"/>
              <a:gd name="connsiteX0" fmla="*/ 8788954 w 8788954"/>
              <a:gd name="connsiteY0" fmla="*/ -1 h 966063"/>
              <a:gd name="connsiteX1" fmla="*/ 3 w 8788954"/>
              <a:gd name="connsiteY1" fmla="*/ 966064 h 96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788954" h="966063">
                <a:moveTo>
                  <a:pt x="8788954" y="-1"/>
                </a:moveTo>
                <a:lnTo>
                  <a:pt x="3" y="966064"/>
                </a:ln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5631D-E12E-9C9C-345E-AA1CAC7E2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4650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FBDB66-61CD-DCBB-A2CF-B721167C5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471;p45">
            <a:extLst>
              <a:ext uri="{FF2B5EF4-FFF2-40B4-BE49-F238E27FC236}">
                <a16:creationId xmlns:a16="http://schemas.microsoft.com/office/drawing/2014/main" id="{D4AD9C2B-CE00-1415-C910-6CACB967B869}"/>
              </a:ext>
            </a:extLst>
          </p:cNvPr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5023B30-4A0A-63DA-B4C8-B069CBE538A2}"/>
              </a:ext>
            </a:extLst>
          </p:cNvPr>
          <p:cNvSpPr/>
          <p:nvPr/>
        </p:nvSpPr>
        <p:spPr>
          <a:xfrm>
            <a:off x="0" y="-30508"/>
            <a:ext cx="9144000" cy="320040"/>
          </a:xfrm>
          <a:prstGeom prst="rect">
            <a:avLst/>
          </a:prstGeom>
          <a:gradFill>
            <a:gsLst>
              <a:gs pos="55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1A93180C-A6AE-B94A-7A48-65BBA84E9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5650" y="-10739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Practices</a:t>
            </a: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FAC6BF81-8C1F-85F5-552D-EAEA9846F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0275" y="-10132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Basin - Off-ROW</a:t>
            </a:r>
          </a:p>
        </p:txBody>
      </p:sp>
      <p:sp>
        <p:nvSpPr>
          <p:cNvPr id="11" name="Freeform 15">
            <a:extLst>
              <a:ext uri="{FF2B5EF4-FFF2-40B4-BE49-F238E27FC236}">
                <a16:creationId xmlns:a16="http://schemas.microsoft.com/office/drawing/2014/main" id="{ABD72D7A-C636-8BA5-0C29-D4FEE185DCFA}"/>
              </a:ext>
            </a:extLst>
          </p:cNvPr>
          <p:cNvSpPr/>
          <p:nvPr/>
        </p:nvSpPr>
        <p:spPr>
          <a:xfrm flipH="1">
            <a:off x="690282" y="2238560"/>
            <a:ext cx="1699827" cy="203307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610375 w 2080360"/>
              <a:gd name="connsiteY0" fmla="*/ 0 h 3460830"/>
              <a:gd name="connsiteX1" fmla="*/ 8492 w 2080360"/>
              <a:gd name="connsiteY1" fmla="*/ 706055 h 3460830"/>
              <a:gd name="connsiteX2" fmla="*/ 1044418 w 2080360"/>
              <a:gd name="connsiteY2" fmla="*/ 1745689 h 3460830"/>
              <a:gd name="connsiteX3" fmla="*/ 2080360 w 2080360"/>
              <a:gd name="connsiteY3" fmla="*/ 3460830 h 3460830"/>
              <a:gd name="connsiteX0" fmla="*/ 3 w 1469988"/>
              <a:gd name="connsiteY0" fmla="*/ 0 h 3460830"/>
              <a:gd name="connsiteX1" fmla="*/ 434046 w 1469988"/>
              <a:gd name="connsiteY1" fmla="*/ 1745689 h 3460830"/>
              <a:gd name="connsiteX2" fmla="*/ 1469988 w 1469988"/>
              <a:gd name="connsiteY2" fmla="*/ 3460830 h 3460830"/>
              <a:gd name="connsiteX0" fmla="*/ 11702784 w 12143482"/>
              <a:gd name="connsiteY0" fmla="*/ 0 h 3497992"/>
              <a:gd name="connsiteX1" fmla="*/ 12136827 w 12143482"/>
              <a:gd name="connsiteY1" fmla="*/ 1745689 h 3497992"/>
              <a:gd name="connsiteX2" fmla="*/ 31516 w 12143482"/>
              <a:gd name="connsiteY2" fmla="*/ 3497992 h 3497992"/>
              <a:gd name="connsiteX0" fmla="*/ 11671272 w 12112884"/>
              <a:gd name="connsiteY0" fmla="*/ 0 h 3497992"/>
              <a:gd name="connsiteX1" fmla="*/ 12105315 w 12112884"/>
              <a:gd name="connsiteY1" fmla="*/ 1745689 h 3497992"/>
              <a:gd name="connsiteX2" fmla="*/ 4 w 12112884"/>
              <a:gd name="connsiteY2" fmla="*/ 3497992 h 3497992"/>
              <a:gd name="connsiteX0" fmla="*/ 11671272 w 11672712"/>
              <a:gd name="connsiteY0" fmla="*/ 0 h 3497992"/>
              <a:gd name="connsiteX1" fmla="*/ 7805224 w 11672712"/>
              <a:gd name="connsiteY1" fmla="*/ 1771104 h 3497992"/>
              <a:gd name="connsiteX2" fmla="*/ 4 w 11672712"/>
              <a:gd name="connsiteY2" fmla="*/ 3497992 h 3497992"/>
              <a:gd name="connsiteX0" fmla="*/ 11671272 w 11673137"/>
              <a:gd name="connsiteY0" fmla="*/ 0 h 3497992"/>
              <a:gd name="connsiteX1" fmla="*/ 7805224 w 11673137"/>
              <a:gd name="connsiteY1" fmla="*/ 1771104 h 3497992"/>
              <a:gd name="connsiteX2" fmla="*/ 4 w 11673137"/>
              <a:gd name="connsiteY2" fmla="*/ 3497992 h 3497992"/>
              <a:gd name="connsiteX0" fmla="*/ 11671272 w 11673137"/>
              <a:gd name="connsiteY0" fmla="*/ 0 h 3497992"/>
              <a:gd name="connsiteX1" fmla="*/ 7805224 w 11673137"/>
              <a:gd name="connsiteY1" fmla="*/ 1771104 h 3497992"/>
              <a:gd name="connsiteX2" fmla="*/ 4 w 11673137"/>
              <a:gd name="connsiteY2" fmla="*/ 3497992 h 3497992"/>
              <a:gd name="connsiteX0" fmla="*/ 11671272 w 11673458"/>
              <a:gd name="connsiteY0" fmla="*/ 0 h 3497992"/>
              <a:gd name="connsiteX1" fmla="*/ 7805224 w 11673458"/>
              <a:gd name="connsiteY1" fmla="*/ 1771104 h 3497992"/>
              <a:gd name="connsiteX2" fmla="*/ 4 w 11673458"/>
              <a:gd name="connsiteY2" fmla="*/ 3497992 h 3497992"/>
              <a:gd name="connsiteX0" fmla="*/ 11671272 w 11671269"/>
              <a:gd name="connsiteY0" fmla="*/ 0 h 3497992"/>
              <a:gd name="connsiteX1" fmla="*/ 7805224 w 11671269"/>
              <a:gd name="connsiteY1" fmla="*/ 1771104 h 3497992"/>
              <a:gd name="connsiteX2" fmla="*/ 4 w 11671269"/>
              <a:gd name="connsiteY2" fmla="*/ 3497992 h 3497992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9738957 w 9738954"/>
              <a:gd name="connsiteY0" fmla="*/ 0 h 2502055"/>
              <a:gd name="connsiteX1" fmla="*/ 5916874 w 9738954"/>
              <a:gd name="connsiteY1" fmla="*/ 1245627 h 2502055"/>
              <a:gd name="connsiteX2" fmla="*/ 0 w 9738954"/>
              <a:gd name="connsiteY2" fmla="*/ 2502054 h 2502055"/>
              <a:gd name="connsiteX0" fmla="*/ 9738957 w 9738954"/>
              <a:gd name="connsiteY0" fmla="*/ 0 h 2502055"/>
              <a:gd name="connsiteX1" fmla="*/ 5916874 w 9738954"/>
              <a:gd name="connsiteY1" fmla="*/ 1245627 h 2502055"/>
              <a:gd name="connsiteX2" fmla="*/ 0 w 9738954"/>
              <a:gd name="connsiteY2" fmla="*/ 2502054 h 2502055"/>
              <a:gd name="connsiteX0" fmla="*/ 9738957 w 9738954"/>
              <a:gd name="connsiteY0" fmla="*/ 0 h 2502055"/>
              <a:gd name="connsiteX1" fmla="*/ 0 w 9738954"/>
              <a:gd name="connsiteY1" fmla="*/ 2502054 h 2502055"/>
              <a:gd name="connsiteX0" fmla="*/ 36801879 w 36801879"/>
              <a:gd name="connsiteY0" fmla="*/ -1 h 3981149"/>
              <a:gd name="connsiteX1" fmla="*/ 0 w 36801879"/>
              <a:gd name="connsiteY1" fmla="*/ 3981148 h 3981149"/>
              <a:gd name="connsiteX0" fmla="*/ 8788954 w 8788954"/>
              <a:gd name="connsiteY0" fmla="*/ -1 h 966063"/>
              <a:gd name="connsiteX1" fmla="*/ 3 w 8788954"/>
              <a:gd name="connsiteY1" fmla="*/ 966064 h 96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788954" h="966063">
                <a:moveTo>
                  <a:pt x="8788954" y="-1"/>
                </a:moveTo>
                <a:lnTo>
                  <a:pt x="3" y="966064"/>
                </a:ln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86A8003-4665-9479-3872-7F6654A304D3}"/>
              </a:ext>
            </a:extLst>
          </p:cNvPr>
          <p:cNvSpPr/>
          <p:nvPr/>
        </p:nvSpPr>
        <p:spPr>
          <a:xfrm>
            <a:off x="0" y="-30508"/>
            <a:ext cx="9144000" cy="320040"/>
          </a:xfrm>
          <a:prstGeom prst="rect">
            <a:avLst/>
          </a:prstGeom>
          <a:gradFill>
            <a:gsLst>
              <a:gs pos="55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 Box 6">
            <a:extLst>
              <a:ext uri="{FF2B5EF4-FFF2-40B4-BE49-F238E27FC236}">
                <a16:creationId xmlns:a16="http://schemas.microsoft.com/office/drawing/2014/main" id="{1F771DF0-0648-DBC9-123E-B1A818EA1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5650" y="-10739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Practices</a:t>
            </a:r>
          </a:p>
        </p:txBody>
      </p:sp>
      <p:sp>
        <p:nvSpPr>
          <p:cNvPr id="19" name="object 10">
            <a:extLst>
              <a:ext uri="{FF2B5EF4-FFF2-40B4-BE49-F238E27FC236}">
                <a16:creationId xmlns:a16="http://schemas.microsoft.com/office/drawing/2014/main" id="{7E463FD3-D9CD-B46A-343D-8B49E13AA522}"/>
              </a:ext>
            </a:extLst>
          </p:cNvPr>
          <p:cNvSpPr txBox="1"/>
          <p:nvPr/>
        </p:nvSpPr>
        <p:spPr>
          <a:xfrm>
            <a:off x="3634956" y="3548327"/>
            <a:ext cx="1508854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5115" marR="5080" lvl="0" indent="-273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</a:t>
            </a:r>
            <a:r>
              <a:rPr kumimoji="0" sz="2400" b="1" i="0" u="none" strike="noStrike" kern="120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</a:t>
            </a:r>
            <a:r>
              <a:rPr kumimoji="0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filt</a:t>
            </a:r>
            <a:r>
              <a:rPr kumimoji="0" sz="2400" b="1" i="0" u="none" strike="noStrike" kern="1200" cap="none" spc="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</a:t>
            </a:r>
            <a:r>
              <a:rPr kumimoji="0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ation Ba</a:t>
            </a:r>
            <a:r>
              <a:rPr kumimoji="0" sz="2400" b="1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</a:t>
            </a:r>
            <a:r>
              <a:rPr kumimoji="0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" name="Text Box 6">
            <a:extLst>
              <a:ext uri="{FF2B5EF4-FFF2-40B4-BE49-F238E27FC236}">
                <a16:creationId xmlns:a16="http://schemas.microsoft.com/office/drawing/2014/main" id="{9DA272A7-D0EF-2F07-1544-7E0746645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7400" y="-10132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Basin – Storm Sewer</a:t>
            </a:r>
          </a:p>
        </p:txBody>
      </p:sp>
      <p:sp>
        <p:nvSpPr>
          <p:cNvPr id="37" name="object 10">
            <a:extLst>
              <a:ext uri="{FF2B5EF4-FFF2-40B4-BE49-F238E27FC236}">
                <a16:creationId xmlns:a16="http://schemas.microsoft.com/office/drawing/2014/main" id="{46B1CE96-8E89-E9B8-05D5-88E781793FF4}"/>
              </a:ext>
            </a:extLst>
          </p:cNvPr>
          <p:cNvSpPr txBox="1"/>
          <p:nvPr/>
        </p:nvSpPr>
        <p:spPr>
          <a:xfrm>
            <a:off x="3035759" y="2238560"/>
            <a:ext cx="1508854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5115" marR="5080" lvl="0" indent="-273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</a:t>
            </a:r>
            <a:r>
              <a:rPr kumimoji="0" sz="1400" b="1" i="0" u="none" strike="noStrike" kern="120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filt</a:t>
            </a:r>
            <a:r>
              <a:rPr kumimoji="0" sz="1400" b="1" i="0" u="none" strike="noStrike" kern="1200" cap="none" spc="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ation Ba</a:t>
            </a:r>
            <a:r>
              <a:rPr kumimoji="0" sz="1400" b="1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8" name="Freeform 15">
            <a:extLst>
              <a:ext uri="{FF2B5EF4-FFF2-40B4-BE49-F238E27FC236}">
                <a16:creationId xmlns:a16="http://schemas.microsoft.com/office/drawing/2014/main" id="{A5763ED8-22A4-70D7-15C8-B3075DEB9F48}"/>
              </a:ext>
            </a:extLst>
          </p:cNvPr>
          <p:cNvSpPr/>
          <p:nvPr/>
        </p:nvSpPr>
        <p:spPr>
          <a:xfrm>
            <a:off x="3362325" y="1925832"/>
            <a:ext cx="210088" cy="164906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610375 w 2080360"/>
              <a:gd name="connsiteY0" fmla="*/ 0 h 3460830"/>
              <a:gd name="connsiteX1" fmla="*/ 8492 w 2080360"/>
              <a:gd name="connsiteY1" fmla="*/ 706055 h 3460830"/>
              <a:gd name="connsiteX2" fmla="*/ 1044418 w 2080360"/>
              <a:gd name="connsiteY2" fmla="*/ 1745689 h 3460830"/>
              <a:gd name="connsiteX3" fmla="*/ 2080360 w 2080360"/>
              <a:gd name="connsiteY3" fmla="*/ 3460830 h 3460830"/>
              <a:gd name="connsiteX0" fmla="*/ 3 w 1469988"/>
              <a:gd name="connsiteY0" fmla="*/ 0 h 3460830"/>
              <a:gd name="connsiteX1" fmla="*/ 434046 w 1469988"/>
              <a:gd name="connsiteY1" fmla="*/ 1745689 h 3460830"/>
              <a:gd name="connsiteX2" fmla="*/ 1469988 w 1469988"/>
              <a:gd name="connsiteY2" fmla="*/ 3460830 h 3460830"/>
              <a:gd name="connsiteX0" fmla="*/ 11702784 w 12143482"/>
              <a:gd name="connsiteY0" fmla="*/ 0 h 3497992"/>
              <a:gd name="connsiteX1" fmla="*/ 12136827 w 12143482"/>
              <a:gd name="connsiteY1" fmla="*/ 1745689 h 3497992"/>
              <a:gd name="connsiteX2" fmla="*/ 31516 w 12143482"/>
              <a:gd name="connsiteY2" fmla="*/ 3497992 h 3497992"/>
              <a:gd name="connsiteX0" fmla="*/ 11671272 w 12112884"/>
              <a:gd name="connsiteY0" fmla="*/ 0 h 3497992"/>
              <a:gd name="connsiteX1" fmla="*/ 12105315 w 12112884"/>
              <a:gd name="connsiteY1" fmla="*/ 1745689 h 3497992"/>
              <a:gd name="connsiteX2" fmla="*/ 4 w 12112884"/>
              <a:gd name="connsiteY2" fmla="*/ 3497992 h 3497992"/>
              <a:gd name="connsiteX0" fmla="*/ 11671272 w 11672712"/>
              <a:gd name="connsiteY0" fmla="*/ 0 h 3497992"/>
              <a:gd name="connsiteX1" fmla="*/ 7805224 w 11672712"/>
              <a:gd name="connsiteY1" fmla="*/ 1771104 h 3497992"/>
              <a:gd name="connsiteX2" fmla="*/ 4 w 11672712"/>
              <a:gd name="connsiteY2" fmla="*/ 3497992 h 3497992"/>
              <a:gd name="connsiteX0" fmla="*/ 11671272 w 11673137"/>
              <a:gd name="connsiteY0" fmla="*/ 0 h 3497992"/>
              <a:gd name="connsiteX1" fmla="*/ 7805224 w 11673137"/>
              <a:gd name="connsiteY1" fmla="*/ 1771104 h 3497992"/>
              <a:gd name="connsiteX2" fmla="*/ 4 w 11673137"/>
              <a:gd name="connsiteY2" fmla="*/ 3497992 h 3497992"/>
              <a:gd name="connsiteX0" fmla="*/ 11671272 w 11673137"/>
              <a:gd name="connsiteY0" fmla="*/ 0 h 3497992"/>
              <a:gd name="connsiteX1" fmla="*/ 7805224 w 11673137"/>
              <a:gd name="connsiteY1" fmla="*/ 1771104 h 3497992"/>
              <a:gd name="connsiteX2" fmla="*/ 4 w 11673137"/>
              <a:gd name="connsiteY2" fmla="*/ 3497992 h 3497992"/>
              <a:gd name="connsiteX0" fmla="*/ 11671272 w 11673458"/>
              <a:gd name="connsiteY0" fmla="*/ 0 h 3497992"/>
              <a:gd name="connsiteX1" fmla="*/ 7805224 w 11673458"/>
              <a:gd name="connsiteY1" fmla="*/ 1771104 h 3497992"/>
              <a:gd name="connsiteX2" fmla="*/ 4 w 11673458"/>
              <a:gd name="connsiteY2" fmla="*/ 3497992 h 3497992"/>
              <a:gd name="connsiteX0" fmla="*/ 11671272 w 11671269"/>
              <a:gd name="connsiteY0" fmla="*/ 0 h 3497992"/>
              <a:gd name="connsiteX1" fmla="*/ 7805224 w 11671269"/>
              <a:gd name="connsiteY1" fmla="*/ 1771104 h 3497992"/>
              <a:gd name="connsiteX2" fmla="*/ 4 w 11671269"/>
              <a:gd name="connsiteY2" fmla="*/ 3497992 h 3497992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9738957 w 9738954"/>
              <a:gd name="connsiteY0" fmla="*/ 0 h 2502055"/>
              <a:gd name="connsiteX1" fmla="*/ 5916874 w 9738954"/>
              <a:gd name="connsiteY1" fmla="*/ 1245627 h 2502055"/>
              <a:gd name="connsiteX2" fmla="*/ 0 w 9738954"/>
              <a:gd name="connsiteY2" fmla="*/ 2502054 h 2502055"/>
              <a:gd name="connsiteX0" fmla="*/ 9738957 w 9738954"/>
              <a:gd name="connsiteY0" fmla="*/ 0 h 2502055"/>
              <a:gd name="connsiteX1" fmla="*/ 5916874 w 9738954"/>
              <a:gd name="connsiteY1" fmla="*/ 1245627 h 2502055"/>
              <a:gd name="connsiteX2" fmla="*/ 0 w 9738954"/>
              <a:gd name="connsiteY2" fmla="*/ 2502054 h 2502055"/>
              <a:gd name="connsiteX0" fmla="*/ 9738957 w 9738954"/>
              <a:gd name="connsiteY0" fmla="*/ 0 h 2502055"/>
              <a:gd name="connsiteX1" fmla="*/ 0 w 9738954"/>
              <a:gd name="connsiteY1" fmla="*/ 2502054 h 2502055"/>
              <a:gd name="connsiteX0" fmla="*/ 36801879 w 36801879"/>
              <a:gd name="connsiteY0" fmla="*/ -1 h 3981149"/>
              <a:gd name="connsiteX1" fmla="*/ 0 w 36801879"/>
              <a:gd name="connsiteY1" fmla="*/ 3981148 h 3981149"/>
              <a:gd name="connsiteX0" fmla="*/ 8788954 w 8788954"/>
              <a:gd name="connsiteY0" fmla="*/ -1 h 966063"/>
              <a:gd name="connsiteX1" fmla="*/ 3 w 8788954"/>
              <a:gd name="connsiteY1" fmla="*/ 966064 h 96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788954" h="966063">
                <a:moveTo>
                  <a:pt x="8788954" y="-1"/>
                </a:moveTo>
                <a:lnTo>
                  <a:pt x="3" y="966064"/>
                </a:lnTo>
              </a:path>
            </a:pathLst>
          </a:custGeom>
          <a:ln w="28575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9" name="Line 4">
            <a:extLst>
              <a:ext uri="{FF2B5EF4-FFF2-40B4-BE49-F238E27FC236}">
                <a16:creationId xmlns:a16="http://schemas.microsoft.com/office/drawing/2014/main" id="{13C4EF16-0CF6-6796-A611-12C98AAC3E4D}"/>
              </a:ext>
            </a:extLst>
          </p:cNvPr>
          <p:cNvSpPr>
            <a:spLocks noChangeShapeType="1"/>
          </p:cNvSpPr>
          <p:nvPr/>
        </p:nvSpPr>
        <p:spPr bwMode="auto">
          <a:xfrm>
            <a:off x="1775012" y="1346736"/>
            <a:ext cx="1402672" cy="707886"/>
          </a:xfrm>
          <a:prstGeom prst="line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2" name="Line 4">
            <a:extLst>
              <a:ext uri="{FF2B5EF4-FFF2-40B4-BE49-F238E27FC236}">
                <a16:creationId xmlns:a16="http://schemas.microsoft.com/office/drawing/2014/main" id="{12E9A821-8AD9-1D00-46A3-E7E8BC97F3F0}"/>
              </a:ext>
            </a:extLst>
          </p:cNvPr>
          <p:cNvSpPr>
            <a:spLocks noChangeShapeType="1"/>
          </p:cNvSpPr>
          <p:nvPr/>
        </p:nvSpPr>
        <p:spPr bwMode="auto">
          <a:xfrm>
            <a:off x="2406038" y="1460526"/>
            <a:ext cx="70310" cy="869240"/>
          </a:xfrm>
          <a:prstGeom prst="line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1" name="Text Box 7">
            <a:extLst>
              <a:ext uri="{FF2B5EF4-FFF2-40B4-BE49-F238E27FC236}">
                <a16:creationId xmlns:a16="http://schemas.microsoft.com/office/drawing/2014/main" id="{81CA0374-F1D7-1A29-0110-4DA2A140E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146" y="1019508"/>
            <a:ext cx="2480098" cy="707886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Storm Sewer Outlets from two streets</a:t>
            </a:r>
          </a:p>
        </p:txBody>
      </p:sp>
      <p:sp>
        <p:nvSpPr>
          <p:cNvPr id="43" name="Line 4">
            <a:extLst>
              <a:ext uri="{FF2B5EF4-FFF2-40B4-BE49-F238E27FC236}">
                <a16:creationId xmlns:a16="http://schemas.microsoft.com/office/drawing/2014/main" id="{DCDA5629-9AFF-F50D-245A-71566F459C99}"/>
              </a:ext>
            </a:extLst>
          </p:cNvPr>
          <p:cNvSpPr>
            <a:spLocks noChangeShapeType="1"/>
          </p:cNvSpPr>
          <p:nvPr/>
        </p:nvSpPr>
        <p:spPr bwMode="auto">
          <a:xfrm>
            <a:off x="8214003" y="2739932"/>
            <a:ext cx="70310" cy="869240"/>
          </a:xfrm>
          <a:prstGeom prst="line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0" name="Text Box 7">
            <a:extLst>
              <a:ext uri="{FF2B5EF4-FFF2-40B4-BE49-F238E27FC236}">
                <a16:creationId xmlns:a16="http://schemas.microsoft.com/office/drawing/2014/main" id="{07036E96-C033-AEB3-CB1C-CBC73EE524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0492" y="2524623"/>
            <a:ext cx="907021" cy="40011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Outlet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984CBF5-6448-7112-1E5F-B83F8041CBFE}"/>
              </a:ext>
            </a:extLst>
          </p:cNvPr>
          <p:cNvSpPr txBox="1"/>
          <p:nvPr/>
        </p:nvSpPr>
        <p:spPr>
          <a:xfrm>
            <a:off x="-7475" y="277478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Infiltration Basins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: Can go at pipe or storm sewer outlet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6CFADC-7855-88B6-5538-E16E5FFD7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9987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26EC27-1DA2-6375-7F1D-8971D77D5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F16D4103-05AD-0D1E-FB73-20EB37C7F636}"/>
              </a:ext>
            </a:extLst>
          </p:cNvPr>
          <p:cNvSpPr/>
          <p:nvPr/>
        </p:nvSpPr>
        <p:spPr>
          <a:xfrm>
            <a:off x="141871" y="412655"/>
            <a:ext cx="3725545" cy="1016000"/>
          </a:xfrm>
          <a:custGeom>
            <a:avLst/>
            <a:gdLst/>
            <a:ahLst/>
            <a:cxnLst/>
            <a:rect l="l" t="t" r="r" b="b"/>
            <a:pathLst>
              <a:path w="3725545" h="1016000">
                <a:moveTo>
                  <a:pt x="0" y="0"/>
                </a:moveTo>
                <a:lnTo>
                  <a:pt x="3725125" y="0"/>
                </a:lnTo>
                <a:lnTo>
                  <a:pt x="3725125" y="1015657"/>
                </a:lnTo>
                <a:lnTo>
                  <a:pt x="0" y="1015657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734E75E-0DF7-8CE6-45A1-A3A6349E1FA8}"/>
              </a:ext>
            </a:extLst>
          </p:cNvPr>
          <p:cNvSpPr/>
          <p:nvPr/>
        </p:nvSpPr>
        <p:spPr>
          <a:xfrm>
            <a:off x="0" y="-30508"/>
            <a:ext cx="9144000" cy="320040"/>
          </a:xfrm>
          <a:prstGeom prst="rect">
            <a:avLst/>
          </a:prstGeom>
          <a:gradFill>
            <a:gsLst>
              <a:gs pos="55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 Box 6">
            <a:extLst>
              <a:ext uri="{FF2B5EF4-FFF2-40B4-BE49-F238E27FC236}">
                <a16:creationId xmlns:a16="http://schemas.microsoft.com/office/drawing/2014/main" id="{D1881FEF-45C2-AAF2-4EAA-4C500F056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5650" y="-10739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Practices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3BBA8B0D-1483-D614-545E-B7D0E08F6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7400" y="-10132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Basin – Storm Sewer</a:t>
            </a:r>
          </a:p>
        </p:txBody>
      </p:sp>
      <p:pic>
        <p:nvPicPr>
          <p:cNvPr id="7" name="Picture 6" descr="A road with trees and a road&#10;&#10;AI-generated content may be incorrect.">
            <a:extLst>
              <a:ext uri="{FF2B5EF4-FFF2-40B4-BE49-F238E27FC236}">
                <a16:creationId xmlns:a16="http://schemas.microsoft.com/office/drawing/2014/main" id="{537EB4FA-D607-540B-4B3D-90EF4393B2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88599"/>
            <a:ext cx="9002129" cy="49923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9CD7CF-EDCB-83AE-9060-FA55608AC27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8463" y="412655"/>
            <a:ext cx="3255391" cy="245618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9" name="Freeform 15">
            <a:extLst>
              <a:ext uri="{FF2B5EF4-FFF2-40B4-BE49-F238E27FC236}">
                <a16:creationId xmlns:a16="http://schemas.microsoft.com/office/drawing/2014/main" id="{BE28391A-5CA2-129C-738A-2C83A876B3D0}"/>
              </a:ext>
            </a:extLst>
          </p:cNvPr>
          <p:cNvSpPr/>
          <p:nvPr/>
        </p:nvSpPr>
        <p:spPr>
          <a:xfrm flipH="1">
            <a:off x="1278544" y="3351000"/>
            <a:ext cx="342651" cy="244296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610375 w 2080360"/>
              <a:gd name="connsiteY0" fmla="*/ 0 h 3460830"/>
              <a:gd name="connsiteX1" fmla="*/ 8492 w 2080360"/>
              <a:gd name="connsiteY1" fmla="*/ 706055 h 3460830"/>
              <a:gd name="connsiteX2" fmla="*/ 1044418 w 2080360"/>
              <a:gd name="connsiteY2" fmla="*/ 1745689 h 3460830"/>
              <a:gd name="connsiteX3" fmla="*/ 2080360 w 2080360"/>
              <a:gd name="connsiteY3" fmla="*/ 3460830 h 3460830"/>
              <a:gd name="connsiteX0" fmla="*/ 3 w 1469988"/>
              <a:gd name="connsiteY0" fmla="*/ 0 h 3460830"/>
              <a:gd name="connsiteX1" fmla="*/ 434046 w 1469988"/>
              <a:gd name="connsiteY1" fmla="*/ 1745689 h 3460830"/>
              <a:gd name="connsiteX2" fmla="*/ 1469988 w 1469988"/>
              <a:gd name="connsiteY2" fmla="*/ 3460830 h 3460830"/>
              <a:gd name="connsiteX0" fmla="*/ 11702784 w 12143482"/>
              <a:gd name="connsiteY0" fmla="*/ 0 h 3497992"/>
              <a:gd name="connsiteX1" fmla="*/ 12136827 w 12143482"/>
              <a:gd name="connsiteY1" fmla="*/ 1745689 h 3497992"/>
              <a:gd name="connsiteX2" fmla="*/ 31516 w 12143482"/>
              <a:gd name="connsiteY2" fmla="*/ 3497992 h 3497992"/>
              <a:gd name="connsiteX0" fmla="*/ 11671272 w 12112884"/>
              <a:gd name="connsiteY0" fmla="*/ 0 h 3497992"/>
              <a:gd name="connsiteX1" fmla="*/ 12105315 w 12112884"/>
              <a:gd name="connsiteY1" fmla="*/ 1745689 h 3497992"/>
              <a:gd name="connsiteX2" fmla="*/ 4 w 12112884"/>
              <a:gd name="connsiteY2" fmla="*/ 3497992 h 3497992"/>
              <a:gd name="connsiteX0" fmla="*/ 11671272 w 11672712"/>
              <a:gd name="connsiteY0" fmla="*/ 0 h 3497992"/>
              <a:gd name="connsiteX1" fmla="*/ 7805224 w 11672712"/>
              <a:gd name="connsiteY1" fmla="*/ 1771104 h 3497992"/>
              <a:gd name="connsiteX2" fmla="*/ 4 w 11672712"/>
              <a:gd name="connsiteY2" fmla="*/ 3497992 h 3497992"/>
              <a:gd name="connsiteX0" fmla="*/ 11671272 w 11673137"/>
              <a:gd name="connsiteY0" fmla="*/ 0 h 3497992"/>
              <a:gd name="connsiteX1" fmla="*/ 7805224 w 11673137"/>
              <a:gd name="connsiteY1" fmla="*/ 1771104 h 3497992"/>
              <a:gd name="connsiteX2" fmla="*/ 4 w 11673137"/>
              <a:gd name="connsiteY2" fmla="*/ 3497992 h 3497992"/>
              <a:gd name="connsiteX0" fmla="*/ 11671272 w 11673137"/>
              <a:gd name="connsiteY0" fmla="*/ 0 h 3497992"/>
              <a:gd name="connsiteX1" fmla="*/ 7805224 w 11673137"/>
              <a:gd name="connsiteY1" fmla="*/ 1771104 h 3497992"/>
              <a:gd name="connsiteX2" fmla="*/ 4 w 11673137"/>
              <a:gd name="connsiteY2" fmla="*/ 3497992 h 3497992"/>
              <a:gd name="connsiteX0" fmla="*/ 11671272 w 11673458"/>
              <a:gd name="connsiteY0" fmla="*/ 0 h 3497992"/>
              <a:gd name="connsiteX1" fmla="*/ 7805224 w 11673458"/>
              <a:gd name="connsiteY1" fmla="*/ 1771104 h 3497992"/>
              <a:gd name="connsiteX2" fmla="*/ 4 w 11673458"/>
              <a:gd name="connsiteY2" fmla="*/ 3497992 h 3497992"/>
              <a:gd name="connsiteX0" fmla="*/ 11671272 w 11671269"/>
              <a:gd name="connsiteY0" fmla="*/ 0 h 3497992"/>
              <a:gd name="connsiteX1" fmla="*/ 7805224 w 11671269"/>
              <a:gd name="connsiteY1" fmla="*/ 1771104 h 3497992"/>
              <a:gd name="connsiteX2" fmla="*/ 4 w 11671269"/>
              <a:gd name="connsiteY2" fmla="*/ 3497992 h 3497992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9738957 w 9738954"/>
              <a:gd name="connsiteY0" fmla="*/ 0 h 2502055"/>
              <a:gd name="connsiteX1" fmla="*/ 5916874 w 9738954"/>
              <a:gd name="connsiteY1" fmla="*/ 1245627 h 2502055"/>
              <a:gd name="connsiteX2" fmla="*/ 0 w 9738954"/>
              <a:gd name="connsiteY2" fmla="*/ 2502054 h 2502055"/>
              <a:gd name="connsiteX0" fmla="*/ 9738957 w 9738954"/>
              <a:gd name="connsiteY0" fmla="*/ 0 h 2502055"/>
              <a:gd name="connsiteX1" fmla="*/ 5916874 w 9738954"/>
              <a:gd name="connsiteY1" fmla="*/ 1245627 h 2502055"/>
              <a:gd name="connsiteX2" fmla="*/ 0 w 9738954"/>
              <a:gd name="connsiteY2" fmla="*/ 2502054 h 2502055"/>
              <a:gd name="connsiteX0" fmla="*/ 9738957 w 9738954"/>
              <a:gd name="connsiteY0" fmla="*/ 0 h 2502055"/>
              <a:gd name="connsiteX1" fmla="*/ 0 w 9738954"/>
              <a:gd name="connsiteY1" fmla="*/ 2502054 h 2502055"/>
              <a:gd name="connsiteX0" fmla="*/ 36801879 w 36801879"/>
              <a:gd name="connsiteY0" fmla="*/ -1 h 3981149"/>
              <a:gd name="connsiteX1" fmla="*/ 0 w 36801879"/>
              <a:gd name="connsiteY1" fmla="*/ 3981148 h 3981149"/>
              <a:gd name="connsiteX0" fmla="*/ 8788954 w 8788954"/>
              <a:gd name="connsiteY0" fmla="*/ -1 h 966063"/>
              <a:gd name="connsiteX1" fmla="*/ 3 w 8788954"/>
              <a:gd name="connsiteY1" fmla="*/ 966064 h 96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788954" h="966063">
                <a:moveTo>
                  <a:pt x="8788954" y="-1"/>
                </a:moveTo>
                <a:lnTo>
                  <a:pt x="3" y="966064"/>
                </a:ln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3" name="Line 4">
            <a:extLst>
              <a:ext uri="{FF2B5EF4-FFF2-40B4-BE49-F238E27FC236}">
                <a16:creationId xmlns:a16="http://schemas.microsoft.com/office/drawing/2014/main" id="{38283FB6-68F4-8AE4-EE00-79F92CFADF3E}"/>
              </a:ext>
            </a:extLst>
          </p:cNvPr>
          <p:cNvSpPr>
            <a:spLocks noChangeShapeType="1"/>
          </p:cNvSpPr>
          <p:nvPr/>
        </p:nvSpPr>
        <p:spPr bwMode="auto">
          <a:xfrm>
            <a:off x="7689238" y="3112246"/>
            <a:ext cx="70310" cy="869240"/>
          </a:xfrm>
          <a:prstGeom prst="line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E6E25037-F50A-841D-1258-834446C13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7467" y="2712136"/>
            <a:ext cx="1642533" cy="40011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Outlet riser</a:t>
            </a:r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D1298895-211D-5498-18B0-C984AAFD6367}"/>
              </a:ext>
            </a:extLst>
          </p:cNvPr>
          <p:cNvSpPr/>
          <p:nvPr/>
        </p:nvSpPr>
        <p:spPr>
          <a:xfrm>
            <a:off x="3744317" y="3614173"/>
            <a:ext cx="297654" cy="341156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610375 w 2080360"/>
              <a:gd name="connsiteY0" fmla="*/ 0 h 3460830"/>
              <a:gd name="connsiteX1" fmla="*/ 8492 w 2080360"/>
              <a:gd name="connsiteY1" fmla="*/ 706055 h 3460830"/>
              <a:gd name="connsiteX2" fmla="*/ 1044418 w 2080360"/>
              <a:gd name="connsiteY2" fmla="*/ 1745689 h 3460830"/>
              <a:gd name="connsiteX3" fmla="*/ 2080360 w 2080360"/>
              <a:gd name="connsiteY3" fmla="*/ 3460830 h 3460830"/>
              <a:gd name="connsiteX0" fmla="*/ 3 w 1469988"/>
              <a:gd name="connsiteY0" fmla="*/ 0 h 3460830"/>
              <a:gd name="connsiteX1" fmla="*/ 434046 w 1469988"/>
              <a:gd name="connsiteY1" fmla="*/ 1745689 h 3460830"/>
              <a:gd name="connsiteX2" fmla="*/ 1469988 w 1469988"/>
              <a:gd name="connsiteY2" fmla="*/ 3460830 h 3460830"/>
              <a:gd name="connsiteX0" fmla="*/ 11702784 w 12143482"/>
              <a:gd name="connsiteY0" fmla="*/ 0 h 3497992"/>
              <a:gd name="connsiteX1" fmla="*/ 12136827 w 12143482"/>
              <a:gd name="connsiteY1" fmla="*/ 1745689 h 3497992"/>
              <a:gd name="connsiteX2" fmla="*/ 31516 w 12143482"/>
              <a:gd name="connsiteY2" fmla="*/ 3497992 h 3497992"/>
              <a:gd name="connsiteX0" fmla="*/ 11671272 w 12112884"/>
              <a:gd name="connsiteY0" fmla="*/ 0 h 3497992"/>
              <a:gd name="connsiteX1" fmla="*/ 12105315 w 12112884"/>
              <a:gd name="connsiteY1" fmla="*/ 1745689 h 3497992"/>
              <a:gd name="connsiteX2" fmla="*/ 4 w 12112884"/>
              <a:gd name="connsiteY2" fmla="*/ 3497992 h 3497992"/>
              <a:gd name="connsiteX0" fmla="*/ 11671272 w 11672712"/>
              <a:gd name="connsiteY0" fmla="*/ 0 h 3497992"/>
              <a:gd name="connsiteX1" fmla="*/ 7805224 w 11672712"/>
              <a:gd name="connsiteY1" fmla="*/ 1771104 h 3497992"/>
              <a:gd name="connsiteX2" fmla="*/ 4 w 11672712"/>
              <a:gd name="connsiteY2" fmla="*/ 3497992 h 3497992"/>
              <a:gd name="connsiteX0" fmla="*/ 11671272 w 11673137"/>
              <a:gd name="connsiteY0" fmla="*/ 0 h 3497992"/>
              <a:gd name="connsiteX1" fmla="*/ 7805224 w 11673137"/>
              <a:gd name="connsiteY1" fmla="*/ 1771104 h 3497992"/>
              <a:gd name="connsiteX2" fmla="*/ 4 w 11673137"/>
              <a:gd name="connsiteY2" fmla="*/ 3497992 h 3497992"/>
              <a:gd name="connsiteX0" fmla="*/ 11671272 w 11673137"/>
              <a:gd name="connsiteY0" fmla="*/ 0 h 3497992"/>
              <a:gd name="connsiteX1" fmla="*/ 7805224 w 11673137"/>
              <a:gd name="connsiteY1" fmla="*/ 1771104 h 3497992"/>
              <a:gd name="connsiteX2" fmla="*/ 4 w 11673137"/>
              <a:gd name="connsiteY2" fmla="*/ 3497992 h 3497992"/>
              <a:gd name="connsiteX0" fmla="*/ 11671272 w 11673458"/>
              <a:gd name="connsiteY0" fmla="*/ 0 h 3497992"/>
              <a:gd name="connsiteX1" fmla="*/ 7805224 w 11673458"/>
              <a:gd name="connsiteY1" fmla="*/ 1771104 h 3497992"/>
              <a:gd name="connsiteX2" fmla="*/ 4 w 11673458"/>
              <a:gd name="connsiteY2" fmla="*/ 3497992 h 3497992"/>
              <a:gd name="connsiteX0" fmla="*/ 11671272 w 11671269"/>
              <a:gd name="connsiteY0" fmla="*/ 0 h 3497992"/>
              <a:gd name="connsiteX1" fmla="*/ 7805224 w 11671269"/>
              <a:gd name="connsiteY1" fmla="*/ 1771104 h 3497992"/>
              <a:gd name="connsiteX2" fmla="*/ 4 w 11671269"/>
              <a:gd name="connsiteY2" fmla="*/ 3497992 h 3497992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9738957 w 9738954"/>
              <a:gd name="connsiteY0" fmla="*/ 0 h 2502055"/>
              <a:gd name="connsiteX1" fmla="*/ 5916874 w 9738954"/>
              <a:gd name="connsiteY1" fmla="*/ 1245627 h 2502055"/>
              <a:gd name="connsiteX2" fmla="*/ 0 w 9738954"/>
              <a:gd name="connsiteY2" fmla="*/ 2502054 h 2502055"/>
              <a:gd name="connsiteX0" fmla="*/ 9738957 w 9738954"/>
              <a:gd name="connsiteY0" fmla="*/ 0 h 2502055"/>
              <a:gd name="connsiteX1" fmla="*/ 5916874 w 9738954"/>
              <a:gd name="connsiteY1" fmla="*/ 1245627 h 2502055"/>
              <a:gd name="connsiteX2" fmla="*/ 0 w 9738954"/>
              <a:gd name="connsiteY2" fmla="*/ 2502054 h 2502055"/>
              <a:gd name="connsiteX0" fmla="*/ 9738957 w 9738954"/>
              <a:gd name="connsiteY0" fmla="*/ 0 h 2502055"/>
              <a:gd name="connsiteX1" fmla="*/ 0 w 9738954"/>
              <a:gd name="connsiteY1" fmla="*/ 2502054 h 2502055"/>
              <a:gd name="connsiteX0" fmla="*/ 36801879 w 36801879"/>
              <a:gd name="connsiteY0" fmla="*/ -1 h 3981149"/>
              <a:gd name="connsiteX1" fmla="*/ 0 w 36801879"/>
              <a:gd name="connsiteY1" fmla="*/ 3981148 h 3981149"/>
              <a:gd name="connsiteX0" fmla="*/ 8788954 w 8788954"/>
              <a:gd name="connsiteY0" fmla="*/ -1 h 966063"/>
              <a:gd name="connsiteX1" fmla="*/ 3 w 8788954"/>
              <a:gd name="connsiteY1" fmla="*/ 966064 h 96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788954" h="966063">
                <a:moveTo>
                  <a:pt x="8788954" y="-1"/>
                </a:moveTo>
                <a:lnTo>
                  <a:pt x="3" y="966064"/>
                </a:ln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" name="Freeform 15">
            <a:extLst>
              <a:ext uri="{FF2B5EF4-FFF2-40B4-BE49-F238E27FC236}">
                <a16:creationId xmlns:a16="http://schemas.microsoft.com/office/drawing/2014/main" id="{40C020B1-53E4-73C2-FA4D-DDDA8A3160FE}"/>
              </a:ext>
            </a:extLst>
          </p:cNvPr>
          <p:cNvSpPr/>
          <p:nvPr/>
        </p:nvSpPr>
        <p:spPr>
          <a:xfrm flipH="1">
            <a:off x="615531" y="3398904"/>
            <a:ext cx="432055" cy="341156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610375 w 2080360"/>
              <a:gd name="connsiteY0" fmla="*/ 0 h 3460830"/>
              <a:gd name="connsiteX1" fmla="*/ 8492 w 2080360"/>
              <a:gd name="connsiteY1" fmla="*/ 706055 h 3460830"/>
              <a:gd name="connsiteX2" fmla="*/ 1044418 w 2080360"/>
              <a:gd name="connsiteY2" fmla="*/ 1745689 h 3460830"/>
              <a:gd name="connsiteX3" fmla="*/ 2080360 w 2080360"/>
              <a:gd name="connsiteY3" fmla="*/ 3460830 h 3460830"/>
              <a:gd name="connsiteX0" fmla="*/ 3 w 1469988"/>
              <a:gd name="connsiteY0" fmla="*/ 0 h 3460830"/>
              <a:gd name="connsiteX1" fmla="*/ 434046 w 1469988"/>
              <a:gd name="connsiteY1" fmla="*/ 1745689 h 3460830"/>
              <a:gd name="connsiteX2" fmla="*/ 1469988 w 1469988"/>
              <a:gd name="connsiteY2" fmla="*/ 3460830 h 3460830"/>
              <a:gd name="connsiteX0" fmla="*/ 11702784 w 12143482"/>
              <a:gd name="connsiteY0" fmla="*/ 0 h 3497992"/>
              <a:gd name="connsiteX1" fmla="*/ 12136827 w 12143482"/>
              <a:gd name="connsiteY1" fmla="*/ 1745689 h 3497992"/>
              <a:gd name="connsiteX2" fmla="*/ 31516 w 12143482"/>
              <a:gd name="connsiteY2" fmla="*/ 3497992 h 3497992"/>
              <a:gd name="connsiteX0" fmla="*/ 11671272 w 12112884"/>
              <a:gd name="connsiteY0" fmla="*/ 0 h 3497992"/>
              <a:gd name="connsiteX1" fmla="*/ 12105315 w 12112884"/>
              <a:gd name="connsiteY1" fmla="*/ 1745689 h 3497992"/>
              <a:gd name="connsiteX2" fmla="*/ 4 w 12112884"/>
              <a:gd name="connsiteY2" fmla="*/ 3497992 h 3497992"/>
              <a:gd name="connsiteX0" fmla="*/ 11671272 w 11672712"/>
              <a:gd name="connsiteY0" fmla="*/ 0 h 3497992"/>
              <a:gd name="connsiteX1" fmla="*/ 7805224 w 11672712"/>
              <a:gd name="connsiteY1" fmla="*/ 1771104 h 3497992"/>
              <a:gd name="connsiteX2" fmla="*/ 4 w 11672712"/>
              <a:gd name="connsiteY2" fmla="*/ 3497992 h 3497992"/>
              <a:gd name="connsiteX0" fmla="*/ 11671272 w 11673137"/>
              <a:gd name="connsiteY0" fmla="*/ 0 h 3497992"/>
              <a:gd name="connsiteX1" fmla="*/ 7805224 w 11673137"/>
              <a:gd name="connsiteY1" fmla="*/ 1771104 h 3497992"/>
              <a:gd name="connsiteX2" fmla="*/ 4 w 11673137"/>
              <a:gd name="connsiteY2" fmla="*/ 3497992 h 3497992"/>
              <a:gd name="connsiteX0" fmla="*/ 11671272 w 11673137"/>
              <a:gd name="connsiteY0" fmla="*/ 0 h 3497992"/>
              <a:gd name="connsiteX1" fmla="*/ 7805224 w 11673137"/>
              <a:gd name="connsiteY1" fmla="*/ 1771104 h 3497992"/>
              <a:gd name="connsiteX2" fmla="*/ 4 w 11673137"/>
              <a:gd name="connsiteY2" fmla="*/ 3497992 h 3497992"/>
              <a:gd name="connsiteX0" fmla="*/ 11671272 w 11673458"/>
              <a:gd name="connsiteY0" fmla="*/ 0 h 3497992"/>
              <a:gd name="connsiteX1" fmla="*/ 7805224 w 11673458"/>
              <a:gd name="connsiteY1" fmla="*/ 1771104 h 3497992"/>
              <a:gd name="connsiteX2" fmla="*/ 4 w 11673458"/>
              <a:gd name="connsiteY2" fmla="*/ 3497992 h 3497992"/>
              <a:gd name="connsiteX0" fmla="*/ 11671272 w 11671269"/>
              <a:gd name="connsiteY0" fmla="*/ 0 h 3497992"/>
              <a:gd name="connsiteX1" fmla="*/ 7805224 w 11671269"/>
              <a:gd name="connsiteY1" fmla="*/ 1771104 h 3497992"/>
              <a:gd name="connsiteX2" fmla="*/ 4 w 11671269"/>
              <a:gd name="connsiteY2" fmla="*/ 3497992 h 3497992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9738957 w 9738954"/>
              <a:gd name="connsiteY0" fmla="*/ 0 h 2502055"/>
              <a:gd name="connsiteX1" fmla="*/ 5916874 w 9738954"/>
              <a:gd name="connsiteY1" fmla="*/ 1245627 h 2502055"/>
              <a:gd name="connsiteX2" fmla="*/ 0 w 9738954"/>
              <a:gd name="connsiteY2" fmla="*/ 2502054 h 2502055"/>
              <a:gd name="connsiteX0" fmla="*/ 9738957 w 9738954"/>
              <a:gd name="connsiteY0" fmla="*/ 0 h 2502055"/>
              <a:gd name="connsiteX1" fmla="*/ 5916874 w 9738954"/>
              <a:gd name="connsiteY1" fmla="*/ 1245627 h 2502055"/>
              <a:gd name="connsiteX2" fmla="*/ 0 w 9738954"/>
              <a:gd name="connsiteY2" fmla="*/ 2502054 h 2502055"/>
              <a:gd name="connsiteX0" fmla="*/ 9738957 w 9738954"/>
              <a:gd name="connsiteY0" fmla="*/ 0 h 2502055"/>
              <a:gd name="connsiteX1" fmla="*/ 0 w 9738954"/>
              <a:gd name="connsiteY1" fmla="*/ 2502054 h 2502055"/>
              <a:gd name="connsiteX0" fmla="*/ 36801879 w 36801879"/>
              <a:gd name="connsiteY0" fmla="*/ -1 h 3981149"/>
              <a:gd name="connsiteX1" fmla="*/ 0 w 36801879"/>
              <a:gd name="connsiteY1" fmla="*/ 3981148 h 3981149"/>
              <a:gd name="connsiteX0" fmla="*/ 8788954 w 8788954"/>
              <a:gd name="connsiteY0" fmla="*/ -1 h 966063"/>
              <a:gd name="connsiteX1" fmla="*/ 3 w 8788954"/>
              <a:gd name="connsiteY1" fmla="*/ 966064 h 96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788954" h="966063">
                <a:moveTo>
                  <a:pt x="8788954" y="-1"/>
                </a:moveTo>
                <a:lnTo>
                  <a:pt x="3" y="966064"/>
                </a:ln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3" name="Freeform 15">
            <a:extLst>
              <a:ext uri="{FF2B5EF4-FFF2-40B4-BE49-F238E27FC236}">
                <a16:creationId xmlns:a16="http://schemas.microsoft.com/office/drawing/2014/main" id="{82F37284-BED7-BA11-B44C-1E47147B2453}"/>
              </a:ext>
            </a:extLst>
          </p:cNvPr>
          <p:cNvSpPr/>
          <p:nvPr/>
        </p:nvSpPr>
        <p:spPr>
          <a:xfrm flipH="1" flipV="1">
            <a:off x="3893144" y="5240178"/>
            <a:ext cx="607920" cy="1040726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610375 w 2080360"/>
              <a:gd name="connsiteY0" fmla="*/ 0 h 3460830"/>
              <a:gd name="connsiteX1" fmla="*/ 8492 w 2080360"/>
              <a:gd name="connsiteY1" fmla="*/ 706055 h 3460830"/>
              <a:gd name="connsiteX2" fmla="*/ 1044418 w 2080360"/>
              <a:gd name="connsiteY2" fmla="*/ 1745689 h 3460830"/>
              <a:gd name="connsiteX3" fmla="*/ 2080360 w 2080360"/>
              <a:gd name="connsiteY3" fmla="*/ 3460830 h 3460830"/>
              <a:gd name="connsiteX0" fmla="*/ 3 w 1469988"/>
              <a:gd name="connsiteY0" fmla="*/ 0 h 3460830"/>
              <a:gd name="connsiteX1" fmla="*/ 434046 w 1469988"/>
              <a:gd name="connsiteY1" fmla="*/ 1745689 h 3460830"/>
              <a:gd name="connsiteX2" fmla="*/ 1469988 w 1469988"/>
              <a:gd name="connsiteY2" fmla="*/ 3460830 h 3460830"/>
              <a:gd name="connsiteX0" fmla="*/ 11702784 w 12143482"/>
              <a:gd name="connsiteY0" fmla="*/ 0 h 3497992"/>
              <a:gd name="connsiteX1" fmla="*/ 12136827 w 12143482"/>
              <a:gd name="connsiteY1" fmla="*/ 1745689 h 3497992"/>
              <a:gd name="connsiteX2" fmla="*/ 31516 w 12143482"/>
              <a:gd name="connsiteY2" fmla="*/ 3497992 h 3497992"/>
              <a:gd name="connsiteX0" fmla="*/ 11671272 w 12112884"/>
              <a:gd name="connsiteY0" fmla="*/ 0 h 3497992"/>
              <a:gd name="connsiteX1" fmla="*/ 12105315 w 12112884"/>
              <a:gd name="connsiteY1" fmla="*/ 1745689 h 3497992"/>
              <a:gd name="connsiteX2" fmla="*/ 4 w 12112884"/>
              <a:gd name="connsiteY2" fmla="*/ 3497992 h 3497992"/>
              <a:gd name="connsiteX0" fmla="*/ 11671272 w 11672712"/>
              <a:gd name="connsiteY0" fmla="*/ 0 h 3497992"/>
              <a:gd name="connsiteX1" fmla="*/ 7805224 w 11672712"/>
              <a:gd name="connsiteY1" fmla="*/ 1771104 h 3497992"/>
              <a:gd name="connsiteX2" fmla="*/ 4 w 11672712"/>
              <a:gd name="connsiteY2" fmla="*/ 3497992 h 3497992"/>
              <a:gd name="connsiteX0" fmla="*/ 11671272 w 11673137"/>
              <a:gd name="connsiteY0" fmla="*/ 0 h 3497992"/>
              <a:gd name="connsiteX1" fmla="*/ 7805224 w 11673137"/>
              <a:gd name="connsiteY1" fmla="*/ 1771104 h 3497992"/>
              <a:gd name="connsiteX2" fmla="*/ 4 w 11673137"/>
              <a:gd name="connsiteY2" fmla="*/ 3497992 h 3497992"/>
              <a:gd name="connsiteX0" fmla="*/ 11671272 w 11673137"/>
              <a:gd name="connsiteY0" fmla="*/ 0 h 3497992"/>
              <a:gd name="connsiteX1" fmla="*/ 7805224 w 11673137"/>
              <a:gd name="connsiteY1" fmla="*/ 1771104 h 3497992"/>
              <a:gd name="connsiteX2" fmla="*/ 4 w 11673137"/>
              <a:gd name="connsiteY2" fmla="*/ 3497992 h 3497992"/>
              <a:gd name="connsiteX0" fmla="*/ 11671272 w 11673458"/>
              <a:gd name="connsiteY0" fmla="*/ 0 h 3497992"/>
              <a:gd name="connsiteX1" fmla="*/ 7805224 w 11673458"/>
              <a:gd name="connsiteY1" fmla="*/ 1771104 h 3497992"/>
              <a:gd name="connsiteX2" fmla="*/ 4 w 11673458"/>
              <a:gd name="connsiteY2" fmla="*/ 3497992 h 3497992"/>
              <a:gd name="connsiteX0" fmla="*/ 11671272 w 11671269"/>
              <a:gd name="connsiteY0" fmla="*/ 0 h 3497992"/>
              <a:gd name="connsiteX1" fmla="*/ 7805224 w 11671269"/>
              <a:gd name="connsiteY1" fmla="*/ 1771104 h 3497992"/>
              <a:gd name="connsiteX2" fmla="*/ 4 w 11671269"/>
              <a:gd name="connsiteY2" fmla="*/ 3497992 h 3497992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9738957 w 9738954"/>
              <a:gd name="connsiteY0" fmla="*/ 0 h 2502055"/>
              <a:gd name="connsiteX1" fmla="*/ 5916874 w 9738954"/>
              <a:gd name="connsiteY1" fmla="*/ 1245627 h 2502055"/>
              <a:gd name="connsiteX2" fmla="*/ 0 w 9738954"/>
              <a:gd name="connsiteY2" fmla="*/ 2502054 h 2502055"/>
              <a:gd name="connsiteX0" fmla="*/ 9738957 w 9738954"/>
              <a:gd name="connsiteY0" fmla="*/ 0 h 2502055"/>
              <a:gd name="connsiteX1" fmla="*/ 5916874 w 9738954"/>
              <a:gd name="connsiteY1" fmla="*/ 1245627 h 2502055"/>
              <a:gd name="connsiteX2" fmla="*/ 0 w 9738954"/>
              <a:gd name="connsiteY2" fmla="*/ 2502054 h 2502055"/>
              <a:gd name="connsiteX0" fmla="*/ 9738957 w 9738954"/>
              <a:gd name="connsiteY0" fmla="*/ 0 h 2502055"/>
              <a:gd name="connsiteX1" fmla="*/ 0 w 9738954"/>
              <a:gd name="connsiteY1" fmla="*/ 2502054 h 2502055"/>
              <a:gd name="connsiteX0" fmla="*/ 36801879 w 36801879"/>
              <a:gd name="connsiteY0" fmla="*/ -1 h 3981149"/>
              <a:gd name="connsiteX1" fmla="*/ 0 w 36801879"/>
              <a:gd name="connsiteY1" fmla="*/ 3981148 h 3981149"/>
              <a:gd name="connsiteX0" fmla="*/ 8788954 w 8788954"/>
              <a:gd name="connsiteY0" fmla="*/ -1 h 966063"/>
              <a:gd name="connsiteX1" fmla="*/ 3 w 8788954"/>
              <a:gd name="connsiteY1" fmla="*/ 966064 h 96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788954" h="966063">
                <a:moveTo>
                  <a:pt x="8788954" y="-1"/>
                </a:moveTo>
                <a:lnTo>
                  <a:pt x="3" y="966064"/>
                </a:ln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" name="Text Box 7">
            <a:extLst>
              <a:ext uri="{FF2B5EF4-FFF2-40B4-BE49-F238E27FC236}">
                <a16:creationId xmlns:a16="http://schemas.microsoft.com/office/drawing/2014/main" id="{B07B5884-0C33-2017-D079-0B40389B4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85" y="470173"/>
            <a:ext cx="3498728" cy="707886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Large basin collects water from two roads and parking lot</a:t>
            </a:r>
          </a:p>
        </p:txBody>
      </p:sp>
      <p:sp>
        <p:nvSpPr>
          <p:cNvPr id="25" name="Freeform 15">
            <a:extLst>
              <a:ext uri="{FF2B5EF4-FFF2-40B4-BE49-F238E27FC236}">
                <a16:creationId xmlns:a16="http://schemas.microsoft.com/office/drawing/2014/main" id="{94D08307-4D36-60AA-D7B9-2B69134EBDFF}"/>
              </a:ext>
            </a:extLst>
          </p:cNvPr>
          <p:cNvSpPr/>
          <p:nvPr/>
        </p:nvSpPr>
        <p:spPr>
          <a:xfrm>
            <a:off x="5102031" y="3810908"/>
            <a:ext cx="297654" cy="341156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610375 w 2080360"/>
              <a:gd name="connsiteY0" fmla="*/ 0 h 3460830"/>
              <a:gd name="connsiteX1" fmla="*/ 8492 w 2080360"/>
              <a:gd name="connsiteY1" fmla="*/ 706055 h 3460830"/>
              <a:gd name="connsiteX2" fmla="*/ 1044418 w 2080360"/>
              <a:gd name="connsiteY2" fmla="*/ 1745689 h 3460830"/>
              <a:gd name="connsiteX3" fmla="*/ 2080360 w 2080360"/>
              <a:gd name="connsiteY3" fmla="*/ 3460830 h 3460830"/>
              <a:gd name="connsiteX0" fmla="*/ 3 w 1469988"/>
              <a:gd name="connsiteY0" fmla="*/ 0 h 3460830"/>
              <a:gd name="connsiteX1" fmla="*/ 434046 w 1469988"/>
              <a:gd name="connsiteY1" fmla="*/ 1745689 h 3460830"/>
              <a:gd name="connsiteX2" fmla="*/ 1469988 w 1469988"/>
              <a:gd name="connsiteY2" fmla="*/ 3460830 h 3460830"/>
              <a:gd name="connsiteX0" fmla="*/ 11702784 w 12143482"/>
              <a:gd name="connsiteY0" fmla="*/ 0 h 3497992"/>
              <a:gd name="connsiteX1" fmla="*/ 12136827 w 12143482"/>
              <a:gd name="connsiteY1" fmla="*/ 1745689 h 3497992"/>
              <a:gd name="connsiteX2" fmla="*/ 31516 w 12143482"/>
              <a:gd name="connsiteY2" fmla="*/ 3497992 h 3497992"/>
              <a:gd name="connsiteX0" fmla="*/ 11671272 w 12112884"/>
              <a:gd name="connsiteY0" fmla="*/ 0 h 3497992"/>
              <a:gd name="connsiteX1" fmla="*/ 12105315 w 12112884"/>
              <a:gd name="connsiteY1" fmla="*/ 1745689 h 3497992"/>
              <a:gd name="connsiteX2" fmla="*/ 4 w 12112884"/>
              <a:gd name="connsiteY2" fmla="*/ 3497992 h 3497992"/>
              <a:gd name="connsiteX0" fmla="*/ 11671272 w 11672712"/>
              <a:gd name="connsiteY0" fmla="*/ 0 h 3497992"/>
              <a:gd name="connsiteX1" fmla="*/ 7805224 w 11672712"/>
              <a:gd name="connsiteY1" fmla="*/ 1771104 h 3497992"/>
              <a:gd name="connsiteX2" fmla="*/ 4 w 11672712"/>
              <a:gd name="connsiteY2" fmla="*/ 3497992 h 3497992"/>
              <a:gd name="connsiteX0" fmla="*/ 11671272 w 11673137"/>
              <a:gd name="connsiteY0" fmla="*/ 0 h 3497992"/>
              <a:gd name="connsiteX1" fmla="*/ 7805224 w 11673137"/>
              <a:gd name="connsiteY1" fmla="*/ 1771104 h 3497992"/>
              <a:gd name="connsiteX2" fmla="*/ 4 w 11673137"/>
              <a:gd name="connsiteY2" fmla="*/ 3497992 h 3497992"/>
              <a:gd name="connsiteX0" fmla="*/ 11671272 w 11673137"/>
              <a:gd name="connsiteY0" fmla="*/ 0 h 3497992"/>
              <a:gd name="connsiteX1" fmla="*/ 7805224 w 11673137"/>
              <a:gd name="connsiteY1" fmla="*/ 1771104 h 3497992"/>
              <a:gd name="connsiteX2" fmla="*/ 4 w 11673137"/>
              <a:gd name="connsiteY2" fmla="*/ 3497992 h 3497992"/>
              <a:gd name="connsiteX0" fmla="*/ 11671272 w 11673458"/>
              <a:gd name="connsiteY0" fmla="*/ 0 h 3497992"/>
              <a:gd name="connsiteX1" fmla="*/ 7805224 w 11673458"/>
              <a:gd name="connsiteY1" fmla="*/ 1771104 h 3497992"/>
              <a:gd name="connsiteX2" fmla="*/ 4 w 11673458"/>
              <a:gd name="connsiteY2" fmla="*/ 3497992 h 3497992"/>
              <a:gd name="connsiteX0" fmla="*/ 11671272 w 11671269"/>
              <a:gd name="connsiteY0" fmla="*/ 0 h 3497992"/>
              <a:gd name="connsiteX1" fmla="*/ 7805224 w 11671269"/>
              <a:gd name="connsiteY1" fmla="*/ 1771104 h 3497992"/>
              <a:gd name="connsiteX2" fmla="*/ 4 w 11671269"/>
              <a:gd name="connsiteY2" fmla="*/ 3497992 h 3497992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9738957 w 9738954"/>
              <a:gd name="connsiteY0" fmla="*/ 0 h 2502055"/>
              <a:gd name="connsiteX1" fmla="*/ 5916874 w 9738954"/>
              <a:gd name="connsiteY1" fmla="*/ 1245627 h 2502055"/>
              <a:gd name="connsiteX2" fmla="*/ 0 w 9738954"/>
              <a:gd name="connsiteY2" fmla="*/ 2502054 h 2502055"/>
              <a:gd name="connsiteX0" fmla="*/ 9738957 w 9738954"/>
              <a:gd name="connsiteY0" fmla="*/ 0 h 2502055"/>
              <a:gd name="connsiteX1" fmla="*/ 5916874 w 9738954"/>
              <a:gd name="connsiteY1" fmla="*/ 1245627 h 2502055"/>
              <a:gd name="connsiteX2" fmla="*/ 0 w 9738954"/>
              <a:gd name="connsiteY2" fmla="*/ 2502054 h 2502055"/>
              <a:gd name="connsiteX0" fmla="*/ 9738957 w 9738954"/>
              <a:gd name="connsiteY0" fmla="*/ 0 h 2502055"/>
              <a:gd name="connsiteX1" fmla="*/ 0 w 9738954"/>
              <a:gd name="connsiteY1" fmla="*/ 2502054 h 2502055"/>
              <a:gd name="connsiteX0" fmla="*/ 36801879 w 36801879"/>
              <a:gd name="connsiteY0" fmla="*/ -1 h 3981149"/>
              <a:gd name="connsiteX1" fmla="*/ 0 w 36801879"/>
              <a:gd name="connsiteY1" fmla="*/ 3981148 h 3981149"/>
              <a:gd name="connsiteX0" fmla="*/ 8788954 w 8788954"/>
              <a:gd name="connsiteY0" fmla="*/ -1 h 966063"/>
              <a:gd name="connsiteX1" fmla="*/ 3 w 8788954"/>
              <a:gd name="connsiteY1" fmla="*/ 966064 h 96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788954" h="966063">
                <a:moveTo>
                  <a:pt x="8788954" y="-1"/>
                </a:moveTo>
                <a:lnTo>
                  <a:pt x="3" y="966064"/>
                </a:ln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4289EA-91BD-C05E-10CE-055B1A69DD4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2820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9C3E48-A3FF-55E5-DEA5-82BFD265E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5D7D33D-83FD-19FF-339D-4AB5DE7AF9FA}"/>
              </a:ext>
            </a:extLst>
          </p:cNvPr>
          <p:cNvSpPr txBox="1"/>
          <p:nvPr/>
        </p:nvSpPr>
        <p:spPr>
          <a:xfrm>
            <a:off x="669131" y="525399"/>
            <a:ext cx="7805738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Structural Infiltration Practices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Beds / Trenches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Basins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Vegetated Swales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 Gardens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Subsurface Structures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80510E-DA1E-7F10-6E7C-5E46F968B251}"/>
              </a:ext>
            </a:extLst>
          </p:cNvPr>
          <p:cNvSpPr/>
          <p:nvPr/>
        </p:nvSpPr>
        <p:spPr>
          <a:xfrm>
            <a:off x="0" y="-30508"/>
            <a:ext cx="9144000" cy="320040"/>
          </a:xfrm>
          <a:prstGeom prst="rect">
            <a:avLst/>
          </a:prstGeom>
          <a:gradFill>
            <a:gsLst>
              <a:gs pos="55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B0C45063-727C-6768-4D45-E90E6A7DC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5650" y="-10739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Practices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B7327D-591B-ECF2-2254-76EA71256275}"/>
              </a:ext>
            </a:extLst>
          </p:cNvPr>
          <p:cNvSpPr txBox="1"/>
          <p:nvPr/>
        </p:nvSpPr>
        <p:spPr>
          <a:xfrm>
            <a:off x="6866453" y="6488668"/>
            <a:ext cx="2277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not all-inclusive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313DEE-395F-484F-1CCF-DDE4F410D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D9BF44-AB1D-4454-A23A-CA84D0B68E46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3770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43CA99-69AB-4417-5A5A-ED0278A19E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981" y="848978"/>
            <a:ext cx="8285087" cy="30730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068082-50AB-1BCD-8FB5-635373324A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000" y="4013199"/>
            <a:ext cx="3911600" cy="28448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50323E-E677-17A3-A0D0-1B795E90CB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7666" y="4013198"/>
            <a:ext cx="4137893" cy="28448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4654513-107D-7BF3-2ACC-022C0691CBA5}"/>
              </a:ext>
            </a:extLst>
          </p:cNvPr>
          <p:cNvSpPr/>
          <p:nvPr/>
        </p:nvSpPr>
        <p:spPr>
          <a:xfrm>
            <a:off x="0" y="-30508"/>
            <a:ext cx="9144000" cy="320040"/>
          </a:xfrm>
          <a:prstGeom prst="rect">
            <a:avLst/>
          </a:prstGeom>
          <a:gradFill>
            <a:gsLst>
              <a:gs pos="55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792F3041-A50A-04CE-D19A-346F4C1CE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5650" y="-10739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Practices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A334445D-3261-1CDB-4EF8-1927A323E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2797" y="-112128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Vegetated Swale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1719CC-2245-94E2-93AE-FD34E50ED70C}"/>
              </a:ext>
            </a:extLst>
          </p:cNvPr>
          <p:cNvSpPr txBox="1"/>
          <p:nvPr/>
        </p:nvSpPr>
        <p:spPr>
          <a:xfrm>
            <a:off x="-7475" y="277478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Vegetated Swales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: Filter and slow runoff, promote infiltration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B9D7A6-BD70-27EE-9B09-7C8AE0C8E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7174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833D0C-B4AD-8D79-F637-590BFB309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1A8310-54DF-0ECA-4F8F-11927228889F}"/>
              </a:ext>
            </a:extLst>
          </p:cNvPr>
          <p:cNvSpPr/>
          <p:nvPr/>
        </p:nvSpPr>
        <p:spPr>
          <a:xfrm>
            <a:off x="0" y="-30508"/>
            <a:ext cx="9144000" cy="320040"/>
          </a:xfrm>
          <a:prstGeom prst="rect">
            <a:avLst/>
          </a:prstGeom>
          <a:gradFill>
            <a:gsLst>
              <a:gs pos="55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429C70A7-902F-84EC-CA39-7FC12D802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5650" y="-10739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Practices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370C9313-3797-BBF0-6602-B6775992F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2797" y="-112128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Vegetated Swale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A1D76B-564A-42F4-131A-F33BA5441F45}"/>
              </a:ext>
            </a:extLst>
          </p:cNvPr>
          <p:cNvSpPr txBox="1"/>
          <p:nvPr/>
        </p:nvSpPr>
        <p:spPr>
          <a:xfrm>
            <a:off x="-7475" y="277478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Vegetated Swales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: Filter and slow runoff, promote infiltration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3" name="Picture 12" descr="A road with rocks and grass&#10;&#10;Description automatically generated">
            <a:extLst>
              <a:ext uri="{FF2B5EF4-FFF2-40B4-BE49-F238E27FC236}">
                <a16:creationId xmlns:a16="http://schemas.microsoft.com/office/drawing/2014/main" id="{2BB54205-4930-6A00-C34E-0F8CB40FB2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7050" y="864356"/>
            <a:ext cx="4579475" cy="5993643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5" name="Picture 14" descr="A road leading to a house&#10;&#10;Description automatically generated">
            <a:extLst>
              <a:ext uri="{FF2B5EF4-FFF2-40B4-BE49-F238E27FC236}">
                <a16:creationId xmlns:a16="http://schemas.microsoft.com/office/drawing/2014/main" id="{0322ECBE-AFA6-4AE2-3A16-2F19824ACB2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94"/>
          <a:stretch/>
        </p:blipFill>
        <p:spPr>
          <a:xfrm>
            <a:off x="0" y="864357"/>
            <a:ext cx="4572000" cy="5993643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0B9C23D5-1B43-1409-FC5A-38FE0C9EF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77851"/>
            <a:ext cx="1195329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BEFORE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1B2DCD6A-E3B0-CE23-EA20-BB979F032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4338" y="892813"/>
            <a:ext cx="1195329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</a:t>
            </a:r>
          </a:p>
        </p:txBody>
      </p:sp>
      <p:sp>
        <p:nvSpPr>
          <p:cNvPr id="9" name="Freeform 15">
            <a:extLst>
              <a:ext uri="{FF2B5EF4-FFF2-40B4-BE49-F238E27FC236}">
                <a16:creationId xmlns:a16="http://schemas.microsoft.com/office/drawing/2014/main" id="{80197FB9-7376-4B90-1B6D-42392E323BAF}"/>
              </a:ext>
            </a:extLst>
          </p:cNvPr>
          <p:cNvSpPr/>
          <p:nvPr/>
        </p:nvSpPr>
        <p:spPr>
          <a:xfrm flipH="1">
            <a:off x="2110740" y="3191664"/>
            <a:ext cx="649581" cy="474672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610375 w 2080360"/>
              <a:gd name="connsiteY0" fmla="*/ 0 h 3460830"/>
              <a:gd name="connsiteX1" fmla="*/ 8492 w 2080360"/>
              <a:gd name="connsiteY1" fmla="*/ 706055 h 3460830"/>
              <a:gd name="connsiteX2" fmla="*/ 1044418 w 2080360"/>
              <a:gd name="connsiteY2" fmla="*/ 1745689 h 3460830"/>
              <a:gd name="connsiteX3" fmla="*/ 2080360 w 2080360"/>
              <a:gd name="connsiteY3" fmla="*/ 3460830 h 3460830"/>
              <a:gd name="connsiteX0" fmla="*/ 3 w 1469988"/>
              <a:gd name="connsiteY0" fmla="*/ 0 h 3460830"/>
              <a:gd name="connsiteX1" fmla="*/ 434046 w 1469988"/>
              <a:gd name="connsiteY1" fmla="*/ 1745689 h 3460830"/>
              <a:gd name="connsiteX2" fmla="*/ 1469988 w 1469988"/>
              <a:gd name="connsiteY2" fmla="*/ 3460830 h 3460830"/>
              <a:gd name="connsiteX0" fmla="*/ 11702784 w 12143482"/>
              <a:gd name="connsiteY0" fmla="*/ 0 h 3497992"/>
              <a:gd name="connsiteX1" fmla="*/ 12136827 w 12143482"/>
              <a:gd name="connsiteY1" fmla="*/ 1745689 h 3497992"/>
              <a:gd name="connsiteX2" fmla="*/ 31516 w 12143482"/>
              <a:gd name="connsiteY2" fmla="*/ 3497992 h 3497992"/>
              <a:gd name="connsiteX0" fmla="*/ 11671272 w 12112884"/>
              <a:gd name="connsiteY0" fmla="*/ 0 h 3497992"/>
              <a:gd name="connsiteX1" fmla="*/ 12105315 w 12112884"/>
              <a:gd name="connsiteY1" fmla="*/ 1745689 h 3497992"/>
              <a:gd name="connsiteX2" fmla="*/ 4 w 12112884"/>
              <a:gd name="connsiteY2" fmla="*/ 3497992 h 3497992"/>
              <a:gd name="connsiteX0" fmla="*/ 11671272 w 11672712"/>
              <a:gd name="connsiteY0" fmla="*/ 0 h 3497992"/>
              <a:gd name="connsiteX1" fmla="*/ 7805224 w 11672712"/>
              <a:gd name="connsiteY1" fmla="*/ 1771104 h 3497992"/>
              <a:gd name="connsiteX2" fmla="*/ 4 w 11672712"/>
              <a:gd name="connsiteY2" fmla="*/ 3497992 h 3497992"/>
              <a:gd name="connsiteX0" fmla="*/ 11671272 w 11673137"/>
              <a:gd name="connsiteY0" fmla="*/ 0 h 3497992"/>
              <a:gd name="connsiteX1" fmla="*/ 7805224 w 11673137"/>
              <a:gd name="connsiteY1" fmla="*/ 1771104 h 3497992"/>
              <a:gd name="connsiteX2" fmla="*/ 4 w 11673137"/>
              <a:gd name="connsiteY2" fmla="*/ 3497992 h 3497992"/>
              <a:gd name="connsiteX0" fmla="*/ 11671272 w 11673137"/>
              <a:gd name="connsiteY0" fmla="*/ 0 h 3497992"/>
              <a:gd name="connsiteX1" fmla="*/ 7805224 w 11673137"/>
              <a:gd name="connsiteY1" fmla="*/ 1771104 h 3497992"/>
              <a:gd name="connsiteX2" fmla="*/ 4 w 11673137"/>
              <a:gd name="connsiteY2" fmla="*/ 3497992 h 3497992"/>
              <a:gd name="connsiteX0" fmla="*/ 11671272 w 11673458"/>
              <a:gd name="connsiteY0" fmla="*/ 0 h 3497992"/>
              <a:gd name="connsiteX1" fmla="*/ 7805224 w 11673458"/>
              <a:gd name="connsiteY1" fmla="*/ 1771104 h 3497992"/>
              <a:gd name="connsiteX2" fmla="*/ 4 w 11673458"/>
              <a:gd name="connsiteY2" fmla="*/ 3497992 h 3497992"/>
              <a:gd name="connsiteX0" fmla="*/ 11671272 w 11671269"/>
              <a:gd name="connsiteY0" fmla="*/ 0 h 3497992"/>
              <a:gd name="connsiteX1" fmla="*/ 7805224 w 11671269"/>
              <a:gd name="connsiteY1" fmla="*/ 1771104 h 3497992"/>
              <a:gd name="connsiteX2" fmla="*/ 4 w 11671269"/>
              <a:gd name="connsiteY2" fmla="*/ 3497992 h 3497992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9738957 w 9738954"/>
              <a:gd name="connsiteY0" fmla="*/ 0 h 2502055"/>
              <a:gd name="connsiteX1" fmla="*/ 5916874 w 9738954"/>
              <a:gd name="connsiteY1" fmla="*/ 1245627 h 2502055"/>
              <a:gd name="connsiteX2" fmla="*/ 0 w 9738954"/>
              <a:gd name="connsiteY2" fmla="*/ 2502054 h 2502055"/>
              <a:gd name="connsiteX0" fmla="*/ 9738957 w 9738954"/>
              <a:gd name="connsiteY0" fmla="*/ 0 h 2502055"/>
              <a:gd name="connsiteX1" fmla="*/ 5916874 w 9738954"/>
              <a:gd name="connsiteY1" fmla="*/ 1245627 h 2502055"/>
              <a:gd name="connsiteX2" fmla="*/ 0 w 9738954"/>
              <a:gd name="connsiteY2" fmla="*/ 2502054 h 2502055"/>
              <a:gd name="connsiteX0" fmla="*/ 9738957 w 9738954"/>
              <a:gd name="connsiteY0" fmla="*/ 0 h 2502055"/>
              <a:gd name="connsiteX1" fmla="*/ 0 w 9738954"/>
              <a:gd name="connsiteY1" fmla="*/ 2502054 h 2502055"/>
              <a:gd name="connsiteX0" fmla="*/ 36801879 w 36801879"/>
              <a:gd name="connsiteY0" fmla="*/ -1 h 3981149"/>
              <a:gd name="connsiteX1" fmla="*/ 0 w 36801879"/>
              <a:gd name="connsiteY1" fmla="*/ 3981148 h 3981149"/>
              <a:gd name="connsiteX0" fmla="*/ 8788954 w 8788954"/>
              <a:gd name="connsiteY0" fmla="*/ -1 h 966063"/>
              <a:gd name="connsiteX1" fmla="*/ 3 w 8788954"/>
              <a:gd name="connsiteY1" fmla="*/ 966064 h 96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788954" h="966063">
                <a:moveTo>
                  <a:pt x="8788954" y="-1"/>
                </a:moveTo>
                <a:lnTo>
                  <a:pt x="3" y="966064"/>
                </a:ln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" name="Freeform 15">
            <a:extLst>
              <a:ext uri="{FF2B5EF4-FFF2-40B4-BE49-F238E27FC236}">
                <a16:creationId xmlns:a16="http://schemas.microsoft.com/office/drawing/2014/main" id="{5AC19CEE-435F-C6FB-C77F-19F136F47AAA}"/>
              </a:ext>
            </a:extLst>
          </p:cNvPr>
          <p:cNvSpPr/>
          <p:nvPr/>
        </p:nvSpPr>
        <p:spPr>
          <a:xfrm>
            <a:off x="6515101" y="3310332"/>
            <a:ext cx="167639" cy="712008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610375 w 2080360"/>
              <a:gd name="connsiteY0" fmla="*/ 0 h 3460830"/>
              <a:gd name="connsiteX1" fmla="*/ 8492 w 2080360"/>
              <a:gd name="connsiteY1" fmla="*/ 706055 h 3460830"/>
              <a:gd name="connsiteX2" fmla="*/ 1044418 w 2080360"/>
              <a:gd name="connsiteY2" fmla="*/ 1745689 h 3460830"/>
              <a:gd name="connsiteX3" fmla="*/ 2080360 w 2080360"/>
              <a:gd name="connsiteY3" fmla="*/ 3460830 h 3460830"/>
              <a:gd name="connsiteX0" fmla="*/ 3 w 1469988"/>
              <a:gd name="connsiteY0" fmla="*/ 0 h 3460830"/>
              <a:gd name="connsiteX1" fmla="*/ 434046 w 1469988"/>
              <a:gd name="connsiteY1" fmla="*/ 1745689 h 3460830"/>
              <a:gd name="connsiteX2" fmla="*/ 1469988 w 1469988"/>
              <a:gd name="connsiteY2" fmla="*/ 3460830 h 3460830"/>
              <a:gd name="connsiteX0" fmla="*/ 11702784 w 12143482"/>
              <a:gd name="connsiteY0" fmla="*/ 0 h 3497992"/>
              <a:gd name="connsiteX1" fmla="*/ 12136827 w 12143482"/>
              <a:gd name="connsiteY1" fmla="*/ 1745689 h 3497992"/>
              <a:gd name="connsiteX2" fmla="*/ 31516 w 12143482"/>
              <a:gd name="connsiteY2" fmla="*/ 3497992 h 3497992"/>
              <a:gd name="connsiteX0" fmla="*/ 11671272 w 12112884"/>
              <a:gd name="connsiteY0" fmla="*/ 0 h 3497992"/>
              <a:gd name="connsiteX1" fmla="*/ 12105315 w 12112884"/>
              <a:gd name="connsiteY1" fmla="*/ 1745689 h 3497992"/>
              <a:gd name="connsiteX2" fmla="*/ 4 w 12112884"/>
              <a:gd name="connsiteY2" fmla="*/ 3497992 h 3497992"/>
              <a:gd name="connsiteX0" fmla="*/ 11671272 w 11672712"/>
              <a:gd name="connsiteY0" fmla="*/ 0 h 3497992"/>
              <a:gd name="connsiteX1" fmla="*/ 7805224 w 11672712"/>
              <a:gd name="connsiteY1" fmla="*/ 1771104 h 3497992"/>
              <a:gd name="connsiteX2" fmla="*/ 4 w 11672712"/>
              <a:gd name="connsiteY2" fmla="*/ 3497992 h 3497992"/>
              <a:gd name="connsiteX0" fmla="*/ 11671272 w 11673137"/>
              <a:gd name="connsiteY0" fmla="*/ 0 h 3497992"/>
              <a:gd name="connsiteX1" fmla="*/ 7805224 w 11673137"/>
              <a:gd name="connsiteY1" fmla="*/ 1771104 h 3497992"/>
              <a:gd name="connsiteX2" fmla="*/ 4 w 11673137"/>
              <a:gd name="connsiteY2" fmla="*/ 3497992 h 3497992"/>
              <a:gd name="connsiteX0" fmla="*/ 11671272 w 11673137"/>
              <a:gd name="connsiteY0" fmla="*/ 0 h 3497992"/>
              <a:gd name="connsiteX1" fmla="*/ 7805224 w 11673137"/>
              <a:gd name="connsiteY1" fmla="*/ 1771104 h 3497992"/>
              <a:gd name="connsiteX2" fmla="*/ 4 w 11673137"/>
              <a:gd name="connsiteY2" fmla="*/ 3497992 h 3497992"/>
              <a:gd name="connsiteX0" fmla="*/ 11671272 w 11673458"/>
              <a:gd name="connsiteY0" fmla="*/ 0 h 3497992"/>
              <a:gd name="connsiteX1" fmla="*/ 7805224 w 11673458"/>
              <a:gd name="connsiteY1" fmla="*/ 1771104 h 3497992"/>
              <a:gd name="connsiteX2" fmla="*/ 4 w 11673458"/>
              <a:gd name="connsiteY2" fmla="*/ 3497992 h 3497992"/>
              <a:gd name="connsiteX0" fmla="*/ 11671272 w 11671269"/>
              <a:gd name="connsiteY0" fmla="*/ 0 h 3497992"/>
              <a:gd name="connsiteX1" fmla="*/ 7805224 w 11671269"/>
              <a:gd name="connsiteY1" fmla="*/ 1771104 h 3497992"/>
              <a:gd name="connsiteX2" fmla="*/ 4 w 11671269"/>
              <a:gd name="connsiteY2" fmla="*/ 3497992 h 3497992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9738957 w 9738954"/>
              <a:gd name="connsiteY0" fmla="*/ 0 h 2502055"/>
              <a:gd name="connsiteX1" fmla="*/ 5916874 w 9738954"/>
              <a:gd name="connsiteY1" fmla="*/ 1245627 h 2502055"/>
              <a:gd name="connsiteX2" fmla="*/ 0 w 9738954"/>
              <a:gd name="connsiteY2" fmla="*/ 2502054 h 2502055"/>
              <a:gd name="connsiteX0" fmla="*/ 9738957 w 9738954"/>
              <a:gd name="connsiteY0" fmla="*/ 0 h 2502055"/>
              <a:gd name="connsiteX1" fmla="*/ 5916874 w 9738954"/>
              <a:gd name="connsiteY1" fmla="*/ 1245627 h 2502055"/>
              <a:gd name="connsiteX2" fmla="*/ 0 w 9738954"/>
              <a:gd name="connsiteY2" fmla="*/ 2502054 h 2502055"/>
              <a:gd name="connsiteX0" fmla="*/ 9738957 w 9738954"/>
              <a:gd name="connsiteY0" fmla="*/ 0 h 2502055"/>
              <a:gd name="connsiteX1" fmla="*/ 0 w 9738954"/>
              <a:gd name="connsiteY1" fmla="*/ 2502054 h 2502055"/>
              <a:gd name="connsiteX0" fmla="*/ 36801879 w 36801879"/>
              <a:gd name="connsiteY0" fmla="*/ -1 h 3981149"/>
              <a:gd name="connsiteX1" fmla="*/ 0 w 36801879"/>
              <a:gd name="connsiteY1" fmla="*/ 3981148 h 3981149"/>
              <a:gd name="connsiteX0" fmla="*/ 8788954 w 8788954"/>
              <a:gd name="connsiteY0" fmla="*/ -1 h 966063"/>
              <a:gd name="connsiteX1" fmla="*/ 3 w 8788954"/>
              <a:gd name="connsiteY1" fmla="*/ 966064 h 96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788954" h="966063">
                <a:moveTo>
                  <a:pt x="8788954" y="-1"/>
                </a:moveTo>
                <a:lnTo>
                  <a:pt x="3" y="966064"/>
                </a:ln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BE973087-4238-01D1-F2B2-18DC3F1A4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71" y="5980149"/>
            <a:ext cx="3729937" cy="707886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69863" marR="0" lvl="0" indent="-1698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Could not get drainage outlets</a:t>
            </a:r>
          </a:p>
          <a:p>
            <a:pPr marL="169863" marR="0" lvl="0" indent="-1698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>
                <a:solidFill>
                  <a:prstClr val="black"/>
                </a:solidFill>
                <a:latin typeface="Calibri" panose="020F0502020204030204" pitchFamily="34" charset="0"/>
              </a:rPr>
              <a:t>Ditch continually eroding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id="{83535718-C056-5F89-4297-1FE25E3AD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6032" y="5965187"/>
            <a:ext cx="3872197" cy="707886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69863" marR="0" lvl="0" indent="-1698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Check dams installed to slow flow</a:t>
            </a:r>
          </a:p>
          <a:p>
            <a:pPr marL="169863" marR="0" lvl="0" indent="-1698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>
                <a:solidFill>
                  <a:prstClr val="black"/>
                </a:solidFill>
                <a:latin typeface="Calibri" panose="020F0502020204030204" pitchFamily="34" charset="0"/>
              </a:rPr>
              <a:t>Ditch seeded and mulched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A8FE9B-CEA0-E924-5395-FAA42503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5062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7ACDF2-0533-D540-2FB1-704CEBF2F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059389E-3CAD-49B0-A157-B56A6E3299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5" y="800698"/>
            <a:ext cx="9143999" cy="605914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EE50720-641D-6189-6A53-234C2C53522F}"/>
              </a:ext>
            </a:extLst>
          </p:cNvPr>
          <p:cNvSpPr txBox="1"/>
          <p:nvPr/>
        </p:nvSpPr>
        <p:spPr>
          <a:xfrm>
            <a:off x="-7475" y="277478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Vegetated Swales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: Filter and slow runoff, promote infiltration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992363B-D984-9BE7-27B4-11431498F4FE}"/>
              </a:ext>
            </a:extLst>
          </p:cNvPr>
          <p:cNvSpPr/>
          <p:nvPr/>
        </p:nvSpPr>
        <p:spPr>
          <a:xfrm>
            <a:off x="0" y="-30508"/>
            <a:ext cx="9144000" cy="320040"/>
          </a:xfrm>
          <a:prstGeom prst="rect">
            <a:avLst/>
          </a:prstGeom>
          <a:gradFill>
            <a:gsLst>
              <a:gs pos="55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7817A762-2A90-3400-D4C5-4C383E1D2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5650" y="-10739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Practices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1AB8FFDA-4DE5-9D85-4632-DA9266453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2797" y="-112128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Vegetated Swale</a:t>
            </a:r>
          </a:p>
        </p:txBody>
      </p:sp>
      <p:sp>
        <p:nvSpPr>
          <p:cNvPr id="28" name="Line 4">
            <a:extLst>
              <a:ext uri="{FF2B5EF4-FFF2-40B4-BE49-F238E27FC236}">
                <a16:creationId xmlns:a16="http://schemas.microsoft.com/office/drawing/2014/main" id="{DA43F123-FB27-868D-ED4E-A81462FB9194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6469" y="2122682"/>
            <a:ext cx="1198271" cy="232433"/>
          </a:xfrm>
          <a:prstGeom prst="line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0" name="Freeform 15">
            <a:extLst>
              <a:ext uri="{FF2B5EF4-FFF2-40B4-BE49-F238E27FC236}">
                <a16:creationId xmlns:a16="http://schemas.microsoft.com/office/drawing/2014/main" id="{3A0EAE04-DF9A-CE8E-A7BA-7E14E25817B4}"/>
              </a:ext>
            </a:extLst>
          </p:cNvPr>
          <p:cNvSpPr/>
          <p:nvPr/>
        </p:nvSpPr>
        <p:spPr>
          <a:xfrm>
            <a:off x="3634740" y="2743545"/>
            <a:ext cx="106138" cy="512427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610375 w 2080360"/>
              <a:gd name="connsiteY0" fmla="*/ 0 h 3460830"/>
              <a:gd name="connsiteX1" fmla="*/ 8492 w 2080360"/>
              <a:gd name="connsiteY1" fmla="*/ 706055 h 3460830"/>
              <a:gd name="connsiteX2" fmla="*/ 1044418 w 2080360"/>
              <a:gd name="connsiteY2" fmla="*/ 1745689 h 3460830"/>
              <a:gd name="connsiteX3" fmla="*/ 2080360 w 2080360"/>
              <a:gd name="connsiteY3" fmla="*/ 3460830 h 3460830"/>
              <a:gd name="connsiteX0" fmla="*/ 3 w 1469988"/>
              <a:gd name="connsiteY0" fmla="*/ 0 h 3460830"/>
              <a:gd name="connsiteX1" fmla="*/ 434046 w 1469988"/>
              <a:gd name="connsiteY1" fmla="*/ 1745689 h 3460830"/>
              <a:gd name="connsiteX2" fmla="*/ 1469988 w 1469988"/>
              <a:gd name="connsiteY2" fmla="*/ 3460830 h 3460830"/>
              <a:gd name="connsiteX0" fmla="*/ 11702784 w 12143482"/>
              <a:gd name="connsiteY0" fmla="*/ 0 h 3497992"/>
              <a:gd name="connsiteX1" fmla="*/ 12136827 w 12143482"/>
              <a:gd name="connsiteY1" fmla="*/ 1745689 h 3497992"/>
              <a:gd name="connsiteX2" fmla="*/ 31516 w 12143482"/>
              <a:gd name="connsiteY2" fmla="*/ 3497992 h 3497992"/>
              <a:gd name="connsiteX0" fmla="*/ 11671272 w 12112884"/>
              <a:gd name="connsiteY0" fmla="*/ 0 h 3497992"/>
              <a:gd name="connsiteX1" fmla="*/ 12105315 w 12112884"/>
              <a:gd name="connsiteY1" fmla="*/ 1745689 h 3497992"/>
              <a:gd name="connsiteX2" fmla="*/ 4 w 12112884"/>
              <a:gd name="connsiteY2" fmla="*/ 3497992 h 3497992"/>
              <a:gd name="connsiteX0" fmla="*/ 11671272 w 11672712"/>
              <a:gd name="connsiteY0" fmla="*/ 0 h 3497992"/>
              <a:gd name="connsiteX1" fmla="*/ 7805224 w 11672712"/>
              <a:gd name="connsiteY1" fmla="*/ 1771104 h 3497992"/>
              <a:gd name="connsiteX2" fmla="*/ 4 w 11672712"/>
              <a:gd name="connsiteY2" fmla="*/ 3497992 h 3497992"/>
              <a:gd name="connsiteX0" fmla="*/ 11671272 w 11673137"/>
              <a:gd name="connsiteY0" fmla="*/ 0 h 3497992"/>
              <a:gd name="connsiteX1" fmla="*/ 7805224 w 11673137"/>
              <a:gd name="connsiteY1" fmla="*/ 1771104 h 3497992"/>
              <a:gd name="connsiteX2" fmla="*/ 4 w 11673137"/>
              <a:gd name="connsiteY2" fmla="*/ 3497992 h 3497992"/>
              <a:gd name="connsiteX0" fmla="*/ 11671272 w 11673137"/>
              <a:gd name="connsiteY0" fmla="*/ 0 h 3497992"/>
              <a:gd name="connsiteX1" fmla="*/ 7805224 w 11673137"/>
              <a:gd name="connsiteY1" fmla="*/ 1771104 h 3497992"/>
              <a:gd name="connsiteX2" fmla="*/ 4 w 11673137"/>
              <a:gd name="connsiteY2" fmla="*/ 3497992 h 3497992"/>
              <a:gd name="connsiteX0" fmla="*/ 11671272 w 11673458"/>
              <a:gd name="connsiteY0" fmla="*/ 0 h 3497992"/>
              <a:gd name="connsiteX1" fmla="*/ 7805224 w 11673458"/>
              <a:gd name="connsiteY1" fmla="*/ 1771104 h 3497992"/>
              <a:gd name="connsiteX2" fmla="*/ 4 w 11673458"/>
              <a:gd name="connsiteY2" fmla="*/ 3497992 h 3497992"/>
              <a:gd name="connsiteX0" fmla="*/ 11671272 w 11671269"/>
              <a:gd name="connsiteY0" fmla="*/ 0 h 3497992"/>
              <a:gd name="connsiteX1" fmla="*/ 7805224 w 11671269"/>
              <a:gd name="connsiteY1" fmla="*/ 1771104 h 3497992"/>
              <a:gd name="connsiteX2" fmla="*/ 4 w 11671269"/>
              <a:gd name="connsiteY2" fmla="*/ 3497992 h 3497992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9738957 w 9738954"/>
              <a:gd name="connsiteY0" fmla="*/ 0 h 2502055"/>
              <a:gd name="connsiteX1" fmla="*/ 5916874 w 9738954"/>
              <a:gd name="connsiteY1" fmla="*/ 1245627 h 2502055"/>
              <a:gd name="connsiteX2" fmla="*/ 0 w 9738954"/>
              <a:gd name="connsiteY2" fmla="*/ 2502054 h 2502055"/>
              <a:gd name="connsiteX0" fmla="*/ 9738957 w 9738954"/>
              <a:gd name="connsiteY0" fmla="*/ 0 h 2502055"/>
              <a:gd name="connsiteX1" fmla="*/ 5916874 w 9738954"/>
              <a:gd name="connsiteY1" fmla="*/ 1245627 h 2502055"/>
              <a:gd name="connsiteX2" fmla="*/ 0 w 9738954"/>
              <a:gd name="connsiteY2" fmla="*/ 2502054 h 2502055"/>
              <a:gd name="connsiteX0" fmla="*/ 9738957 w 9738954"/>
              <a:gd name="connsiteY0" fmla="*/ 0 h 2502055"/>
              <a:gd name="connsiteX1" fmla="*/ 0 w 9738954"/>
              <a:gd name="connsiteY1" fmla="*/ 2502054 h 2502055"/>
              <a:gd name="connsiteX0" fmla="*/ 36801879 w 36801879"/>
              <a:gd name="connsiteY0" fmla="*/ -1 h 3981149"/>
              <a:gd name="connsiteX1" fmla="*/ 0 w 36801879"/>
              <a:gd name="connsiteY1" fmla="*/ 3981148 h 3981149"/>
              <a:gd name="connsiteX0" fmla="*/ 8788954 w 8788954"/>
              <a:gd name="connsiteY0" fmla="*/ -1 h 966063"/>
              <a:gd name="connsiteX1" fmla="*/ 3 w 8788954"/>
              <a:gd name="connsiteY1" fmla="*/ 966064 h 96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788954" h="966063">
                <a:moveTo>
                  <a:pt x="8788954" y="-1"/>
                </a:moveTo>
                <a:lnTo>
                  <a:pt x="3" y="966064"/>
                </a:ln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2" name="Freeform 16">
            <a:extLst>
              <a:ext uri="{FF2B5EF4-FFF2-40B4-BE49-F238E27FC236}">
                <a16:creationId xmlns:a16="http://schemas.microsoft.com/office/drawing/2014/main" id="{3A78F84D-6DB4-E53A-1DFC-8B217D194829}"/>
              </a:ext>
            </a:extLst>
          </p:cNvPr>
          <p:cNvSpPr/>
          <p:nvPr/>
        </p:nvSpPr>
        <p:spPr>
          <a:xfrm rot="17454599">
            <a:off x="4772544" y="-728718"/>
            <a:ext cx="1739702" cy="4615966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660993 w 2130978"/>
              <a:gd name="connsiteY0" fmla="*/ 0 h 3460830"/>
              <a:gd name="connsiteX1" fmla="*/ 59110 w 2130978"/>
              <a:gd name="connsiteY1" fmla="*/ 706055 h 3460830"/>
              <a:gd name="connsiteX2" fmla="*/ 2130978 w 2130978"/>
              <a:gd name="connsiteY2" fmla="*/ 3460830 h 3460830"/>
              <a:gd name="connsiteX0" fmla="*/ 1 w 1469986"/>
              <a:gd name="connsiteY0" fmla="*/ 0 h 3460830"/>
              <a:gd name="connsiteX1" fmla="*/ 1469986 w 1469986"/>
              <a:gd name="connsiteY1" fmla="*/ 3460830 h 3460830"/>
              <a:gd name="connsiteX0" fmla="*/ 1 w 10741112"/>
              <a:gd name="connsiteY0" fmla="*/ 0 h 9039712"/>
              <a:gd name="connsiteX1" fmla="*/ 10741112 w 10741112"/>
              <a:gd name="connsiteY1" fmla="*/ 9039713 h 9039712"/>
              <a:gd name="connsiteX0" fmla="*/ 0 w 4334646"/>
              <a:gd name="connsiteY0" fmla="*/ 0 h 10392332"/>
              <a:gd name="connsiteX1" fmla="*/ 4334646 w 4334646"/>
              <a:gd name="connsiteY1" fmla="*/ 10392333 h 10392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34646" h="10392332">
                <a:moveTo>
                  <a:pt x="0" y="0"/>
                </a:moveTo>
                <a:lnTo>
                  <a:pt x="4334646" y="10392333"/>
                </a:lnTo>
              </a:path>
            </a:pathLst>
          </a:custGeom>
          <a:ln w="76200">
            <a:solidFill>
              <a:schemeClr val="tx1"/>
            </a:solidFill>
            <a:prstDash val="sysDash"/>
            <a:tailEnd type="non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3" name="Text Box 3">
            <a:extLst>
              <a:ext uri="{FF2B5EF4-FFF2-40B4-BE49-F238E27FC236}">
                <a16:creationId xmlns:a16="http://schemas.microsoft.com/office/drawing/2014/main" id="{3E718697-A832-4C33-AE87-85896D11B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4440" y="1102878"/>
            <a:ext cx="967941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Road</a:t>
            </a:r>
          </a:p>
        </p:txBody>
      </p:sp>
      <p:sp>
        <p:nvSpPr>
          <p:cNvPr id="26" name="Text Box 7">
            <a:extLst>
              <a:ext uri="{FF2B5EF4-FFF2-40B4-BE49-F238E27FC236}">
                <a16:creationId xmlns:a16="http://schemas.microsoft.com/office/drawing/2014/main" id="{C5295EC6-FA93-4CB8-A680-B529521A1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021" y="1955005"/>
            <a:ext cx="2270761" cy="40011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Storm Sewer Outlet</a:t>
            </a:r>
          </a:p>
        </p:txBody>
      </p:sp>
      <p:sp>
        <p:nvSpPr>
          <p:cNvPr id="39" name="Freeform 15">
            <a:extLst>
              <a:ext uri="{FF2B5EF4-FFF2-40B4-BE49-F238E27FC236}">
                <a16:creationId xmlns:a16="http://schemas.microsoft.com/office/drawing/2014/main" id="{5037691A-A6F7-FB55-0189-98629E3D5197}"/>
              </a:ext>
            </a:extLst>
          </p:cNvPr>
          <p:cNvSpPr/>
          <p:nvPr/>
        </p:nvSpPr>
        <p:spPr>
          <a:xfrm>
            <a:off x="2337409" y="5397500"/>
            <a:ext cx="405791" cy="965200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610375 w 2080360"/>
              <a:gd name="connsiteY0" fmla="*/ 0 h 3460830"/>
              <a:gd name="connsiteX1" fmla="*/ 8492 w 2080360"/>
              <a:gd name="connsiteY1" fmla="*/ 706055 h 3460830"/>
              <a:gd name="connsiteX2" fmla="*/ 1044418 w 2080360"/>
              <a:gd name="connsiteY2" fmla="*/ 1745689 h 3460830"/>
              <a:gd name="connsiteX3" fmla="*/ 2080360 w 2080360"/>
              <a:gd name="connsiteY3" fmla="*/ 3460830 h 3460830"/>
              <a:gd name="connsiteX0" fmla="*/ 3 w 1469988"/>
              <a:gd name="connsiteY0" fmla="*/ 0 h 3460830"/>
              <a:gd name="connsiteX1" fmla="*/ 434046 w 1469988"/>
              <a:gd name="connsiteY1" fmla="*/ 1745689 h 3460830"/>
              <a:gd name="connsiteX2" fmla="*/ 1469988 w 1469988"/>
              <a:gd name="connsiteY2" fmla="*/ 3460830 h 3460830"/>
              <a:gd name="connsiteX0" fmla="*/ 11702784 w 12143482"/>
              <a:gd name="connsiteY0" fmla="*/ 0 h 3497992"/>
              <a:gd name="connsiteX1" fmla="*/ 12136827 w 12143482"/>
              <a:gd name="connsiteY1" fmla="*/ 1745689 h 3497992"/>
              <a:gd name="connsiteX2" fmla="*/ 31516 w 12143482"/>
              <a:gd name="connsiteY2" fmla="*/ 3497992 h 3497992"/>
              <a:gd name="connsiteX0" fmla="*/ 11671272 w 12112884"/>
              <a:gd name="connsiteY0" fmla="*/ 0 h 3497992"/>
              <a:gd name="connsiteX1" fmla="*/ 12105315 w 12112884"/>
              <a:gd name="connsiteY1" fmla="*/ 1745689 h 3497992"/>
              <a:gd name="connsiteX2" fmla="*/ 4 w 12112884"/>
              <a:gd name="connsiteY2" fmla="*/ 3497992 h 3497992"/>
              <a:gd name="connsiteX0" fmla="*/ 11671272 w 11672712"/>
              <a:gd name="connsiteY0" fmla="*/ 0 h 3497992"/>
              <a:gd name="connsiteX1" fmla="*/ 7805224 w 11672712"/>
              <a:gd name="connsiteY1" fmla="*/ 1771104 h 3497992"/>
              <a:gd name="connsiteX2" fmla="*/ 4 w 11672712"/>
              <a:gd name="connsiteY2" fmla="*/ 3497992 h 3497992"/>
              <a:gd name="connsiteX0" fmla="*/ 11671272 w 11673137"/>
              <a:gd name="connsiteY0" fmla="*/ 0 h 3497992"/>
              <a:gd name="connsiteX1" fmla="*/ 7805224 w 11673137"/>
              <a:gd name="connsiteY1" fmla="*/ 1771104 h 3497992"/>
              <a:gd name="connsiteX2" fmla="*/ 4 w 11673137"/>
              <a:gd name="connsiteY2" fmla="*/ 3497992 h 3497992"/>
              <a:gd name="connsiteX0" fmla="*/ 11671272 w 11673137"/>
              <a:gd name="connsiteY0" fmla="*/ 0 h 3497992"/>
              <a:gd name="connsiteX1" fmla="*/ 7805224 w 11673137"/>
              <a:gd name="connsiteY1" fmla="*/ 1771104 h 3497992"/>
              <a:gd name="connsiteX2" fmla="*/ 4 w 11673137"/>
              <a:gd name="connsiteY2" fmla="*/ 3497992 h 3497992"/>
              <a:gd name="connsiteX0" fmla="*/ 11671272 w 11673458"/>
              <a:gd name="connsiteY0" fmla="*/ 0 h 3497992"/>
              <a:gd name="connsiteX1" fmla="*/ 7805224 w 11673458"/>
              <a:gd name="connsiteY1" fmla="*/ 1771104 h 3497992"/>
              <a:gd name="connsiteX2" fmla="*/ 4 w 11673458"/>
              <a:gd name="connsiteY2" fmla="*/ 3497992 h 3497992"/>
              <a:gd name="connsiteX0" fmla="*/ 11671272 w 11671269"/>
              <a:gd name="connsiteY0" fmla="*/ 0 h 3497992"/>
              <a:gd name="connsiteX1" fmla="*/ 7805224 w 11671269"/>
              <a:gd name="connsiteY1" fmla="*/ 1771104 h 3497992"/>
              <a:gd name="connsiteX2" fmla="*/ 4 w 11671269"/>
              <a:gd name="connsiteY2" fmla="*/ 3497992 h 3497992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9738957 w 9738954"/>
              <a:gd name="connsiteY0" fmla="*/ 0 h 2502055"/>
              <a:gd name="connsiteX1" fmla="*/ 5916874 w 9738954"/>
              <a:gd name="connsiteY1" fmla="*/ 1245627 h 2502055"/>
              <a:gd name="connsiteX2" fmla="*/ 0 w 9738954"/>
              <a:gd name="connsiteY2" fmla="*/ 2502054 h 2502055"/>
              <a:gd name="connsiteX0" fmla="*/ 9738957 w 9738954"/>
              <a:gd name="connsiteY0" fmla="*/ 0 h 2502055"/>
              <a:gd name="connsiteX1" fmla="*/ 5916874 w 9738954"/>
              <a:gd name="connsiteY1" fmla="*/ 1245627 h 2502055"/>
              <a:gd name="connsiteX2" fmla="*/ 0 w 9738954"/>
              <a:gd name="connsiteY2" fmla="*/ 2502054 h 2502055"/>
              <a:gd name="connsiteX0" fmla="*/ 9738957 w 9738954"/>
              <a:gd name="connsiteY0" fmla="*/ 0 h 2502055"/>
              <a:gd name="connsiteX1" fmla="*/ 0 w 9738954"/>
              <a:gd name="connsiteY1" fmla="*/ 2502054 h 2502055"/>
              <a:gd name="connsiteX0" fmla="*/ 36801879 w 36801879"/>
              <a:gd name="connsiteY0" fmla="*/ -1 h 3981149"/>
              <a:gd name="connsiteX1" fmla="*/ 0 w 36801879"/>
              <a:gd name="connsiteY1" fmla="*/ 3981148 h 3981149"/>
              <a:gd name="connsiteX0" fmla="*/ 8788954 w 8788954"/>
              <a:gd name="connsiteY0" fmla="*/ -1 h 966063"/>
              <a:gd name="connsiteX1" fmla="*/ 3 w 8788954"/>
              <a:gd name="connsiteY1" fmla="*/ 966064 h 96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788954" h="966063">
                <a:moveTo>
                  <a:pt x="8788954" y="-1"/>
                </a:moveTo>
                <a:lnTo>
                  <a:pt x="3" y="966064"/>
                </a:ln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Freeform 16">
            <a:extLst>
              <a:ext uri="{FF2B5EF4-FFF2-40B4-BE49-F238E27FC236}">
                <a16:creationId xmlns:a16="http://schemas.microsoft.com/office/drawing/2014/main" id="{2B1F67FA-B13A-D409-E8FB-1D44D0387E97}"/>
              </a:ext>
            </a:extLst>
          </p:cNvPr>
          <p:cNvSpPr/>
          <p:nvPr/>
        </p:nvSpPr>
        <p:spPr>
          <a:xfrm rot="17454599">
            <a:off x="360722" y="1065404"/>
            <a:ext cx="406377" cy="1068077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660993 w 2130978"/>
              <a:gd name="connsiteY0" fmla="*/ 0 h 3460830"/>
              <a:gd name="connsiteX1" fmla="*/ 59110 w 2130978"/>
              <a:gd name="connsiteY1" fmla="*/ 706055 h 3460830"/>
              <a:gd name="connsiteX2" fmla="*/ 2130978 w 2130978"/>
              <a:gd name="connsiteY2" fmla="*/ 3460830 h 3460830"/>
              <a:gd name="connsiteX0" fmla="*/ 1 w 1469986"/>
              <a:gd name="connsiteY0" fmla="*/ 0 h 3460830"/>
              <a:gd name="connsiteX1" fmla="*/ 1469986 w 1469986"/>
              <a:gd name="connsiteY1" fmla="*/ 3460830 h 3460830"/>
              <a:gd name="connsiteX0" fmla="*/ 1 w 10741112"/>
              <a:gd name="connsiteY0" fmla="*/ 0 h 9039712"/>
              <a:gd name="connsiteX1" fmla="*/ 10741112 w 10741112"/>
              <a:gd name="connsiteY1" fmla="*/ 9039713 h 9039712"/>
              <a:gd name="connsiteX0" fmla="*/ 0 w 4334646"/>
              <a:gd name="connsiteY0" fmla="*/ 0 h 10392332"/>
              <a:gd name="connsiteX1" fmla="*/ 4334646 w 4334646"/>
              <a:gd name="connsiteY1" fmla="*/ 10392333 h 10392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34646" h="10392332">
                <a:moveTo>
                  <a:pt x="0" y="0"/>
                </a:moveTo>
                <a:lnTo>
                  <a:pt x="4334646" y="10392333"/>
                </a:lnTo>
              </a:path>
            </a:pathLst>
          </a:custGeom>
          <a:ln w="76200">
            <a:solidFill>
              <a:schemeClr val="tx1"/>
            </a:solidFill>
            <a:prstDash val="sysDash"/>
            <a:tailEnd type="non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82A2F60F-FB5B-63CC-56F8-171D361617DC}"/>
              </a:ext>
            </a:extLst>
          </p:cNvPr>
          <p:cNvSpPr/>
          <p:nvPr/>
        </p:nvSpPr>
        <p:spPr>
          <a:xfrm rot="11168652">
            <a:off x="1333356" y="1599011"/>
            <a:ext cx="646524" cy="45719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610375 w 2080360"/>
              <a:gd name="connsiteY0" fmla="*/ 0 h 3460830"/>
              <a:gd name="connsiteX1" fmla="*/ 8492 w 2080360"/>
              <a:gd name="connsiteY1" fmla="*/ 706055 h 3460830"/>
              <a:gd name="connsiteX2" fmla="*/ 1044418 w 2080360"/>
              <a:gd name="connsiteY2" fmla="*/ 1745689 h 3460830"/>
              <a:gd name="connsiteX3" fmla="*/ 2080360 w 2080360"/>
              <a:gd name="connsiteY3" fmla="*/ 3460830 h 3460830"/>
              <a:gd name="connsiteX0" fmla="*/ 3 w 1469988"/>
              <a:gd name="connsiteY0" fmla="*/ 0 h 3460830"/>
              <a:gd name="connsiteX1" fmla="*/ 434046 w 1469988"/>
              <a:gd name="connsiteY1" fmla="*/ 1745689 h 3460830"/>
              <a:gd name="connsiteX2" fmla="*/ 1469988 w 1469988"/>
              <a:gd name="connsiteY2" fmla="*/ 3460830 h 3460830"/>
              <a:gd name="connsiteX0" fmla="*/ 11702784 w 12143482"/>
              <a:gd name="connsiteY0" fmla="*/ 0 h 3497992"/>
              <a:gd name="connsiteX1" fmla="*/ 12136827 w 12143482"/>
              <a:gd name="connsiteY1" fmla="*/ 1745689 h 3497992"/>
              <a:gd name="connsiteX2" fmla="*/ 31516 w 12143482"/>
              <a:gd name="connsiteY2" fmla="*/ 3497992 h 3497992"/>
              <a:gd name="connsiteX0" fmla="*/ 11671272 w 12112884"/>
              <a:gd name="connsiteY0" fmla="*/ 0 h 3497992"/>
              <a:gd name="connsiteX1" fmla="*/ 12105315 w 12112884"/>
              <a:gd name="connsiteY1" fmla="*/ 1745689 h 3497992"/>
              <a:gd name="connsiteX2" fmla="*/ 4 w 12112884"/>
              <a:gd name="connsiteY2" fmla="*/ 3497992 h 3497992"/>
              <a:gd name="connsiteX0" fmla="*/ 11671272 w 11672712"/>
              <a:gd name="connsiteY0" fmla="*/ 0 h 3497992"/>
              <a:gd name="connsiteX1" fmla="*/ 7805224 w 11672712"/>
              <a:gd name="connsiteY1" fmla="*/ 1771104 h 3497992"/>
              <a:gd name="connsiteX2" fmla="*/ 4 w 11672712"/>
              <a:gd name="connsiteY2" fmla="*/ 3497992 h 3497992"/>
              <a:gd name="connsiteX0" fmla="*/ 11671272 w 11673137"/>
              <a:gd name="connsiteY0" fmla="*/ 0 h 3497992"/>
              <a:gd name="connsiteX1" fmla="*/ 7805224 w 11673137"/>
              <a:gd name="connsiteY1" fmla="*/ 1771104 h 3497992"/>
              <a:gd name="connsiteX2" fmla="*/ 4 w 11673137"/>
              <a:gd name="connsiteY2" fmla="*/ 3497992 h 3497992"/>
              <a:gd name="connsiteX0" fmla="*/ 11671272 w 11673137"/>
              <a:gd name="connsiteY0" fmla="*/ 0 h 3497992"/>
              <a:gd name="connsiteX1" fmla="*/ 7805224 w 11673137"/>
              <a:gd name="connsiteY1" fmla="*/ 1771104 h 3497992"/>
              <a:gd name="connsiteX2" fmla="*/ 4 w 11673137"/>
              <a:gd name="connsiteY2" fmla="*/ 3497992 h 3497992"/>
              <a:gd name="connsiteX0" fmla="*/ 11671272 w 11673458"/>
              <a:gd name="connsiteY0" fmla="*/ 0 h 3497992"/>
              <a:gd name="connsiteX1" fmla="*/ 7805224 w 11673458"/>
              <a:gd name="connsiteY1" fmla="*/ 1771104 h 3497992"/>
              <a:gd name="connsiteX2" fmla="*/ 4 w 11673458"/>
              <a:gd name="connsiteY2" fmla="*/ 3497992 h 3497992"/>
              <a:gd name="connsiteX0" fmla="*/ 11671272 w 11671269"/>
              <a:gd name="connsiteY0" fmla="*/ 0 h 3497992"/>
              <a:gd name="connsiteX1" fmla="*/ 7805224 w 11671269"/>
              <a:gd name="connsiteY1" fmla="*/ 1771104 h 3497992"/>
              <a:gd name="connsiteX2" fmla="*/ 4 w 11671269"/>
              <a:gd name="connsiteY2" fmla="*/ 3497992 h 3497992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9738957 w 9738954"/>
              <a:gd name="connsiteY0" fmla="*/ 0 h 2502055"/>
              <a:gd name="connsiteX1" fmla="*/ 5916874 w 9738954"/>
              <a:gd name="connsiteY1" fmla="*/ 1245627 h 2502055"/>
              <a:gd name="connsiteX2" fmla="*/ 0 w 9738954"/>
              <a:gd name="connsiteY2" fmla="*/ 2502054 h 2502055"/>
              <a:gd name="connsiteX0" fmla="*/ 9738957 w 9738954"/>
              <a:gd name="connsiteY0" fmla="*/ 0 h 2502055"/>
              <a:gd name="connsiteX1" fmla="*/ 5916874 w 9738954"/>
              <a:gd name="connsiteY1" fmla="*/ 1245627 h 2502055"/>
              <a:gd name="connsiteX2" fmla="*/ 0 w 9738954"/>
              <a:gd name="connsiteY2" fmla="*/ 2502054 h 2502055"/>
              <a:gd name="connsiteX0" fmla="*/ 9738957 w 9738954"/>
              <a:gd name="connsiteY0" fmla="*/ 0 h 2502055"/>
              <a:gd name="connsiteX1" fmla="*/ 0 w 9738954"/>
              <a:gd name="connsiteY1" fmla="*/ 2502054 h 2502055"/>
              <a:gd name="connsiteX0" fmla="*/ 36801879 w 36801879"/>
              <a:gd name="connsiteY0" fmla="*/ -1 h 3981149"/>
              <a:gd name="connsiteX1" fmla="*/ 0 w 36801879"/>
              <a:gd name="connsiteY1" fmla="*/ 3981148 h 3981149"/>
              <a:gd name="connsiteX0" fmla="*/ 8788954 w 8788954"/>
              <a:gd name="connsiteY0" fmla="*/ -1 h 966063"/>
              <a:gd name="connsiteX1" fmla="*/ 3 w 8788954"/>
              <a:gd name="connsiteY1" fmla="*/ 966064 h 96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788954" h="966063">
                <a:moveTo>
                  <a:pt x="8788954" y="-1"/>
                </a:moveTo>
                <a:lnTo>
                  <a:pt x="3" y="966064"/>
                </a:ln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Freeform 15">
            <a:extLst>
              <a:ext uri="{FF2B5EF4-FFF2-40B4-BE49-F238E27FC236}">
                <a16:creationId xmlns:a16="http://schemas.microsoft.com/office/drawing/2014/main" id="{F7445BDD-6B2B-D9DA-4B19-05FC0A3044CC}"/>
              </a:ext>
            </a:extLst>
          </p:cNvPr>
          <p:cNvSpPr/>
          <p:nvPr/>
        </p:nvSpPr>
        <p:spPr>
          <a:xfrm rot="17038917">
            <a:off x="3884886" y="1807248"/>
            <a:ext cx="417806" cy="45719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610375 w 2080360"/>
              <a:gd name="connsiteY0" fmla="*/ 0 h 3460830"/>
              <a:gd name="connsiteX1" fmla="*/ 8492 w 2080360"/>
              <a:gd name="connsiteY1" fmla="*/ 706055 h 3460830"/>
              <a:gd name="connsiteX2" fmla="*/ 1044418 w 2080360"/>
              <a:gd name="connsiteY2" fmla="*/ 1745689 h 3460830"/>
              <a:gd name="connsiteX3" fmla="*/ 2080360 w 2080360"/>
              <a:gd name="connsiteY3" fmla="*/ 3460830 h 3460830"/>
              <a:gd name="connsiteX0" fmla="*/ 3 w 1469988"/>
              <a:gd name="connsiteY0" fmla="*/ 0 h 3460830"/>
              <a:gd name="connsiteX1" fmla="*/ 434046 w 1469988"/>
              <a:gd name="connsiteY1" fmla="*/ 1745689 h 3460830"/>
              <a:gd name="connsiteX2" fmla="*/ 1469988 w 1469988"/>
              <a:gd name="connsiteY2" fmla="*/ 3460830 h 3460830"/>
              <a:gd name="connsiteX0" fmla="*/ 11702784 w 12143482"/>
              <a:gd name="connsiteY0" fmla="*/ 0 h 3497992"/>
              <a:gd name="connsiteX1" fmla="*/ 12136827 w 12143482"/>
              <a:gd name="connsiteY1" fmla="*/ 1745689 h 3497992"/>
              <a:gd name="connsiteX2" fmla="*/ 31516 w 12143482"/>
              <a:gd name="connsiteY2" fmla="*/ 3497992 h 3497992"/>
              <a:gd name="connsiteX0" fmla="*/ 11671272 w 12112884"/>
              <a:gd name="connsiteY0" fmla="*/ 0 h 3497992"/>
              <a:gd name="connsiteX1" fmla="*/ 12105315 w 12112884"/>
              <a:gd name="connsiteY1" fmla="*/ 1745689 h 3497992"/>
              <a:gd name="connsiteX2" fmla="*/ 4 w 12112884"/>
              <a:gd name="connsiteY2" fmla="*/ 3497992 h 3497992"/>
              <a:gd name="connsiteX0" fmla="*/ 11671272 w 11672712"/>
              <a:gd name="connsiteY0" fmla="*/ 0 h 3497992"/>
              <a:gd name="connsiteX1" fmla="*/ 7805224 w 11672712"/>
              <a:gd name="connsiteY1" fmla="*/ 1771104 h 3497992"/>
              <a:gd name="connsiteX2" fmla="*/ 4 w 11672712"/>
              <a:gd name="connsiteY2" fmla="*/ 3497992 h 3497992"/>
              <a:gd name="connsiteX0" fmla="*/ 11671272 w 11673137"/>
              <a:gd name="connsiteY0" fmla="*/ 0 h 3497992"/>
              <a:gd name="connsiteX1" fmla="*/ 7805224 w 11673137"/>
              <a:gd name="connsiteY1" fmla="*/ 1771104 h 3497992"/>
              <a:gd name="connsiteX2" fmla="*/ 4 w 11673137"/>
              <a:gd name="connsiteY2" fmla="*/ 3497992 h 3497992"/>
              <a:gd name="connsiteX0" fmla="*/ 11671272 w 11673137"/>
              <a:gd name="connsiteY0" fmla="*/ 0 h 3497992"/>
              <a:gd name="connsiteX1" fmla="*/ 7805224 w 11673137"/>
              <a:gd name="connsiteY1" fmla="*/ 1771104 h 3497992"/>
              <a:gd name="connsiteX2" fmla="*/ 4 w 11673137"/>
              <a:gd name="connsiteY2" fmla="*/ 3497992 h 3497992"/>
              <a:gd name="connsiteX0" fmla="*/ 11671272 w 11673458"/>
              <a:gd name="connsiteY0" fmla="*/ 0 h 3497992"/>
              <a:gd name="connsiteX1" fmla="*/ 7805224 w 11673458"/>
              <a:gd name="connsiteY1" fmla="*/ 1771104 h 3497992"/>
              <a:gd name="connsiteX2" fmla="*/ 4 w 11673458"/>
              <a:gd name="connsiteY2" fmla="*/ 3497992 h 3497992"/>
              <a:gd name="connsiteX0" fmla="*/ 11671272 w 11671269"/>
              <a:gd name="connsiteY0" fmla="*/ 0 h 3497992"/>
              <a:gd name="connsiteX1" fmla="*/ 7805224 w 11671269"/>
              <a:gd name="connsiteY1" fmla="*/ 1771104 h 3497992"/>
              <a:gd name="connsiteX2" fmla="*/ 4 w 11671269"/>
              <a:gd name="connsiteY2" fmla="*/ 3497992 h 3497992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9738957 w 9738954"/>
              <a:gd name="connsiteY0" fmla="*/ 0 h 2502055"/>
              <a:gd name="connsiteX1" fmla="*/ 5916874 w 9738954"/>
              <a:gd name="connsiteY1" fmla="*/ 1245627 h 2502055"/>
              <a:gd name="connsiteX2" fmla="*/ 0 w 9738954"/>
              <a:gd name="connsiteY2" fmla="*/ 2502054 h 2502055"/>
              <a:gd name="connsiteX0" fmla="*/ 9738957 w 9738954"/>
              <a:gd name="connsiteY0" fmla="*/ 0 h 2502055"/>
              <a:gd name="connsiteX1" fmla="*/ 5916874 w 9738954"/>
              <a:gd name="connsiteY1" fmla="*/ 1245627 h 2502055"/>
              <a:gd name="connsiteX2" fmla="*/ 0 w 9738954"/>
              <a:gd name="connsiteY2" fmla="*/ 2502054 h 2502055"/>
              <a:gd name="connsiteX0" fmla="*/ 9738957 w 9738954"/>
              <a:gd name="connsiteY0" fmla="*/ 0 h 2502055"/>
              <a:gd name="connsiteX1" fmla="*/ 0 w 9738954"/>
              <a:gd name="connsiteY1" fmla="*/ 2502054 h 2502055"/>
              <a:gd name="connsiteX0" fmla="*/ 36801879 w 36801879"/>
              <a:gd name="connsiteY0" fmla="*/ -1 h 3981149"/>
              <a:gd name="connsiteX1" fmla="*/ 0 w 36801879"/>
              <a:gd name="connsiteY1" fmla="*/ 3981148 h 3981149"/>
              <a:gd name="connsiteX0" fmla="*/ 8788954 w 8788954"/>
              <a:gd name="connsiteY0" fmla="*/ -1 h 966063"/>
              <a:gd name="connsiteX1" fmla="*/ 3 w 8788954"/>
              <a:gd name="connsiteY1" fmla="*/ 966064 h 96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788954" h="966063">
                <a:moveTo>
                  <a:pt x="8788954" y="-1"/>
                </a:moveTo>
                <a:lnTo>
                  <a:pt x="3" y="966064"/>
                </a:ln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112491B-FFC7-57F6-0029-BFA7F349C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9059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9094B1-13FE-44D9-59B9-C66BC550D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7C20CED7-21D3-9DE9-8770-DA1BECA3CF63}"/>
              </a:ext>
            </a:extLst>
          </p:cNvPr>
          <p:cNvSpPr txBox="1"/>
          <p:nvPr/>
        </p:nvSpPr>
        <p:spPr>
          <a:xfrm>
            <a:off x="-7475" y="277478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Vegetated Swales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: Filter and slow runoff, promote infiltration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7DA2483-E354-F31A-F1AA-76059334D7F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9293" y="800698"/>
            <a:ext cx="4622851" cy="605730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B3642D6-B203-855E-5041-24AF0B5FC7D3}"/>
              </a:ext>
            </a:extLst>
          </p:cNvPr>
          <p:cNvSpPr/>
          <p:nvPr/>
        </p:nvSpPr>
        <p:spPr>
          <a:xfrm>
            <a:off x="0" y="-30508"/>
            <a:ext cx="9144000" cy="320040"/>
          </a:xfrm>
          <a:prstGeom prst="rect">
            <a:avLst/>
          </a:prstGeom>
          <a:gradFill>
            <a:gsLst>
              <a:gs pos="55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CE921C24-0E3A-0363-1D06-B2B8064BB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5650" y="-10739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Practices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D8F09260-7348-5BD8-0F9C-BC501DB92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2797" y="-112128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Vegetated Swale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9D03D0-2F43-C81C-1073-876455F79E5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7" y="800698"/>
            <a:ext cx="4508185" cy="611427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75D98755-7D5D-FAFA-706F-CD81AD260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65" y="850199"/>
            <a:ext cx="1464672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DURING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EE6AB43C-4535-25FC-A675-6F221B2D0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3634" y="877851"/>
            <a:ext cx="1464672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</a:t>
            </a:r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ACD106D4-0A23-96D0-54AA-61D4B3BAB85A}"/>
              </a:ext>
            </a:extLst>
          </p:cNvPr>
          <p:cNvSpPr/>
          <p:nvPr/>
        </p:nvSpPr>
        <p:spPr>
          <a:xfrm flipH="1">
            <a:off x="2579137" y="4154030"/>
            <a:ext cx="448125" cy="719011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610375 w 2080360"/>
              <a:gd name="connsiteY0" fmla="*/ 0 h 3460830"/>
              <a:gd name="connsiteX1" fmla="*/ 8492 w 2080360"/>
              <a:gd name="connsiteY1" fmla="*/ 706055 h 3460830"/>
              <a:gd name="connsiteX2" fmla="*/ 1044418 w 2080360"/>
              <a:gd name="connsiteY2" fmla="*/ 1745689 h 3460830"/>
              <a:gd name="connsiteX3" fmla="*/ 2080360 w 2080360"/>
              <a:gd name="connsiteY3" fmla="*/ 3460830 h 3460830"/>
              <a:gd name="connsiteX0" fmla="*/ 3 w 1469988"/>
              <a:gd name="connsiteY0" fmla="*/ 0 h 3460830"/>
              <a:gd name="connsiteX1" fmla="*/ 434046 w 1469988"/>
              <a:gd name="connsiteY1" fmla="*/ 1745689 h 3460830"/>
              <a:gd name="connsiteX2" fmla="*/ 1469988 w 1469988"/>
              <a:gd name="connsiteY2" fmla="*/ 3460830 h 3460830"/>
              <a:gd name="connsiteX0" fmla="*/ 11702784 w 12143482"/>
              <a:gd name="connsiteY0" fmla="*/ 0 h 3497992"/>
              <a:gd name="connsiteX1" fmla="*/ 12136827 w 12143482"/>
              <a:gd name="connsiteY1" fmla="*/ 1745689 h 3497992"/>
              <a:gd name="connsiteX2" fmla="*/ 31516 w 12143482"/>
              <a:gd name="connsiteY2" fmla="*/ 3497992 h 3497992"/>
              <a:gd name="connsiteX0" fmla="*/ 11671272 w 12112884"/>
              <a:gd name="connsiteY0" fmla="*/ 0 h 3497992"/>
              <a:gd name="connsiteX1" fmla="*/ 12105315 w 12112884"/>
              <a:gd name="connsiteY1" fmla="*/ 1745689 h 3497992"/>
              <a:gd name="connsiteX2" fmla="*/ 4 w 12112884"/>
              <a:gd name="connsiteY2" fmla="*/ 3497992 h 3497992"/>
              <a:gd name="connsiteX0" fmla="*/ 11671272 w 11672712"/>
              <a:gd name="connsiteY0" fmla="*/ 0 h 3497992"/>
              <a:gd name="connsiteX1" fmla="*/ 7805224 w 11672712"/>
              <a:gd name="connsiteY1" fmla="*/ 1771104 h 3497992"/>
              <a:gd name="connsiteX2" fmla="*/ 4 w 11672712"/>
              <a:gd name="connsiteY2" fmla="*/ 3497992 h 3497992"/>
              <a:gd name="connsiteX0" fmla="*/ 11671272 w 11673137"/>
              <a:gd name="connsiteY0" fmla="*/ 0 h 3497992"/>
              <a:gd name="connsiteX1" fmla="*/ 7805224 w 11673137"/>
              <a:gd name="connsiteY1" fmla="*/ 1771104 h 3497992"/>
              <a:gd name="connsiteX2" fmla="*/ 4 w 11673137"/>
              <a:gd name="connsiteY2" fmla="*/ 3497992 h 3497992"/>
              <a:gd name="connsiteX0" fmla="*/ 11671272 w 11673137"/>
              <a:gd name="connsiteY0" fmla="*/ 0 h 3497992"/>
              <a:gd name="connsiteX1" fmla="*/ 7805224 w 11673137"/>
              <a:gd name="connsiteY1" fmla="*/ 1771104 h 3497992"/>
              <a:gd name="connsiteX2" fmla="*/ 4 w 11673137"/>
              <a:gd name="connsiteY2" fmla="*/ 3497992 h 3497992"/>
              <a:gd name="connsiteX0" fmla="*/ 11671272 w 11673458"/>
              <a:gd name="connsiteY0" fmla="*/ 0 h 3497992"/>
              <a:gd name="connsiteX1" fmla="*/ 7805224 w 11673458"/>
              <a:gd name="connsiteY1" fmla="*/ 1771104 h 3497992"/>
              <a:gd name="connsiteX2" fmla="*/ 4 w 11673458"/>
              <a:gd name="connsiteY2" fmla="*/ 3497992 h 3497992"/>
              <a:gd name="connsiteX0" fmla="*/ 11671272 w 11671269"/>
              <a:gd name="connsiteY0" fmla="*/ 0 h 3497992"/>
              <a:gd name="connsiteX1" fmla="*/ 7805224 w 11671269"/>
              <a:gd name="connsiteY1" fmla="*/ 1771104 h 3497992"/>
              <a:gd name="connsiteX2" fmla="*/ 4 w 11671269"/>
              <a:gd name="connsiteY2" fmla="*/ 3497992 h 3497992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9738957 w 9738954"/>
              <a:gd name="connsiteY0" fmla="*/ 0 h 2502055"/>
              <a:gd name="connsiteX1" fmla="*/ 5916874 w 9738954"/>
              <a:gd name="connsiteY1" fmla="*/ 1245627 h 2502055"/>
              <a:gd name="connsiteX2" fmla="*/ 0 w 9738954"/>
              <a:gd name="connsiteY2" fmla="*/ 2502054 h 2502055"/>
              <a:gd name="connsiteX0" fmla="*/ 9738957 w 9738954"/>
              <a:gd name="connsiteY0" fmla="*/ 0 h 2502055"/>
              <a:gd name="connsiteX1" fmla="*/ 5916874 w 9738954"/>
              <a:gd name="connsiteY1" fmla="*/ 1245627 h 2502055"/>
              <a:gd name="connsiteX2" fmla="*/ 0 w 9738954"/>
              <a:gd name="connsiteY2" fmla="*/ 2502054 h 2502055"/>
              <a:gd name="connsiteX0" fmla="*/ 9738957 w 9738954"/>
              <a:gd name="connsiteY0" fmla="*/ 0 h 2502055"/>
              <a:gd name="connsiteX1" fmla="*/ 0 w 9738954"/>
              <a:gd name="connsiteY1" fmla="*/ 2502054 h 2502055"/>
              <a:gd name="connsiteX0" fmla="*/ 36801879 w 36801879"/>
              <a:gd name="connsiteY0" fmla="*/ -1 h 3981149"/>
              <a:gd name="connsiteX1" fmla="*/ 0 w 36801879"/>
              <a:gd name="connsiteY1" fmla="*/ 3981148 h 3981149"/>
              <a:gd name="connsiteX0" fmla="*/ 8788954 w 8788954"/>
              <a:gd name="connsiteY0" fmla="*/ -1 h 966063"/>
              <a:gd name="connsiteX1" fmla="*/ 3 w 8788954"/>
              <a:gd name="connsiteY1" fmla="*/ 966064 h 96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788954" h="966063">
                <a:moveTo>
                  <a:pt x="8788954" y="-1"/>
                </a:moveTo>
                <a:lnTo>
                  <a:pt x="3" y="966064"/>
                </a:ln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" name="Freeform 15">
            <a:extLst>
              <a:ext uri="{FF2B5EF4-FFF2-40B4-BE49-F238E27FC236}">
                <a16:creationId xmlns:a16="http://schemas.microsoft.com/office/drawing/2014/main" id="{74172A5A-1B19-60F9-7C3A-1A5CD15351FD}"/>
              </a:ext>
            </a:extLst>
          </p:cNvPr>
          <p:cNvSpPr/>
          <p:nvPr/>
        </p:nvSpPr>
        <p:spPr>
          <a:xfrm flipH="1">
            <a:off x="1172664" y="2322913"/>
            <a:ext cx="296870" cy="529774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610375 w 2080360"/>
              <a:gd name="connsiteY0" fmla="*/ 0 h 3460830"/>
              <a:gd name="connsiteX1" fmla="*/ 8492 w 2080360"/>
              <a:gd name="connsiteY1" fmla="*/ 706055 h 3460830"/>
              <a:gd name="connsiteX2" fmla="*/ 1044418 w 2080360"/>
              <a:gd name="connsiteY2" fmla="*/ 1745689 h 3460830"/>
              <a:gd name="connsiteX3" fmla="*/ 2080360 w 2080360"/>
              <a:gd name="connsiteY3" fmla="*/ 3460830 h 3460830"/>
              <a:gd name="connsiteX0" fmla="*/ 3 w 1469988"/>
              <a:gd name="connsiteY0" fmla="*/ 0 h 3460830"/>
              <a:gd name="connsiteX1" fmla="*/ 434046 w 1469988"/>
              <a:gd name="connsiteY1" fmla="*/ 1745689 h 3460830"/>
              <a:gd name="connsiteX2" fmla="*/ 1469988 w 1469988"/>
              <a:gd name="connsiteY2" fmla="*/ 3460830 h 3460830"/>
              <a:gd name="connsiteX0" fmla="*/ 11702784 w 12143482"/>
              <a:gd name="connsiteY0" fmla="*/ 0 h 3497992"/>
              <a:gd name="connsiteX1" fmla="*/ 12136827 w 12143482"/>
              <a:gd name="connsiteY1" fmla="*/ 1745689 h 3497992"/>
              <a:gd name="connsiteX2" fmla="*/ 31516 w 12143482"/>
              <a:gd name="connsiteY2" fmla="*/ 3497992 h 3497992"/>
              <a:gd name="connsiteX0" fmla="*/ 11671272 w 12112884"/>
              <a:gd name="connsiteY0" fmla="*/ 0 h 3497992"/>
              <a:gd name="connsiteX1" fmla="*/ 12105315 w 12112884"/>
              <a:gd name="connsiteY1" fmla="*/ 1745689 h 3497992"/>
              <a:gd name="connsiteX2" fmla="*/ 4 w 12112884"/>
              <a:gd name="connsiteY2" fmla="*/ 3497992 h 3497992"/>
              <a:gd name="connsiteX0" fmla="*/ 11671272 w 11672712"/>
              <a:gd name="connsiteY0" fmla="*/ 0 h 3497992"/>
              <a:gd name="connsiteX1" fmla="*/ 7805224 w 11672712"/>
              <a:gd name="connsiteY1" fmla="*/ 1771104 h 3497992"/>
              <a:gd name="connsiteX2" fmla="*/ 4 w 11672712"/>
              <a:gd name="connsiteY2" fmla="*/ 3497992 h 3497992"/>
              <a:gd name="connsiteX0" fmla="*/ 11671272 w 11673137"/>
              <a:gd name="connsiteY0" fmla="*/ 0 h 3497992"/>
              <a:gd name="connsiteX1" fmla="*/ 7805224 w 11673137"/>
              <a:gd name="connsiteY1" fmla="*/ 1771104 h 3497992"/>
              <a:gd name="connsiteX2" fmla="*/ 4 w 11673137"/>
              <a:gd name="connsiteY2" fmla="*/ 3497992 h 3497992"/>
              <a:gd name="connsiteX0" fmla="*/ 11671272 w 11673137"/>
              <a:gd name="connsiteY0" fmla="*/ 0 h 3497992"/>
              <a:gd name="connsiteX1" fmla="*/ 7805224 w 11673137"/>
              <a:gd name="connsiteY1" fmla="*/ 1771104 h 3497992"/>
              <a:gd name="connsiteX2" fmla="*/ 4 w 11673137"/>
              <a:gd name="connsiteY2" fmla="*/ 3497992 h 3497992"/>
              <a:gd name="connsiteX0" fmla="*/ 11671272 w 11673458"/>
              <a:gd name="connsiteY0" fmla="*/ 0 h 3497992"/>
              <a:gd name="connsiteX1" fmla="*/ 7805224 w 11673458"/>
              <a:gd name="connsiteY1" fmla="*/ 1771104 h 3497992"/>
              <a:gd name="connsiteX2" fmla="*/ 4 w 11673458"/>
              <a:gd name="connsiteY2" fmla="*/ 3497992 h 3497992"/>
              <a:gd name="connsiteX0" fmla="*/ 11671272 w 11671269"/>
              <a:gd name="connsiteY0" fmla="*/ 0 h 3497992"/>
              <a:gd name="connsiteX1" fmla="*/ 7805224 w 11671269"/>
              <a:gd name="connsiteY1" fmla="*/ 1771104 h 3497992"/>
              <a:gd name="connsiteX2" fmla="*/ 4 w 11671269"/>
              <a:gd name="connsiteY2" fmla="*/ 3497992 h 3497992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9738957 w 9738954"/>
              <a:gd name="connsiteY0" fmla="*/ 0 h 2502055"/>
              <a:gd name="connsiteX1" fmla="*/ 5916874 w 9738954"/>
              <a:gd name="connsiteY1" fmla="*/ 1245627 h 2502055"/>
              <a:gd name="connsiteX2" fmla="*/ 0 w 9738954"/>
              <a:gd name="connsiteY2" fmla="*/ 2502054 h 2502055"/>
              <a:gd name="connsiteX0" fmla="*/ 9738957 w 9738954"/>
              <a:gd name="connsiteY0" fmla="*/ 0 h 2502055"/>
              <a:gd name="connsiteX1" fmla="*/ 5916874 w 9738954"/>
              <a:gd name="connsiteY1" fmla="*/ 1245627 h 2502055"/>
              <a:gd name="connsiteX2" fmla="*/ 0 w 9738954"/>
              <a:gd name="connsiteY2" fmla="*/ 2502054 h 2502055"/>
              <a:gd name="connsiteX0" fmla="*/ 9738957 w 9738954"/>
              <a:gd name="connsiteY0" fmla="*/ 0 h 2502055"/>
              <a:gd name="connsiteX1" fmla="*/ 0 w 9738954"/>
              <a:gd name="connsiteY1" fmla="*/ 2502054 h 2502055"/>
              <a:gd name="connsiteX0" fmla="*/ 36801879 w 36801879"/>
              <a:gd name="connsiteY0" fmla="*/ -1 h 3981149"/>
              <a:gd name="connsiteX1" fmla="*/ 0 w 36801879"/>
              <a:gd name="connsiteY1" fmla="*/ 3981148 h 3981149"/>
              <a:gd name="connsiteX0" fmla="*/ 8788954 w 8788954"/>
              <a:gd name="connsiteY0" fmla="*/ -1 h 966063"/>
              <a:gd name="connsiteX1" fmla="*/ 3 w 8788954"/>
              <a:gd name="connsiteY1" fmla="*/ 966064 h 96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788954" h="966063">
                <a:moveTo>
                  <a:pt x="8788954" y="-1"/>
                </a:moveTo>
                <a:lnTo>
                  <a:pt x="3" y="966064"/>
                </a:ln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8" name="Line 4">
            <a:extLst>
              <a:ext uri="{FF2B5EF4-FFF2-40B4-BE49-F238E27FC236}">
                <a16:creationId xmlns:a16="http://schemas.microsoft.com/office/drawing/2014/main" id="{5698406D-226F-D298-C869-67ED7ED2976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95900" y="2493526"/>
            <a:ext cx="1119866" cy="352378"/>
          </a:xfrm>
          <a:prstGeom prst="line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0" name="Freeform 15">
            <a:extLst>
              <a:ext uri="{FF2B5EF4-FFF2-40B4-BE49-F238E27FC236}">
                <a16:creationId xmlns:a16="http://schemas.microsoft.com/office/drawing/2014/main" id="{DC81D29B-8EAC-139D-25A7-06D4447653F0}"/>
              </a:ext>
            </a:extLst>
          </p:cNvPr>
          <p:cNvSpPr/>
          <p:nvPr/>
        </p:nvSpPr>
        <p:spPr>
          <a:xfrm>
            <a:off x="6791325" y="3978290"/>
            <a:ext cx="205198" cy="894751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610375 w 2080360"/>
              <a:gd name="connsiteY0" fmla="*/ 0 h 3460830"/>
              <a:gd name="connsiteX1" fmla="*/ 8492 w 2080360"/>
              <a:gd name="connsiteY1" fmla="*/ 706055 h 3460830"/>
              <a:gd name="connsiteX2" fmla="*/ 1044418 w 2080360"/>
              <a:gd name="connsiteY2" fmla="*/ 1745689 h 3460830"/>
              <a:gd name="connsiteX3" fmla="*/ 2080360 w 2080360"/>
              <a:gd name="connsiteY3" fmla="*/ 3460830 h 3460830"/>
              <a:gd name="connsiteX0" fmla="*/ 3 w 1469988"/>
              <a:gd name="connsiteY0" fmla="*/ 0 h 3460830"/>
              <a:gd name="connsiteX1" fmla="*/ 434046 w 1469988"/>
              <a:gd name="connsiteY1" fmla="*/ 1745689 h 3460830"/>
              <a:gd name="connsiteX2" fmla="*/ 1469988 w 1469988"/>
              <a:gd name="connsiteY2" fmla="*/ 3460830 h 3460830"/>
              <a:gd name="connsiteX0" fmla="*/ 11702784 w 12143482"/>
              <a:gd name="connsiteY0" fmla="*/ 0 h 3497992"/>
              <a:gd name="connsiteX1" fmla="*/ 12136827 w 12143482"/>
              <a:gd name="connsiteY1" fmla="*/ 1745689 h 3497992"/>
              <a:gd name="connsiteX2" fmla="*/ 31516 w 12143482"/>
              <a:gd name="connsiteY2" fmla="*/ 3497992 h 3497992"/>
              <a:gd name="connsiteX0" fmla="*/ 11671272 w 12112884"/>
              <a:gd name="connsiteY0" fmla="*/ 0 h 3497992"/>
              <a:gd name="connsiteX1" fmla="*/ 12105315 w 12112884"/>
              <a:gd name="connsiteY1" fmla="*/ 1745689 h 3497992"/>
              <a:gd name="connsiteX2" fmla="*/ 4 w 12112884"/>
              <a:gd name="connsiteY2" fmla="*/ 3497992 h 3497992"/>
              <a:gd name="connsiteX0" fmla="*/ 11671272 w 11672712"/>
              <a:gd name="connsiteY0" fmla="*/ 0 h 3497992"/>
              <a:gd name="connsiteX1" fmla="*/ 7805224 w 11672712"/>
              <a:gd name="connsiteY1" fmla="*/ 1771104 h 3497992"/>
              <a:gd name="connsiteX2" fmla="*/ 4 w 11672712"/>
              <a:gd name="connsiteY2" fmla="*/ 3497992 h 3497992"/>
              <a:gd name="connsiteX0" fmla="*/ 11671272 w 11673137"/>
              <a:gd name="connsiteY0" fmla="*/ 0 h 3497992"/>
              <a:gd name="connsiteX1" fmla="*/ 7805224 w 11673137"/>
              <a:gd name="connsiteY1" fmla="*/ 1771104 h 3497992"/>
              <a:gd name="connsiteX2" fmla="*/ 4 w 11673137"/>
              <a:gd name="connsiteY2" fmla="*/ 3497992 h 3497992"/>
              <a:gd name="connsiteX0" fmla="*/ 11671272 w 11673137"/>
              <a:gd name="connsiteY0" fmla="*/ 0 h 3497992"/>
              <a:gd name="connsiteX1" fmla="*/ 7805224 w 11673137"/>
              <a:gd name="connsiteY1" fmla="*/ 1771104 h 3497992"/>
              <a:gd name="connsiteX2" fmla="*/ 4 w 11673137"/>
              <a:gd name="connsiteY2" fmla="*/ 3497992 h 3497992"/>
              <a:gd name="connsiteX0" fmla="*/ 11671272 w 11673458"/>
              <a:gd name="connsiteY0" fmla="*/ 0 h 3497992"/>
              <a:gd name="connsiteX1" fmla="*/ 7805224 w 11673458"/>
              <a:gd name="connsiteY1" fmla="*/ 1771104 h 3497992"/>
              <a:gd name="connsiteX2" fmla="*/ 4 w 11673458"/>
              <a:gd name="connsiteY2" fmla="*/ 3497992 h 3497992"/>
              <a:gd name="connsiteX0" fmla="*/ 11671272 w 11671269"/>
              <a:gd name="connsiteY0" fmla="*/ 0 h 3497992"/>
              <a:gd name="connsiteX1" fmla="*/ 7805224 w 11671269"/>
              <a:gd name="connsiteY1" fmla="*/ 1771104 h 3497992"/>
              <a:gd name="connsiteX2" fmla="*/ 4 w 11671269"/>
              <a:gd name="connsiteY2" fmla="*/ 3497992 h 3497992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9738957 w 9738954"/>
              <a:gd name="connsiteY0" fmla="*/ 0 h 2502055"/>
              <a:gd name="connsiteX1" fmla="*/ 5916874 w 9738954"/>
              <a:gd name="connsiteY1" fmla="*/ 1245627 h 2502055"/>
              <a:gd name="connsiteX2" fmla="*/ 0 w 9738954"/>
              <a:gd name="connsiteY2" fmla="*/ 2502054 h 2502055"/>
              <a:gd name="connsiteX0" fmla="*/ 9738957 w 9738954"/>
              <a:gd name="connsiteY0" fmla="*/ 0 h 2502055"/>
              <a:gd name="connsiteX1" fmla="*/ 5916874 w 9738954"/>
              <a:gd name="connsiteY1" fmla="*/ 1245627 h 2502055"/>
              <a:gd name="connsiteX2" fmla="*/ 0 w 9738954"/>
              <a:gd name="connsiteY2" fmla="*/ 2502054 h 2502055"/>
              <a:gd name="connsiteX0" fmla="*/ 9738957 w 9738954"/>
              <a:gd name="connsiteY0" fmla="*/ 0 h 2502055"/>
              <a:gd name="connsiteX1" fmla="*/ 0 w 9738954"/>
              <a:gd name="connsiteY1" fmla="*/ 2502054 h 2502055"/>
              <a:gd name="connsiteX0" fmla="*/ 36801879 w 36801879"/>
              <a:gd name="connsiteY0" fmla="*/ -1 h 3981149"/>
              <a:gd name="connsiteX1" fmla="*/ 0 w 36801879"/>
              <a:gd name="connsiteY1" fmla="*/ 3981148 h 3981149"/>
              <a:gd name="connsiteX0" fmla="*/ 8788954 w 8788954"/>
              <a:gd name="connsiteY0" fmla="*/ -1 h 966063"/>
              <a:gd name="connsiteX1" fmla="*/ 3 w 8788954"/>
              <a:gd name="connsiteY1" fmla="*/ 966064 h 96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788954" h="966063">
                <a:moveTo>
                  <a:pt x="8788954" y="-1"/>
                </a:moveTo>
                <a:lnTo>
                  <a:pt x="3" y="966064"/>
                </a:ln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1" name="Freeform 15">
            <a:extLst>
              <a:ext uri="{FF2B5EF4-FFF2-40B4-BE49-F238E27FC236}">
                <a16:creationId xmlns:a16="http://schemas.microsoft.com/office/drawing/2014/main" id="{B1CF3678-258D-258C-31BE-7C742E42A6B5}"/>
              </a:ext>
            </a:extLst>
          </p:cNvPr>
          <p:cNvSpPr/>
          <p:nvPr/>
        </p:nvSpPr>
        <p:spPr>
          <a:xfrm flipH="1">
            <a:off x="6774127" y="2550210"/>
            <a:ext cx="375713" cy="244406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610375 w 2080360"/>
              <a:gd name="connsiteY0" fmla="*/ 0 h 3460830"/>
              <a:gd name="connsiteX1" fmla="*/ 8492 w 2080360"/>
              <a:gd name="connsiteY1" fmla="*/ 706055 h 3460830"/>
              <a:gd name="connsiteX2" fmla="*/ 1044418 w 2080360"/>
              <a:gd name="connsiteY2" fmla="*/ 1745689 h 3460830"/>
              <a:gd name="connsiteX3" fmla="*/ 2080360 w 2080360"/>
              <a:gd name="connsiteY3" fmla="*/ 3460830 h 3460830"/>
              <a:gd name="connsiteX0" fmla="*/ 3 w 1469988"/>
              <a:gd name="connsiteY0" fmla="*/ 0 h 3460830"/>
              <a:gd name="connsiteX1" fmla="*/ 434046 w 1469988"/>
              <a:gd name="connsiteY1" fmla="*/ 1745689 h 3460830"/>
              <a:gd name="connsiteX2" fmla="*/ 1469988 w 1469988"/>
              <a:gd name="connsiteY2" fmla="*/ 3460830 h 3460830"/>
              <a:gd name="connsiteX0" fmla="*/ 11702784 w 12143482"/>
              <a:gd name="connsiteY0" fmla="*/ 0 h 3497992"/>
              <a:gd name="connsiteX1" fmla="*/ 12136827 w 12143482"/>
              <a:gd name="connsiteY1" fmla="*/ 1745689 h 3497992"/>
              <a:gd name="connsiteX2" fmla="*/ 31516 w 12143482"/>
              <a:gd name="connsiteY2" fmla="*/ 3497992 h 3497992"/>
              <a:gd name="connsiteX0" fmla="*/ 11671272 w 12112884"/>
              <a:gd name="connsiteY0" fmla="*/ 0 h 3497992"/>
              <a:gd name="connsiteX1" fmla="*/ 12105315 w 12112884"/>
              <a:gd name="connsiteY1" fmla="*/ 1745689 h 3497992"/>
              <a:gd name="connsiteX2" fmla="*/ 4 w 12112884"/>
              <a:gd name="connsiteY2" fmla="*/ 3497992 h 3497992"/>
              <a:gd name="connsiteX0" fmla="*/ 11671272 w 11672712"/>
              <a:gd name="connsiteY0" fmla="*/ 0 h 3497992"/>
              <a:gd name="connsiteX1" fmla="*/ 7805224 w 11672712"/>
              <a:gd name="connsiteY1" fmla="*/ 1771104 h 3497992"/>
              <a:gd name="connsiteX2" fmla="*/ 4 w 11672712"/>
              <a:gd name="connsiteY2" fmla="*/ 3497992 h 3497992"/>
              <a:gd name="connsiteX0" fmla="*/ 11671272 w 11673137"/>
              <a:gd name="connsiteY0" fmla="*/ 0 h 3497992"/>
              <a:gd name="connsiteX1" fmla="*/ 7805224 w 11673137"/>
              <a:gd name="connsiteY1" fmla="*/ 1771104 h 3497992"/>
              <a:gd name="connsiteX2" fmla="*/ 4 w 11673137"/>
              <a:gd name="connsiteY2" fmla="*/ 3497992 h 3497992"/>
              <a:gd name="connsiteX0" fmla="*/ 11671272 w 11673137"/>
              <a:gd name="connsiteY0" fmla="*/ 0 h 3497992"/>
              <a:gd name="connsiteX1" fmla="*/ 7805224 w 11673137"/>
              <a:gd name="connsiteY1" fmla="*/ 1771104 h 3497992"/>
              <a:gd name="connsiteX2" fmla="*/ 4 w 11673137"/>
              <a:gd name="connsiteY2" fmla="*/ 3497992 h 3497992"/>
              <a:gd name="connsiteX0" fmla="*/ 11671272 w 11673458"/>
              <a:gd name="connsiteY0" fmla="*/ 0 h 3497992"/>
              <a:gd name="connsiteX1" fmla="*/ 7805224 w 11673458"/>
              <a:gd name="connsiteY1" fmla="*/ 1771104 h 3497992"/>
              <a:gd name="connsiteX2" fmla="*/ 4 w 11673458"/>
              <a:gd name="connsiteY2" fmla="*/ 3497992 h 3497992"/>
              <a:gd name="connsiteX0" fmla="*/ 11671272 w 11671269"/>
              <a:gd name="connsiteY0" fmla="*/ 0 h 3497992"/>
              <a:gd name="connsiteX1" fmla="*/ 7805224 w 11671269"/>
              <a:gd name="connsiteY1" fmla="*/ 1771104 h 3497992"/>
              <a:gd name="connsiteX2" fmla="*/ 4 w 11671269"/>
              <a:gd name="connsiteY2" fmla="*/ 3497992 h 3497992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11627307 w 11627304"/>
              <a:gd name="connsiteY0" fmla="*/ 0 h 2972515"/>
              <a:gd name="connsiteX1" fmla="*/ 7805224 w 11627304"/>
              <a:gd name="connsiteY1" fmla="*/ 1245627 h 2972515"/>
              <a:gd name="connsiteX2" fmla="*/ 4 w 11627304"/>
              <a:gd name="connsiteY2" fmla="*/ 2972515 h 2972515"/>
              <a:gd name="connsiteX0" fmla="*/ 9738957 w 9738954"/>
              <a:gd name="connsiteY0" fmla="*/ 0 h 2502055"/>
              <a:gd name="connsiteX1" fmla="*/ 5916874 w 9738954"/>
              <a:gd name="connsiteY1" fmla="*/ 1245627 h 2502055"/>
              <a:gd name="connsiteX2" fmla="*/ 0 w 9738954"/>
              <a:gd name="connsiteY2" fmla="*/ 2502054 h 2502055"/>
              <a:gd name="connsiteX0" fmla="*/ 9738957 w 9738954"/>
              <a:gd name="connsiteY0" fmla="*/ 0 h 2502055"/>
              <a:gd name="connsiteX1" fmla="*/ 5916874 w 9738954"/>
              <a:gd name="connsiteY1" fmla="*/ 1245627 h 2502055"/>
              <a:gd name="connsiteX2" fmla="*/ 0 w 9738954"/>
              <a:gd name="connsiteY2" fmla="*/ 2502054 h 2502055"/>
              <a:gd name="connsiteX0" fmla="*/ 9738957 w 9738954"/>
              <a:gd name="connsiteY0" fmla="*/ 0 h 2502055"/>
              <a:gd name="connsiteX1" fmla="*/ 0 w 9738954"/>
              <a:gd name="connsiteY1" fmla="*/ 2502054 h 2502055"/>
              <a:gd name="connsiteX0" fmla="*/ 36801879 w 36801879"/>
              <a:gd name="connsiteY0" fmla="*/ -1 h 3981149"/>
              <a:gd name="connsiteX1" fmla="*/ 0 w 36801879"/>
              <a:gd name="connsiteY1" fmla="*/ 3981148 h 3981149"/>
              <a:gd name="connsiteX0" fmla="*/ 8788954 w 8788954"/>
              <a:gd name="connsiteY0" fmla="*/ -1 h 966063"/>
              <a:gd name="connsiteX1" fmla="*/ 3 w 8788954"/>
              <a:gd name="connsiteY1" fmla="*/ 966064 h 96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788954" h="966063">
                <a:moveTo>
                  <a:pt x="8788954" y="-1"/>
                </a:moveTo>
                <a:lnTo>
                  <a:pt x="3" y="966064"/>
                </a:ln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2" name="Freeform 16">
            <a:extLst>
              <a:ext uri="{FF2B5EF4-FFF2-40B4-BE49-F238E27FC236}">
                <a16:creationId xmlns:a16="http://schemas.microsoft.com/office/drawing/2014/main" id="{3A22FAB0-3C90-DA42-57FD-7A5C3EBFA1C8}"/>
              </a:ext>
            </a:extLst>
          </p:cNvPr>
          <p:cNvSpPr/>
          <p:nvPr/>
        </p:nvSpPr>
        <p:spPr>
          <a:xfrm rot="17454599">
            <a:off x="6835274" y="723638"/>
            <a:ext cx="1011539" cy="2743371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660993 w 2130978"/>
              <a:gd name="connsiteY0" fmla="*/ 0 h 3460830"/>
              <a:gd name="connsiteX1" fmla="*/ 59110 w 2130978"/>
              <a:gd name="connsiteY1" fmla="*/ 706055 h 3460830"/>
              <a:gd name="connsiteX2" fmla="*/ 2130978 w 2130978"/>
              <a:gd name="connsiteY2" fmla="*/ 3460830 h 3460830"/>
              <a:gd name="connsiteX0" fmla="*/ 1 w 1469986"/>
              <a:gd name="connsiteY0" fmla="*/ 0 h 3460830"/>
              <a:gd name="connsiteX1" fmla="*/ 1469986 w 1469986"/>
              <a:gd name="connsiteY1" fmla="*/ 3460830 h 3460830"/>
              <a:gd name="connsiteX0" fmla="*/ 1 w 10741112"/>
              <a:gd name="connsiteY0" fmla="*/ 0 h 9039712"/>
              <a:gd name="connsiteX1" fmla="*/ 10741112 w 10741112"/>
              <a:gd name="connsiteY1" fmla="*/ 9039713 h 9039712"/>
              <a:gd name="connsiteX0" fmla="*/ 0 w 4334646"/>
              <a:gd name="connsiteY0" fmla="*/ 0 h 10392332"/>
              <a:gd name="connsiteX1" fmla="*/ 4334646 w 4334646"/>
              <a:gd name="connsiteY1" fmla="*/ 10392333 h 10392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34646" h="10392332">
                <a:moveTo>
                  <a:pt x="0" y="0"/>
                </a:moveTo>
                <a:lnTo>
                  <a:pt x="4334646" y="10392333"/>
                </a:lnTo>
              </a:path>
            </a:pathLst>
          </a:custGeom>
          <a:ln w="76200">
            <a:solidFill>
              <a:schemeClr val="tx1"/>
            </a:solidFill>
            <a:prstDash val="sysDash"/>
            <a:tailEnd type="non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3" name="Text Box 3">
            <a:extLst>
              <a:ext uri="{FF2B5EF4-FFF2-40B4-BE49-F238E27FC236}">
                <a16:creationId xmlns:a16="http://schemas.microsoft.com/office/drawing/2014/main" id="{69231337-8FE3-2C5F-C2F9-66614A07C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7665" y="1638876"/>
            <a:ext cx="967941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Road</a:t>
            </a:r>
          </a:p>
        </p:txBody>
      </p:sp>
      <p:sp>
        <p:nvSpPr>
          <p:cNvPr id="34" name="Freeform 16">
            <a:extLst>
              <a:ext uri="{FF2B5EF4-FFF2-40B4-BE49-F238E27FC236}">
                <a16:creationId xmlns:a16="http://schemas.microsoft.com/office/drawing/2014/main" id="{5B2F74DB-BAAE-8152-2DBE-4560A463137B}"/>
              </a:ext>
            </a:extLst>
          </p:cNvPr>
          <p:cNvSpPr/>
          <p:nvPr/>
        </p:nvSpPr>
        <p:spPr>
          <a:xfrm rot="17454599">
            <a:off x="1289806" y="338711"/>
            <a:ext cx="1011539" cy="2743371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660993 w 2130978"/>
              <a:gd name="connsiteY0" fmla="*/ 0 h 3460830"/>
              <a:gd name="connsiteX1" fmla="*/ 59110 w 2130978"/>
              <a:gd name="connsiteY1" fmla="*/ 706055 h 3460830"/>
              <a:gd name="connsiteX2" fmla="*/ 2130978 w 2130978"/>
              <a:gd name="connsiteY2" fmla="*/ 3460830 h 3460830"/>
              <a:gd name="connsiteX0" fmla="*/ 1 w 1469986"/>
              <a:gd name="connsiteY0" fmla="*/ 0 h 3460830"/>
              <a:gd name="connsiteX1" fmla="*/ 1469986 w 1469986"/>
              <a:gd name="connsiteY1" fmla="*/ 3460830 h 3460830"/>
              <a:gd name="connsiteX0" fmla="*/ 1 w 10741112"/>
              <a:gd name="connsiteY0" fmla="*/ 0 h 9039712"/>
              <a:gd name="connsiteX1" fmla="*/ 10741112 w 10741112"/>
              <a:gd name="connsiteY1" fmla="*/ 9039713 h 9039712"/>
              <a:gd name="connsiteX0" fmla="*/ 0 w 4334646"/>
              <a:gd name="connsiteY0" fmla="*/ 0 h 10392332"/>
              <a:gd name="connsiteX1" fmla="*/ 4334646 w 4334646"/>
              <a:gd name="connsiteY1" fmla="*/ 10392333 h 10392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34646" h="10392332">
                <a:moveTo>
                  <a:pt x="0" y="0"/>
                </a:moveTo>
                <a:lnTo>
                  <a:pt x="4334646" y="10392333"/>
                </a:lnTo>
              </a:path>
            </a:pathLst>
          </a:custGeom>
          <a:ln w="76200">
            <a:solidFill>
              <a:schemeClr val="tx1"/>
            </a:solidFill>
            <a:prstDash val="sysDash"/>
            <a:tailEnd type="non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5" name="Text Box 3">
            <a:extLst>
              <a:ext uri="{FF2B5EF4-FFF2-40B4-BE49-F238E27FC236}">
                <a16:creationId xmlns:a16="http://schemas.microsoft.com/office/drawing/2014/main" id="{FDACEE8F-7632-98A7-B4AC-4310FE28F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2197" y="1253949"/>
            <a:ext cx="967941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Road</a:t>
            </a:r>
          </a:p>
        </p:txBody>
      </p:sp>
      <p:sp>
        <p:nvSpPr>
          <p:cNvPr id="26" name="Text Box 7">
            <a:extLst>
              <a:ext uri="{FF2B5EF4-FFF2-40B4-BE49-F238E27FC236}">
                <a16:creationId xmlns:a16="http://schemas.microsoft.com/office/drawing/2014/main" id="{BF358DAE-C4C4-AB26-7767-0393B2236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539" y="2302879"/>
            <a:ext cx="736600" cy="83099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Storm Sewer Outlet</a:t>
            </a:r>
          </a:p>
        </p:txBody>
      </p:sp>
      <p:sp>
        <p:nvSpPr>
          <p:cNvPr id="36" name="Line 4">
            <a:extLst>
              <a:ext uri="{FF2B5EF4-FFF2-40B4-BE49-F238E27FC236}">
                <a16:creationId xmlns:a16="http://schemas.microsoft.com/office/drawing/2014/main" id="{82942B03-3C8C-B7A4-E90A-564F875FE5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0605" y="1962531"/>
            <a:ext cx="210545" cy="1060480"/>
          </a:xfrm>
          <a:prstGeom prst="line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7" name="Text Box 7">
            <a:extLst>
              <a:ext uri="{FF2B5EF4-FFF2-40B4-BE49-F238E27FC236}">
                <a16:creationId xmlns:a16="http://schemas.microsoft.com/office/drawing/2014/main" id="{C87D3A72-9C77-FB7C-8CBC-F432F52EA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42" y="2468111"/>
            <a:ext cx="736600" cy="83099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Storm Sewer Outlet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B54A19-08AD-FEE3-D8EE-1EEA8459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49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0CE7E3-4A9B-F206-D899-B1C943EFA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ar driving on a road&#10;&#10;Description automatically generated">
            <a:extLst>
              <a:ext uri="{FF2B5EF4-FFF2-40B4-BE49-F238E27FC236}">
                <a16:creationId xmlns:a16="http://schemas.microsoft.com/office/drawing/2014/main" id="{67C4D459-CE62-16CC-41CC-E16E3476FEF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0"/>
          <a:stretch/>
        </p:blipFill>
        <p:spPr>
          <a:xfrm>
            <a:off x="-13716" y="289532"/>
            <a:ext cx="9171432" cy="65684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C3AB19-1CDD-BA66-03EB-448F2189A3D7}"/>
              </a:ext>
            </a:extLst>
          </p:cNvPr>
          <p:cNvSpPr/>
          <p:nvPr/>
        </p:nvSpPr>
        <p:spPr>
          <a:xfrm>
            <a:off x="0" y="-30508"/>
            <a:ext cx="9144000" cy="320040"/>
          </a:xfrm>
          <a:prstGeom prst="rect">
            <a:avLst/>
          </a:prstGeom>
          <a:gradFill>
            <a:gsLst>
              <a:gs pos="55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F0AE6A10-2719-E61C-9307-59889939A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5650" y="-10739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Practices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712BCEAD-9D96-78A7-302B-87D9BE4A0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575" y="-86134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Introduction</a:t>
            </a: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A836109E-39EA-FD6E-BDB7-1F7DE57F5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6354" y="481574"/>
            <a:ext cx="4148768" cy="95410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“Traditional Practices”: Collection over infiltration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Line 4">
            <a:extLst>
              <a:ext uri="{FF2B5EF4-FFF2-40B4-BE49-F238E27FC236}">
                <a16:creationId xmlns:a16="http://schemas.microsoft.com/office/drawing/2014/main" id="{9881AF32-9623-D8EA-1CAF-D117A9E62ADA}"/>
              </a:ext>
            </a:extLst>
          </p:cNvPr>
          <p:cNvSpPr>
            <a:spLocks noChangeShapeType="1"/>
          </p:cNvSpPr>
          <p:nvPr/>
        </p:nvSpPr>
        <p:spPr bwMode="auto">
          <a:xfrm>
            <a:off x="4137087" y="2949878"/>
            <a:ext cx="759267" cy="265762"/>
          </a:xfrm>
          <a:prstGeom prst="line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305C1B8C-F0BF-C0E8-7F51-BFB27391ADF5}"/>
              </a:ext>
            </a:extLst>
          </p:cNvPr>
          <p:cNvSpPr/>
          <p:nvPr/>
        </p:nvSpPr>
        <p:spPr>
          <a:xfrm rot="5149423" flipV="1">
            <a:off x="4220544" y="2472751"/>
            <a:ext cx="509638" cy="45719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Line 4">
            <a:extLst>
              <a:ext uri="{FF2B5EF4-FFF2-40B4-BE49-F238E27FC236}">
                <a16:creationId xmlns:a16="http://schemas.microsoft.com/office/drawing/2014/main" id="{5B740CC2-3DB0-25EF-A0D0-466F8B6E6E2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00760" y="2316480"/>
            <a:ext cx="1353248" cy="587216"/>
          </a:xfrm>
          <a:prstGeom prst="line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87C582B9-385A-7209-E4B3-78F76896E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4913" y="2729725"/>
            <a:ext cx="2059509" cy="40011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Roller curb berms</a:t>
            </a: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4C91B316-1598-DE8B-B531-E33A794388D7}"/>
              </a:ext>
            </a:extLst>
          </p:cNvPr>
          <p:cNvSpPr/>
          <p:nvPr/>
        </p:nvSpPr>
        <p:spPr>
          <a:xfrm rot="5149423" flipV="1">
            <a:off x="4693652" y="4459031"/>
            <a:ext cx="509638" cy="45719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8A03668D-4B2D-B40E-BB31-F1694EB56356}"/>
              </a:ext>
            </a:extLst>
          </p:cNvPr>
          <p:cNvSpPr/>
          <p:nvPr/>
        </p:nvSpPr>
        <p:spPr>
          <a:xfrm rot="5149423">
            <a:off x="387619" y="2326845"/>
            <a:ext cx="225523" cy="581848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E71CA137-4012-9111-80B3-AD08970839DC}"/>
              </a:ext>
            </a:extLst>
          </p:cNvPr>
          <p:cNvSpPr/>
          <p:nvPr/>
        </p:nvSpPr>
        <p:spPr>
          <a:xfrm rot="5149423">
            <a:off x="2597419" y="1595393"/>
            <a:ext cx="225523" cy="581848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5AFFD41-F56D-0EA0-F5DB-76C12639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D9BF44-AB1D-4454-A23A-CA84D0B68E4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A38AF4-AF74-EC08-1793-E7B785C809E6}"/>
              </a:ext>
            </a:extLst>
          </p:cNvPr>
          <p:cNvSpPr txBox="1"/>
          <p:nvPr/>
        </p:nvSpPr>
        <p:spPr>
          <a:xfrm>
            <a:off x="5127811" y="4481890"/>
            <a:ext cx="8242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A433DD-F78F-C3ED-4B0D-F06DF98B5196}"/>
              </a:ext>
            </a:extLst>
          </p:cNvPr>
          <p:cNvSpPr txBox="1"/>
          <p:nvPr/>
        </p:nvSpPr>
        <p:spPr>
          <a:xfrm>
            <a:off x="1447563" y="1235136"/>
            <a:ext cx="8242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056933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A74A07-8603-B211-CD49-2EF54314C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99652B3-6A1D-CC33-5A3D-517B0E6A7E37}"/>
              </a:ext>
            </a:extLst>
          </p:cNvPr>
          <p:cNvSpPr txBox="1"/>
          <p:nvPr/>
        </p:nvSpPr>
        <p:spPr>
          <a:xfrm>
            <a:off x="669131" y="525399"/>
            <a:ext cx="7805738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Structural Infiltration Practices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Beds / Trenches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Basins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Vegetated Swales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 Gardens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Subsurface Structures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DDCAF1-C07D-C985-A1F5-3C9C874474B9}"/>
              </a:ext>
            </a:extLst>
          </p:cNvPr>
          <p:cNvSpPr/>
          <p:nvPr/>
        </p:nvSpPr>
        <p:spPr>
          <a:xfrm>
            <a:off x="0" y="-30508"/>
            <a:ext cx="9144000" cy="320040"/>
          </a:xfrm>
          <a:prstGeom prst="rect">
            <a:avLst/>
          </a:prstGeom>
          <a:gradFill>
            <a:gsLst>
              <a:gs pos="55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BC86E9A3-2BC5-D3FF-9E84-7FB55E275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5650" y="-10739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Practices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745F23-989D-4E20-6998-518D0767BB0E}"/>
              </a:ext>
            </a:extLst>
          </p:cNvPr>
          <p:cNvSpPr txBox="1"/>
          <p:nvPr/>
        </p:nvSpPr>
        <p:spPr>
          <a:xfrm>
            <a:off x="6866453" y="6488668"/>
            <a:ext cx="2277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not all-inclusive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59AC4D-7EC8-E005-3CFA-0F1D4E26C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D9BF44-AB1D-4454-A23A-CA84D0B68E46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7882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51F9F5-79D9-ECE0-F2EF-FD82E58803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039" y="3301235"/>
            <a:ext cx="8315270" cy="35567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8E0758-7E5D-3905-E674-853A36FB41E6}"/>
              </a:ext>
            </a:extLst>
          </p:cNvPr>
          <p:cNvSpPr txBox="1"/>
          <p:nvPr/>
        </p:nvSpPr>
        <p:spPr>
          <a:xfrm>
            <a:off x="401039" y="410389"/>
            <a:ext cx="834192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Rain Gardens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A depressed area in the landscape that collects stormwater from streets and roads to promote infiltration.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Vary widely in size and shape. 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Typically planted with native vegetation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Typically used in more urban settings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9603BC-59A7-0A14-ADFC-40B3A77E240C}"/>
              </a:ext>
            </a:extLst>
          </p:cNvPr>
          <p:cNvSpPr/>
          <p:nvPr/>
        </p:nvSpPr>
        <p:spPr>
          <a:xfrm>
            <a:off x="0" y="-30508"/>
            <a:ext cx="9144000" cy="320040"/>
          </a:xfrm>
          <a:prstGeom prst="rect">
            <a:avLst/>
          </a:prstGeom>
          <a:gradFill>
            <a:gsLst>
              <a:gs pos="55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912C5DEC-6C12-CA97-28B9-1575587D8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5650" y="-10739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Practices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A575F5-D2F8-8952-8609-AB73DE9B412C}"/>
              </a:ext>
            </a:extLst>
          </p:cNvPr>
          <p:cNvSpPr txBox="1"/>
          <p:nvPr/>
        </p:nvSpPr>
        <p:spPr>
          <a:xfrm>
            <a:off x="1268606" y="3393325"/>
            <a:ext cx="278904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Storm </a:t>
            </a:r>
            <a:r>
              <a:rPr lang="en-US" sz="2000" b="1">
                <a:solidFill>
                  <a:prstClr val="black"/>
                </a:solidFill>
                <a:latin typeface="Calibri" panose="020F0502020204030204"/>
              </a:rPr>
              <a:t>f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 from road</a:t>
            </a:r>
          </a:p>
        </p:txBody>
      </p:sp>
      <p:sp>
        <p:nvSpPr>
          <p:cNvPr id="17" name="Text Box 6">
            <a:extLst>
              <a:ext uri="{FF2B5EF4-FFF2-40B4-BE49-F238E27FC236}">
                <a16:creationId xmlns:a16="http://schemas.microsoft.com/office/drawing/2014/main" id="{A2023224-57CF-C362-A43E-E82D356EF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7400" y="-10132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 Garden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8F6B83-2958-7BE8-1150-C670DA4FC698}"/>
              </a:ext>
            </a:extLst>
          </p:cNvPr>
          <p:cNvSpPr txBox="1"/>
          <p:nvPr/>
        </p:nvSpPr>
        <p:spPr>
          <a:xfrm>
            <a:off x="5400831" y="3393325"/>
            <a:ext cx="318727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Riser for overflow discharge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F4AACD-0812-9F50-CF7E-5BF5045C2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4870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C3A175-D4D5-577E-F2B8-F9E636EDB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CFC8EB-F89B-BFAE-B284-7FBBB2F9C5D6}"/>
              </a:ext>
            </a:extLst>
          </p:cNvPr>
          <p:cNvSpPr/>
          <p:nvPr/>
        </p:nvSpPr>
        <p:spPr>
          <a:xfrm>
            <a:off x="0" y="-30508"/>
            <a:ext cx="9144000" cy="320040"/>
          </a:xfrm>
          <a:prstGeom prst="rect">
            <a:avLst/>
          </a:prstGeom>
          <a:gradFill>
            <a:gsLst>
              <a:gs pos="55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FFC7CD89-4AB0-E979-3B6A-919C84F2D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5650" y="-10739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Practices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3890F51F-ED11-A79C-019A-6BA11D51C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7400" y="-10132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Basin – Rain Garden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920CAE-B1FF-5892-6978-6AB54EAD3BCF}"/>
              </a:ext>
            </a:extLst>
          </p:cNvPr>
          <p:cNvSpPr txBox="1"/>
          <p:nvPr/>
        </p:nvSpPr>
        <p:spPr>
          <a:xfrm>
            <a:off x="660188" y="6002690"/>
            <a:ext cx="83419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Rain Garden</a:t>
            </a:r>
            <a:r>
              <a:rPr kumimoji="0" lang="en-US" sz="2400" b="1" i="0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A depressed area in the landscape that collects stormwater from streets and roads to promote infiltration.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1"/>
          <a:stretch/>
        </p:blipFill>
        <p:spPr>
          <a:xfrm>
            <a:off x="-31593" y="314932"/>
            <a:ext cx="9181785" cy="56166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DDB84AF7-C474-0A29-A7D8-0574F3D5DB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903" y="364977"/>
            <a:ext cx="1195329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BEFORE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FBABEB-ADEC-C56B-FFB7-56561BDE0B47}"/>
              </a:ext>
            </a:extLst>
          </p:cNvPr>
          <p:cNvSpPr txBox="1"/>
          <p:nvPr/>
        </p:nvSpPr>
        <p:spPr>
          <a:xfrm>
            <a:off x="407231" y="3357001"/>
            <a:ext cx="1402733" cy="652486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L="0" defTabSz="914400" eaLnBrk="1" latinLnBrk="0" hangingPunct="1">
              <a:defRPr sz="2000">
                <a:solidFill>
                  <a:srgbClr val="000000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Proposed rain garden</a:t>
            </a: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5BCB7955-044E-2BED-826F-F59B821A63F0}"/>
              </a:ext>
            </a:extLst>
          </p:cNvPr>
          <p:cNvSpPr/>
          <p:nvPr/>
        </p:nvSpPr>
        <p:spPr>
          <a:xfrm rot="8370566">
            <a:off x="1876355" y="-172683"/>
            <a:ext cx="4942611" cy="5372229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24FAA08-F58E-27C1-ECA9-4DC503D4E815}"/>
              </a:ext>
            </a:extLst>
          </p:cNvPr>
          <p:cNvSpPr/>
          <p:nvPr/>
        </p:nvSpPr>
        <p:spPr>
          <a:xfrm>
            <a:off x="-211519" y="2513431"/>
            <a:ext cx="5196114" cy="2380343"/>
          </a:xfrm>
          <a:custGeom>
            <a:avLst/>
            <a:gdLst>
              <a:gd name="connsiteX0" fmla="*/ 217714 w 4659085"/>
              <a:gd name="connsiteY0" fmla="*/ 2380343 h 2380343"/>
              <a:gd name="connsiteX1" fmla="*/ 275771 w 4659085"/>
              <a:gd name="connsiteY1" fmla="*/ 2365828 h 2380343"/>
              <a:gd name="connsiteX2" fmla="*/ 2598057 w 4659085"/>
              <a:gd name="connsiteY2" fmla="*/ 1553028 h 2380343"/>
              <a:gd name="connsiteX3" fmla="*/ 3991428 w 4659085"/>
              <a:gd name="connsiteY3" fmla="*/ 986971 h 2380343"/>
              <a:gd name="connsiteX4" fmla="*/ 4659085 w 4659085"/>
              <a:gd name="connsiteY4" fmla="*/ 377371 h 2380343"/>
              <a:gd name="connsiteX5" fmla="*/ 4557485 w 4659085"/>
              <a:gd name="connsiteY5" fmla="*/ 261257 h 2380343"/>
              <a:gd name="connsiteX6" fmla="*/ 3672114 w 4659085"/>
              <a:gd name="connsiteY6" fmla="*/ 0 h 2380343"/>
              <a:gd name="connsiteX7" fmla="*/ 1944914 w 4659085"/>
              <a:gd name="connsiteY7" fmla="*/ 217714 h 2380343"/>
              <a:gd name="connsiteX8" fmla="*/ 0 w 4659085"/>
              <a:gd name="connsiteY8" fmla="*/ 624114 h 2380343"/>
              <a:gd name="connsiteX0" fmla="*/ 217714 w 5196114"/>
              <a:gd name="connsiteY0" fmla="*/ 2380343 h 2380343"/>
              <a:gd name="connsiteX1" fmla="*/ 275771 w 5196114"/>
              <a:gd name="connsiteY1" fmla="*/ 2365828 h 2380343"/>
              <a:gd name="connsiteX2" fmla="*/ 2598057 w 5196114"/>
              <a:gd name="connsiteY2" fmla="*/ 1553028 h 2380343"/>
              <a:gd name="connsiteX3" fmla="*/ 3991428 w 5196114"/>
              <a:gd name="connsiteY3" fmla="*/ 986971 h 2380343"/>
              <a:gd name="connsiteX4" fmla="*/ 5196114 w 5196114"/>
              <a:gd name="connsiteY4" fmla="*/ 609599 h 2380343"/>
              <a:gd name="connsiteX5" fmla="*/ 4557485 w 5196114"/>
              <a:gd name="connsiteY5" fmla="*/ 261257 h 2380343"/>
              <a:gd name="connsiteX6" fmla="*/ 3672114 w 5196114"/>
              <a:gd name="connsiteY6" fmla="*/ 0 h 2380343"/>
              <a:gd name="connsiteX7" fmla="*/ 1944914 w 5196114"/>
              <a:gd name="connsiteY7" fmla="*/ 217714 h 2380343"/>
              <a:gd name="connsiteX8" fmla="*/ 0 w 5196114"/>
              <a:gd name="connsiteY8" fmla="*/ 624114 h 2380343"/>
              <a:gd name="connsiteX0" fmla="*/ 217714 w 5196114"/>
              <a:gd name="connsiteY0" fmla="*/ 2380343 h 2380343"/>
              <a:gd name="connsiteX1" fmla="*/ 275771 w 5196114"/>
              <a:gd name="connsiteY1" fmla="*/ 2365828 h 2380343"/>
              <a:gd name="connsiteX2" fmla="*/ 2598057 w 5196114"/>
              <a:gd name="connsiteY2" fmla="*/ 1553028 h 2380343"/>
              <a:gd name="connsiteX3" fmla="*/ 3991428 w 5196114"/>
              <a:gd name="connsiteY3" fmla="*/ 986971 h 2380343"/>
              <a:gd name="connsiteX4" fmla="*/ 5196114 w 5196114"/>
              <a:gd name="connsiteY4" fmla="*/ 609599 h 2380343"/>
              <a:gd name="connsiteX5" fmla="*/ 4557485 w 5196114"/>
              <a:gd name="connsiteY5" fmla="*/ 261257 h 2380343"/>
              <a:gd name="connsiteX6" fmla="*/ 3672114 w 5196114"/>
              <a:gd name="connsiteY6" fmla="*/ 0 h 2380343"/>
              <a:gd name="connsiteX7" fmla="*/ 1944914 w 5196114"/>
              <a:gd name="connsiteY7" fmla="*/ 217714 h 2380343"/>
              <a:gd name="connsiteX8" fmla="*/ 0 w 5196114"/>
              <a:gd name="connsiteY8" fmla="*/ 624114 h 2380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96114" h="2380343">
                <a:moveTo>
                  <a:pt x="217714" y="2380343"/>
                </a:moveTo>
                <a:lnTo>
                  <a:pt x="275771" y="2365828"/>
                </a:lnTo>
                <a:lnTo>
                  <a:pt x="2598057" y="1553028"/>
                </a:lnTo>
                <a:lnTo>
                  <a:pt x="3991428" y="986971"/>
                </a:lnTo>
                <a:lnTo>
                  <a:pt x="5196114" y="609599"/>
                </a:lnTo>
                <a:cubicBezTo>
                  <a:pt x="5142895" y="420914"/>
                  <a:pt x="4770361" y="377371"/>
                  <a:pt x="4557485" y="261257"/>
                </a:cubicBezTo>
                <a:lnTo>
                  <a:pt x="3672114" y="0"/>
                </a:lnTo>
                <a:lnTo>
                  <a:pt x="1944914" y="217714"/>
                </a:lnTo>
                <a:lnTo>
                  <a:pt x="0" y="624114"/>
                </a:lnTo>
              </a:path>
            </a:pathLst>
          </a:custGeom>
          <a:noFill/>
          <a:ln w="57150">
            <a:solidFill>
              <a:srgbClr val="FFFF00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4D532E1-6D45-823A-0737-79F8202CA956}"/>
              </a:ext>
            </a:extLst>
          </p:cNvPr>
          <p:cNvCxnSpPr>
            <a:cxnSpLocks/>
          </p:cNvCxnSpPr>
          <p:nvPr/>
        </p:nvCxnSpPr>
        <p:spPr>
          <a:xfrm>
            <a:off x="8131463" y="1845142"/>
            <a:ext cx="0" cy="106561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DAE6DA-E3F8-1FC8-7929-38D6D3419BD9}"/>
              </a:ext>
            </a:extLst>
          </p:cNvPr>
          <p:cNvSpPr txBox="1"/>
          <p:nvPr/>
        </p:nvSpPr>
        <p:spPr>
          <a:xfrm>
            <a:off x="7120815" y="1725465"/>
            <a:ext cx="1848988" cy="652486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L="0" defTabSz="914400" eaLnBrk="1" latinLnBrk="0" hangingPunct="1">
              <a:defRPr sz="2000">
                <a:solidFill>
                  <a:srgbClr val="000000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Drop inlet drains to stream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B6F153-7CE4-2F33-EF39-DF5CF3C5B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721840-20B8-9763-7EFC-F861F7210C01}"/>
              </a:ext>
            </a:extLst>
          </p:cNvPr>
          <p:cNvSpPr txBox="1"/>
          <p:nvPr/>
        </p:nvSpPr>
        <p:spPr>
          <a:xfrm>
            <a:off x="5816338" y="5552388"/>
            <a:ext cx="3327662" cy="34471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R="0" lvl="0" indent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defTabSz="914400"/>
            <a:lvl3pPr defTabSz="914400"/>
            <a:lvl4pPr defTabSz="914400"/>
            <a:lvl5pPr defTabSz="914400"/>
          </a:lstStyle>
          <a:p>
            <a:r>
              <a:rPr lang="en-US" dirty="0"/>
              <a:t>Cherry Lane, Lancaster County</a:t>
            </a:r>
          </a:p>
        </p:txBody>
      </p:sp>
    </p:spTree>
    <p:extLst>
      <p:ext uri="{BB962C8B-B14F-4D97-AF65-F5344CB8AC3E}">
        <p14:creationId xmlns:p14="http://schemas.microsoft.com/office/powerpoint/2010/main" val="17727555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1D215A-1509-64A5-75A1-6476E766D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B3FB223-192B-3E94-9774-5D27C8431F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86" y="303474"/>
            <a:ext cx="9142375" cy="55665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7674A5C-C3FF-98BD-DC47-C59E186DA49C}"/>
              </a:ext>
            </a:extLst>
          </p:cNvPr>
          <p:cNvSpPr/>
          <p:nvPr/>
        </p:nvSpPr>
        <p:spPr>
          <a:xfrm>
            <a:off x="0" y="-30508"/>
            <a:ext cx="9144000" cy="320040"/>
          </a:xfrm>
          <a:prstGeom prst="rect">
            <a:avLst/>
          </a:prstGeom>
          <a:gradFill>
            <a:gsLst>
              <a:gs pos="55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A2B1B7C4-FD98-5117-A7FC-EF622D8E62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5650" y="-10739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Practices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75F10454-3904-00A6-6E8B-A081AAFC9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7400" y="-10132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Basin – Rain Garden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9D14DE15-D848-8EC5-474F-8AB8A7A2A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25" y="374287"/>
            <a:ext cx="1195329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643F18D-60E1-2632-AFB5-85EAE5010876}"/>
              </a:ext>
            </a:extLst>
          </p:cNvPr>
          <p:cNvCxnSpPr>
            <a:cxnSpLocks/>
          </p:cNvCxnSpPr>
          <p:nvPr/>
        </p:nvCxnSpPr>
        <p:spPr>
          <a:xfrm>
            <a:off x="3593114" y="1292374"/>
            <a:ext cx="0" cy="1587426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BCAAF87-A85D-E35F-BE06-0308ABA2F824}"/>
              </a:ext>
            </a:extLst>
          </p:cNvPr>
          <p:cNvSpPr txBox="1"/>
          <p:nvPr/>
        </p:nvSpPr>
        <p:spPr>
          <a:xfrm>
            <a:off x="2891747" y="1069975"/>
            <a:ext cx="1402733" cy="34471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L="0" defTabSz="914400" eaLnBrk="1" latinLnBrk="0" hangingPunct="1">
              <a:defRPr sz="2000">
                <a:solidFill>
                  <a:srgbClr val="000000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Rain Garden</a:t>
            </a: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6C3966EF-DF8A-A23C-267B-81DBE9D42A89}"/>
              </a:ext>
            </a:extLst>
          </p:cNvPr>
          <p:cNvSpPr/>
          <p:nvPr/>
        </p:nvSpPr>
        <p:spPr>
          <a:xfrm rot="8370566">
            <a:off x="6733407" y="2121940"/>
            <a:ext cx="941225" cy="709660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E365BF-B9D5-ECE5-31A1-4B5F504CDA84}"/>
              </a:ext>
            </a:extLst>
          </p:cNvPr>
          <p:cNvSpPr txBox="1"/>
          <p:nvPr/>
        </p:nvSpPr>
        <p:spPr>
          <a:xfrm>
            <a:off x="5816338" y="5552388"/>
            <a:ext cx="3327662" cy="34471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R="0" lvl="0" indent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defTabSz="914400"/>
            <a:lvl3pPr defTabSz="914400"/>
            <a:lvl4pPr defTabSz="914400"/>
            <a:lvl5pPr defTabSz="914400"/>
          </a:lstStyle>
          <a:p>
            <a:r>
              <a:rPr lang="en-US"/>
              <a:t>Cherry Lane, Lancaster County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D6C3E7-E1DA-80B9-A541-836516BDCC7E}"/>
              </a:ext>
            </a:extLst>
          </p:cNvPr>
          <p:cNvSpPr txBox="1"/>
          <p:nvPr/>
        </p:nvSpPr>
        <p:spPr>
          <a:xfrm>
            <a:off x="660188" y="6002690"/>
            <a:ext cx="83419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Rain Garden</a:t>
            </a:r>
            <a:r>
              <a:rPr kumimoji="0" lang="en-US" sz="2400" b="1" i="0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A depressed area in the landscape that collects stormwater from streets and roads to promote infiltration.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81EC7-7667-720A-105A-48B3E74D6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7526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7398B4-BBC7-1F3C-2A00-4E5D48B53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70A652-BB0F-155B-F954-A22D5E5BF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8905" cy="68543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F7196A-918C-43AC-ED8C-AC5466750A86}"/>
              </a:ext>
            </a:extLst>
          </p:cNvPr>
          <p:cNvSpPr/>
          <p:nvPr/>
        </p:nvSpPr>
        <p:spPr>
          <a:xfrm>
            <a:off x="0" y="-30508"/>
            <a:ext cx="9144000" cy="320040"/>
          </a:xfrm>
          <a:prstGeom prst="rect">
            <a:avLst/>
          </a:prstGeom>
          <a:gradFill>
            <a:gsLst>
              <a:gs pos="55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A0D25BAA-6246-682A-7DE0-C003F43786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5650" y="-10739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Practices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FA9FFF-63C1-653D-A2EE-041B5D9D9301}"/>
              </a:ext>
            </a:extLst>
          </p:cNvPr>
          <p:cNvSpPr txBox="1"/>
          <p:nvPr/>
        </p:nvSpPr>
        <p:spPr>
          <a:xfrm>
            <a:off x="4992797" y="5194907"/>
            <a:ext cx="3891923" cy="1015663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R="0" lvl="0" indent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defTabSz="914400"/>
            <a:lvl3pPr defTabSz="914400"/>
            <a:lvl4pPr defTabSz="914400"/>
            <a:lvl5pPr defTabSz="914400"/>
          </a:lstStyle>
          <a:p>
            <a:r>
              <a:rPr lang="en-US"/>
              <a:t>Drainage from both sides of road is directed to a roadside rain garden.  Overflow outlets to the storm sewer.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A3D1BC5F-A55B-6D0C-D58E-9FB3D4AB2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7400" y="-10132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Basin – Rain Garden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5E1E3D6C-8853-609F-E7DC-180157207010}"/>
              </a:ext>
            </a:extLst>
          </p:cNvPr>
          <p:cNvSpPr/>
          <p:nvPr/>
        </p:nvSpPr>
        <p:spPr>
          <a:xfrm rot="8370566">
            <a:off x="1167323" y="5590404"/>
            <a:ext cx="120955" cy="1956129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3B5ECE47-17A2-CE45-5CFC-51D8029FFC71}"/>
              </a:ext>
            </a:extLst>
          </p:cNvPr>
          <p:cNvSpPr/>
          <p:nvPr/>
        </p:nvSpPr>
        <p:spPr>
          <a:xfrm rot="8370566">
            <a:off x="5471354" y="2982674"/>
            <a:ext cx="414968" cy="414755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EA5D28A9-5F6D-68D0-D76A-81B87C85C920}"/>
              </a:ext>
            </a:extLst>
          </p:cNvPr>
          <p:cNvSpPr/>
          <p:nvPr/>
        </p:nvSpPr>
        <p:spPr>
          <a:xfrm rot="8370566">
            <a:off x="7019815" y="2036216"/>
            <a:ext cx="370691" cy="386389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BB64C6B3-7F8C-8E0D-B274-23318B53755F}"/>
              </a:ext>
            </a:extLst>
          </p:cNvPr>
          <p:cNvSpPr/>
          <p:nvPr/>
        </p:nvSpPr>
        <p:spPr>
          <a:xfrm rot="8370566">
            <a:off x="7579979" y="1845931"/>
            <a:ext cx="188779" cy="232406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1905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73E9BB24-2B8C-D9E7-24A3-06BA87D38F89}"/>
              </a:ext>
            </a:extLst>
          </p:cNvPr>
          <p:cNvSpPr/>
          <p:nvPr/>
        </p:nvSpPr>
        <p:spPr>
          <a:xfrm rot="8370566">
            <a:off x="7746348" y="1764971"/>
            <a:ext cx="188779" cy="232406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1905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5BE22C-B156-3C71-AAF6-9975F023F4AA}"/>
              </a:ext>
            </a:extLst>
          </p:cNvPr>
          <p:cNvSpPr txBox="1"/>
          <p:nvPr/>
        </p:nvSpPr>
        <p:spPr>
          <a:xfrm>
            <a:off x="2063806" y="348789"/>
            <a:ext cx="5016387" cy="34471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R="0" lvl="0" indent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defTabSz="914400"/>
            <a:lvl3pPr defTabSz="914400"/>
            <a:lvl4pPr defTabSz="914400"/>
            <a:lvl5pPr defTabSz="914400"/>
          </a:lstStyle>
          <a:p>
            <a:r>
              <a:rPr lang="en-US"/>
              <a:t>Easterly Parkway Rain Gardens, Centre County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E22F0-2FE9-3122-77CE-82BACC4EB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0336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3D0010-8F3E-9E51-3462-D06C9E73C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51" y="0"/>
            <a:ext cx="9157101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099773E-A9CB-9810-8044-975D948E7883}"/>
              </a:ext>
            </a:extLst>
          </p:cNvPr>
          <p:cNvSpPr/>
          <p:nvPr/>
        </p:nvSpPr>
        <p:spPr>
          <a:xfrm>
            <a:off x="0" y="-30508"/>
            <a:ext cx="9144000" cy="320040"/>
          </a:xfrm>
          <a:prstGeom prst="rect">
            <a:avLst/>
          </a:prstGeom>
          <a:gradFill>
            <a:gsLst>
              <a:gs pos="55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32C3820B-6DE4-81CC-FE51-D95CD157B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5650" y="-10739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Practices</a:t>
            </a:r>
          </a:p>
        </p:txBody>
      </p:sp>
      <p:sp>
        <p:nvSpPr>
          <p:cNvPr id="8" name="Line 5">
            <a:extLst>
              <a:ext uri="{FF2B5EF4-FFF2-40B4-BE49-F238E27FC236}">
                <a16:creationId xmlns:a16="http://schemas.microsoft.com/office/drawing/2014/main" id="{A91F30D4-AA71-9E30-AB59-5FA056F5D73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72000" y="3228974"/>
            <a:ext cx="841162" cy="1043585"/>
          </a:xfrm>
          <a:prstGeom prst="line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Line 5">
            <a:extLst>
              <a:ext uri="{FF2B5EF4-FFF2-40B4-BE49-F238E27FC236}">
                <a16:creationId xmlns:a16="http://schemas.microsoft.com/office/drawing/2014/main" id="{EF6247F4-AC8F-5917-1A73-2FAC5628139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07061" y="4791075"/>
            <a:ext cx="1326938" cy="714374"/>
          </a:xfrm>
          <a:prstGeom prst="line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BC2954-1656-E9D6-3234-83BDAC8018F4}"/>
              </a:ext>
            </a:extLst>
          </p:cNvPr>
          <p:cNvSpPr txBox="1"/>
          <p:nvPr/>
        </p:nvSpPr>
        <p:spPr>
          <a:xfrm>
            <a:off x="5258627" y="4204307"/>
            <a:ext cx="3891923" cy="707886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R="0" lvl="0" indent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defTabSz="914400"/>
            <a:lvl3pPr defTabSz="914400"/>
            <a:lvl4pPr defTabSz="914400"/>
            <a:lvl5pPr defTabSz="914400"/>
          </a:lstStyle>
          <a:p>
            <a:r>
              <a:rPr lang="en-US"/>
              <a:t>Native vegetation and weirs are used to slow flow and utilize water.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4086E59E-93BA-831D-C056-870F41D72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7400" y="-10132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Basin – Rain Garden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B47A9703-209A-753C-63D7-96B719E9C59B}"/>
              </a:ext>
            </a:extLst>
          </p:cNvPr>
          <p:cNvSpPr/>
          <p:nvPr/>
        </p:nvSpPr>
        <p:spPr>
          <a:xfrm rot="8370566" flipH="1" flipV="1">
            <a:off x="1702080" y="2768724"/>
            <a:ext cx="320128" cy="920498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A4E162F8-DEF9-9477-4C82-0D4576CB4159}"/>
              </a:ext>
            </a:extLst>
          </p:cNvPr>
          <p:cNvSpPr/>
          <p:nvPr/>
        </p:nvSpPr>
        <p:spPr>
          <a:xfrm rot="8370566" flipH="1" flipV="1">
            <a:off x="5931319" y="1988458"/>
            <a:ext cx="373711" cy="540083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1DA8CE63-3774-4578-9B97-8FCA11991C84}"/>
              </a:ext>
            </a:extLst>
          </p:cNvPr>
          <p:cNvSpPr/>
          <p:nvPr/>
        </p:nvSpPr>
        <p:spPr>
          <a:xfrm rot="8370566" flipH="1" flipV="1">
            <a:off x="1040351" y="5613691"/>
            <a:ext cx="1072800" cy="186115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1D7749B2-80CA-B1E5-B50B-E70412C32DBA}"/>
              </a:ext>
            </a:extLst>
          </p:cNvPr>
          <p:cNvSpPr/>
          <p:nvPr/>
        </p:nvSpPr>
        <p:spPr>
          <a:xfrm rot="8370566" flipH="1" flipV="1">
            <a:off x="5092364" y="2864110"/>
            <a:ext cx="1072800" cy="186115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83B9718-EF90-4F47-2D06-94015B983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773201-AF80-E0E2-76ED-CEF8001ACF6B}"/>
              </a:ext>
            </a:extLst>
          </p:cNvPr>
          <p:cNvSpPr txBox="1"/>
          <p:nvPr/>
        </p:nvSpPr>
        <p:spPr>
          <a:xfrm>
            <a:off x="2063806" y="348789"/>
            <a:ext cx="5016387" cy="34471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R="0" lvl="0" indent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defTabSz="914400"/>
            <a:lvl3pPr defTabSz="914400"/>
            <a:lvl4pPr defTabSz="914400"/>
            <a:lvl5pPr defTabSz="914400"/>
          </a:lstStyle>
          <a:p>
            <a:r>
              <a:rPr lang="en-US" dirty="0"/>
              <a:t>Easterly Parkway Rain Gardens, Centre County</a:t>
            </a:r>
          </a:p>
        </p:txBody>
      </p:sp>
    </p:spTree>
    <p:extLst>
      <p:ext uri="{BB962C8B-B14F-4D97-AF65-F5344CB8AC3E}">
        <p14:creationId xmlns:p14="http://schemas.microsoft.com/office/powerpoint/2010/main" val="26117169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1CCFDB5-3845-03AE-FAED-C6A4CC09BE7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9532"/>
            <a:ext cx="9144000" cy="65684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2EC77E-F134-851F-CAE9-A0EE1C137A5C}"/>
              </a:ext>
            </a:extLst>
          </p:cNvPr>
          <p:cNvSpPr/>
          <p:nvPr/>
        </p:nvSpPr>
        <p:spPr>
          <a:xfrm>
            <a:off x="0" y="-30508"/>
            <a:ext cx="9144000" cy="320040"/>
          </a:xfrm>
          <a:prstGeom prst="rect">
            <a:avLst/>
          </a:prstGeom>
          <a:gradFill>
            <a:gsLst>
              <a:gs pos="55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77FAE30A-8376-EE93-DC3E-67D54BF4D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5650" y="-10739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Practices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75C148FA-C818-C2B3-6028-F56C3E474E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7400" y="-10132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 Garden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BD6714C-0A56-B7EF-5645-253759C40050}"/>
              </a:ext>
            </a:extLst>
          </p:cNvPr>
          <p:cNvSpPr/>
          <p:nvPr/>
        </p:nvSpPr>
        <p:spPr>
          <a:xfrm>
            <a:off x="1266205" y="4562220"/>
            <a:ext cx="5324571" cy="114528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Maybe get better pictures, or use different project?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0E7EFC-C846-1FFC-9D55-7D8E7DC34ECF}"/>
              </a:ext>
            </a:extLst>
          </p:cNvPr>
          <p:cNvSpPr txBox="1"/>
          <p:nvPr/>
        </p:nvSpPr>
        <p:spPr>
          <a:xfrm>
            <a:off x="3253920" y="6090318"/>
            <a:ext cx="3642180" cy="34471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R="0" lvl="0" indent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defTabSz="914400"/>
            <a:lvl3pPr defTabSz="914400"/>
            <a:lvl4pPr defTabSz="914400"/>
            <a:lvl5pPr defTabSz="914400"/>
          </a:lstStyle>
          <a:p>
            <a:r>
              <a:rPr lang="en-US"/>
              <a:t>Everhart Street, Chester County</a:t>
            </a: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128E69D6-B7FA-5BE1-5FD2-6086CFEF6C5E}"/>
              </a:ext>
            </a:extLst>
          </p:cNvPr>
          <p:cNvSpPr/>
          <p:nvPr/>
        </p:nvSpPr>
        <p:spPr>
          <a:xfrm rot="8370566" flipV="1">
            <a:off x="3469643" y="1978873"/>
            <a:ext cx="719600" cy="315950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47640F3A-24D4-B0D3-9B3B-19ABE52C9482}"/>
              </a:ext>
            </a:extLst>
          </p:cNvPr>
          <p:cNvSpPr/>
          <p:nvPr/>
        </p:nvSpPr>
        <p:spPr>
          <a:xfrm rot="8370566" flipV="1">
            <a:off x="4515654" y="1878642"/>
            <a:ext cx="646878" cy="54743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4834A8-F368-DD27-9326-7C99DA594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4974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9751F1-2912-62A9-EF1B-C056B6F35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96E9F3-EED9-1696-7ACF-26091BF8F8C6}"/>
              </a:ext>
            </a:extLst>
          </p:cNvPr>
          <p:cNvSpPr/>
          <p:nvPr/>
        </p:nvSpPr>
        <p:spPr>
          <a:xfrm>
            <a:off x="0" y="-30508"/>
            <a:ext cx="9144000" cy="320040"/>
          </a:xfrm>
          <a:prstGeom prst="rect">
            <a:avLst/>
          </a:prstGeom>
          <a:gradFill>
            <a:gsLst>
              <a:gs pos="55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ABB43DE9-3BF3-E145-8B92-5D1E59DD0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5650" y="-10739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Practices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8A9817B7-9BE9-5C72-AE05-567D784D3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7400" y="-10132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 Garden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6BFF34-33C7-7C6B-260E-6E41B291078B}"/>
              </a:ext>
            </a:extLst>
          </p:cNvPr>
          <p:cNvSpPr txBox="1"/>
          <p:nvPr/>
        </p:nvSpPr>
        <p:spPr>
          <a:xfrm>
            <a:off x="2593520" y="5539371"/>
            <a:ext cx="3642180" cy="34471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R="0" lvl="0" indent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defTabSz="914400"/>
            <a:lvl3pPr defTabSz="914400"/>
            <a:lvl4pPr defTabSz="914400"/>
            <a:lvl5pPr defTabSz="914400"/>
          </a:lstStyle>
          <a:p>
            <a:r>
              <a:rPr lang="en-US"/>
              <a:t>Everhart Street, Chester County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D1097A-5174-0280-D497-1647F1D33A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056"/>
          <a:stretch/>
        </p:blipFill>
        <p:spPr>
          <a:xfrm>
            <a:off x="0" y="-301634"/>
            <a:ext cx="9144000" cy="5646762"/>
          </a:xfrm>
          <a:prstGeom prst="rect">
            <a:avLst/>
          </a:prstGeom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5844DBF7-2022-9B3F-DFFA-5CBD04A0532A}"/>
              </a:ext>
            </a:extLst>
          </p:cNvPr>
          <p:cNvSpPr/>
          <p:nvPr/>
        </p:nvSpPr>
        <p:spPr>
          <a:xfrm rot="8370566" flipH="1">
            <a:off x="8669159" y="4513435"/>
            <a:ext cx="602189" cy="1030734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" name="Line 5">
            <a:extLst>
              <a:ext uri="{FF2B5EF4-FFF2-40B4-BE49-F238E27FC236}">
                <a16:creationId xmlns:a16="http://schemas.microsoft.com/office/drawing/2014/main" id="{19F67D33-6052-DF93-EFF4-E7C6456E9AF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76499" y="1512872"/>
            <a:ext cx="25401" cy="709627"/>
          </a:xfrm>
          <a:prstGeom prst="line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71C2FB-BF2D-04D4-F43A-C0322971CE45}"/>
              </a:ext>
            </a:extLst>
          </p:cNvPr>
          <p:cNvSpPr txBox="1"/>
          <p:nvPr/>
        </p:nvSpPr>
        <p:spPr>
          <a:xfrm>
            <a:off x="1850983" y="1430492"/>
            <a:ext cx="1485073" cy="34471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R="0" lvl="0" indent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defTabSz="914400"/>
            <a:lvl3pPr defTabSz="914400"/>
            <a:lvl4pPr defTabSz="914400"/>
            <a:lvl5pPr defTabSz="914400"/>
          </a:lstStyle>
          <a:p>
            <a:r>
              <a:rPr lang="en-US"/>
              <a:t>Outlet Riser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413FFD-75C8-E7CC-28D8-BF394FB27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DF00CB-361C-6E3E-BEFD-BAA0DB4C2801}"/>
              </a:ext>
            </a:extLst>
          </p:cNvPr>
          <p:cNvSpPr/>
          <p:nvPr/>
        </p:nvSpPr>
        <p:spPr>
          <a:xfrm>
            <a:off x="673770" y="3724321"/>
            <a:ext cx="5324571" cy="114528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Maybe get better pictures, or use different project?</a:t>
            </a:r>
          </a:p>
        </p:txBody>
      </p:sp>
    </p:spTree>
    <p:extLst>
      <p:ext uri="{BB962C8B-B14F-4D97-AF65-F5344CB8AC3E}">
        <p14:creationId xmlns:p14="http://schemas.microsoft.com/office/powerpoint/2010/main" val="34178682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21F399-B3B0-378A-1789-B36F6E5EE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5A67230-4A80-8435-74E5-BD2CBBD543C1}"/>
              </a:ext>
            </a:extLst>
          </p:cNvPr>
          <p:cNvSpPr txBox="1"/>
          <p:nvPr/>
        </p:nvSpPr>
        <p:spPr>
          <a:xfrm>
            <a:off x="669131" y="525399"/>
            <a:ext cx="7805738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Structural Infiltration Practices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Beds / Trenches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Basins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Vegetated Swales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 Gardens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Subsurface Structures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D07BBD-A980-2086-685D-A0C12CC643F1}"/>
              </a:ext>
            </a:extLst>
          </p:cNvPr>
          <p:cNvSpPr/>
          <p:nvPr/>
        </p:nvSpPr>
        <p:spPr>
          <a:xfrm>
            <a:off x="0" y="-30508"/>
            <a:ext cx="9144000" cy="320040"/>
          </a:xfrm>
          <a:prstGeom prst="rect">
            <a:avLst/>
          </a:prstGeom>
          <a:gradFill>
            <a:gsLst>
              <a:gs pos="55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1C9009E8-54D6-0591-73D4-CE12388C8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5650" y="-10739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Practices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9767F7-653C-93FF-4141-F4771192FC62}"/>
              </a:ext>
            </a:extLst>
          </p:cNvPr>
          <p:cNvSpPr txBox="1"/>
          <p:nvPr/>
        </p:nvSpPr>
        <p:spPr>
          <a:xfrm>
            <a:off x="6866453" y="6488668"/>
            <a:ext cx="2277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not all-inclusive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B62350-1662-3755-937F-1E5827439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D9BF44-AB1D-4454-A23A-CA84D0B68E46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8796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7BCAFD-35CE-197C-1DE8-CA20601E9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nstruction site with a bulldozer&#10;&#10;AI-generated content may be incorrect.">
            <a:extLst>
              <a:ext uri="{FF2B5EF4-FFF2-40B4-BE49-F238E27FC236}">
                <a16:creationId xmlns:a16="http://schemas.microsoft.com/office/drawing/2014/main" id="{21DDE384-35D5-520D-C37D-3B9A2E72B0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F2F6EB-59B5-A8CB-3675-36B3EA059B5E}"/>
              </a:ext>
            </a:extLst>
          </p:cNvPr>
          <p:cNvSpPr/>
          <p:nvPr/>
        </p:nvSpPr>
        <p:spPr>
          <a:xfrm>
            <a:off x="0" y="-30508"/>
            <a:ext cx="9144000" cy="320040"/>
          </a:xfrm>
          <a:prstGeom prst="rect">
            <a:avLst/>
          </a:prstGeom>
          <a:gradFill>
            <a:gsLst>
              <a:gs pos="55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D4434EAE-1CA2-99A0-BD4F-8FFDB7206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71068"/>
            <a:ext cx="9144000" cy="46166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742950" marR="0" lvl="0" indent="-7429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Infiltration bed below road - Montgomery County</a:t>
            </a: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76E41AB5-227E-CD02-70C7-4DDE51BA3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5550" y="-10132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Pervious Pavements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D589EAD2-1C5A-F75E-6B0A-51DA45735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5650" y="-10739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Practices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68FFE2-D3D2-C30D-4336-A50F14D40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471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3B5CD0-6C79-781F-1CC3-5DF0F7846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07161E5-2B4A-1023-352E-3BC08B088958}"/>
              </a:ext>
            </a:extLst>
          </p:cNvPr>
          <p:cNvSpPr/>
          <p:nvPr/>
        </p:nvSpPr>
        <p:spPr>
          <a:xfrm>
            <a:off x="0" y="-30508"/>
            <a:ext cx="9144000" cy="320040"/>
          </a:xfrm>
          <a:prstGeom prst="rect">
            <a:avLst/>
          </a:prstGeom>
          <a:gradFill>
            <a:gsLst>
              <a:gs pos="55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215FAC61-EDD6-B3B3-68B0-51821B3B2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5650" y="-10739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Practices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A279FF6C-D9EF-21EA-BA4F-7DE86A2E9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575" y="-86134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Introduction</a:t>
            </a:r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E2AE7BD7-4241-9562-DE44-54EB46BBA3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811" y="286586"/>
            <a:ext cx="5463522" cy="35446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C49F64-65B5-E824-E7E4-E316285DC29F}"/>
              </a:ext>
            </a:extLst>
          </p:cNvPr>
          <p:cNvSpPr txBox="1"/>
          <p:nvPr/>
        </p:nvSpPr>
        <p:spPr>
          <a:xfrm>
            <a:off x="5867400" y="463788"/>
            <a:ext cx="6230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Remember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 hillside?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C992CC-6E60-D3BE-C040-0E4911F7660D}"/>
              </a:ext>
            </a:extLst>
          </p:cNvPr>
          <p:cNvSpPr txBox="1"/>
          <p:nvPr/>
        </p:nvSpPr>
        <p:spPr>
          <a:xfrm>
            <a:off x="190374" y="3831284"/>
            <a:ext cx="87864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over runoff is a Program Focus (road fill, pipes, underdrain,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etc.).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1D3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0" marR="0" lvl="0" indent="-571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happens in the real world….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52EE21-668E-8A25-BDFC-037B9779E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D9BF44-AB1D-4454-A23A-CA84D0B68E4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437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16FA4-C2E9-AC1B-0EF6-5A340CBA8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AE2114-D60F-8663-BB49-A582ABB90B5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C72C44C-7380-C980-6072-07A7D930638F}"/>
              </a:ext>
            </a:extLst>
          </p:cNvPr>
          <p:cNvSpPr/>
          <p:nvPr/>
        </p:nvSpPr>
        <p:spPr>
          <a:xfrm>
            <a:off x="0" y="-30508"/>
            <a:ext cx="9144000" cy="320040"/>
          </a:xfrm>
          <a:prstGeom prst="rect">
            <a:avLst/>
          </a:prstGeom>
          <a:gradFill>
            <a:gsLst>
              <a:gs pos="55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35F6BC5F-0F62-CD00-9045-6D0F0302F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5650" y="-10739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Practices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AB837A03-E572-84FF-9DDC-5F99E2C76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5550" y="-10132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Pervious Pavements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576A21-A88A-6079-119B-63091E222890}"/>
              </a:ext>
            </a:extLst>
          </p:cNvPr>
          <p:cNvSpPr txBox="1"/>
          <p:nvPr/>
        </p:nvSpPr>
        <p:spPr>
          <a:xfrm>
            <a:off x="4245773" y="6250682"/>
            <a:ext cx="469737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Reynolds Ave, Lancaster County 3/3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8F735D-2F49-D376-828A-5961CC03D1B4}"/>
              </a:ext>
            </a:extLst>
          </p:cNvPr>
          <p:cNvSpPr txBox="1"/>
          <p:nvPr/>
        </p:nvSpPr>
        <p:spPr>
          <a:xfrm>
            <a:off x="2914291" y="3453842"/>
            <a:ext cx="36077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Infiltration bed for porous pavement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F9E06A4-7496-438B-1DA5-E402A20B0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3492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36ED6C-E126-E845-E9E5-85328B770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DEC2A06-25E2-7D68-0268-AE09462CEE1A}"/>
              </a:ext>
            </a:extLst>
          </p:cNvPr>
          <p:cNvSpPr/>
          <p:nvPr/>
        </p:nvSpPr>
        <p:spPr>
          <a:xfrm>
            <a:off x="0" y="-30508"/>
            <a:ext cx="9144000" cy="320040"/>
          </a:xfrm>
          <a:prstGeom prst="rect">
            <a:avLst/>
          </a:prstGeom>
          <a:gradFill>
            <a:gsLst>
              <a:gs pos="55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1EC08D35-A89E-D183-6F5A-A966ED15BA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5650" y="-10739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Practices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93905503-A4D6-B5AD-7132-7E08DB207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5550" y="-10132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Pervious Pavements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9530"/>
            <a:ext cx="4569857" cy="5526763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2"/>
          <a:stretch/>
        </p:blipFill>
        <p:spPr>
          <a:xfrm>
            <a:off x="4569859" y="257158"/>
            <a:ext cx="4574141" cy="559150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330A44C-822B-6CE2-E88B-3857359BB38F}"/>
              </a:ext>
            </a:extLst>
          </p:cNvPr>
          <p:cNvSpPr txBox="1"/>
          <p:nvPr/>
        </p:nvSpPr>
        <p:spPr>
          <a:xfrm>
            <a:off x="2456009" y="6173679"/>
            <a:ext cx="469737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Reynolds Ave, Lancaster County 1/3</a:t>
            </a:r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AD761148-5A55-C935-3A7D-8ACB95EE8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9245" y="322797"/>
            <a:ext cx="1143959" cy="4001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AFTER</a:t>
            </a:r>
          </a:p>
        </p:txBody>
      </p:sp>
      <p:sp>
        <p:nvSpPr>
          <p:cNvPr id="19" name="Text Box 3">
            <a:extLst>
              <a:ext uri="{FF2B5EF4-FFF2-40B4-BE49-F238E27FC236}">
                <a16:creationId xmlns:a16="http://schemas.microsoft.com/office/drawing/2014/main" id="{042BACC3-6A65-DDC5-0290-25BC87731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53" y="400905"/>
            <a:ext cx="1250234" cy="4001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BEFORE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9F8503-C9F9-5B0D-1D0F-4D832D426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3458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15F8D8-62AF-8390-4A34-FDE49E599466}"/>
              </a:ext>
            </a:extLst>
          </p:cNvPr>
          <p:cNvSpPr/>
          <p:nvPr/>
        </p:nvSpPr>
        <p:spPr>
          <a:xfrm>
            <a:off x="0" y="-1"/>
            <a:ext cx="9144000" cy="320040"/>
          </a:xfrm>
          <a:prstGeom prst="rect">
            <a:avLst/>
          </a:prstGeom>
          <a:gradFill>
            <a:gsLst>
              <a:gs pos="55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D1A60568-F909-E8F6-8CB3-0E50E708E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02800" y="-70814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Practices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58A50A51-5623-1D1B-4B5C-C2A84B71F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6500" y="-70815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Pervious Pavements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CABFA1-3C83-24B8-1E18-D62DA5BA9E59}"/>
              </a:ext>
            </a:extLst>
          </p:cNvPr>
          <p:cNvSpPr txBox="1"/>
          <p:nvPr/>
        </p:nvSpPr>
        <p:spPr>
          <a:xfrm>
            <a:off x="1269205" y="336510"/>
            <a:ext cx="6636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Pervious Pavement allows water to seep through the road surface to be absorbed by underlying soils.</a:t>
            </a: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C61DD437-853C-B788-FA2E-C7AE935FF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0633" y="1157669"/>
            <a:ext cx="8322733" cy="57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91CE99CA-0097-EAFF-C0C5-8B060E1D4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8732" y="3083700"/>
            <a:ext cx="2192867" cy="4001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Pervious Pavement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82D43EB6-9D5E-61FD-1646-C312A9454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1863" y="3896754"/>
            <a:ext cx="1525537" cy="4001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Porous Rock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56B00F-B542-252A-5BE2-3BD6D499B34F}"/>
              </a:ext>
            </a:extLst>
          </p:cNvPr>
          <p:cNvSpPr txBox="1"/>
          <p:nvPr/>
        </p:nvSpPr>
        <p:spPr>
          <a:xfrm rot="16200000">
            <a:off x="7544389" y="5342109"/>
            <a:ext cx="2132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Cahill and Associates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2A7E6C-2BB4-1269-9D9A-66D5DFB5D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1055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726170-4054-38FE-4CE0-918DAE93B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C55E5C-AE91-22B8-06EE-09467A1F4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4"/>
          <a:stretch/>
        </p:blipFill>
        <p:spPr>
          <a:xfrm>
            <a:off x="-14466" y="252279"/>
            <a:ext cx="9144001" cy="5727607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6399B5-E802-39C3-3656-AAFEB6725F0F}"/>
              </a:ext>
            </a:extLst>
          </p:cNvPr>
          <p:cNvSpPr txBox="1"/>
          <p:nvPr/>
        </p:nvSpPr>
        <p:spPr>
          <a:xfrm>
            <a:off x="3253920" y="6090318"/>
            <a:ext cx="3245760" cy="34471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R="0" lvl="0" indent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defTabSz="914400"/>
            <a:lvl3pPr defTabSz="914400"/>
            <a:lvl4pPr defTabSz="914400"/>
            <a:lvl5pPr defTabSz="914400"/>
          </a:lstStyle>
          <a:p>
            <a:r>
              <a:rPr lang="en-US"/>
              <a:t>Hoopes Alley, Chester County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7323D0-A8E9-BB13-5D08-4DADD5A9DFB8}"/>
              </a:ext>
            </a:extLst>
          </p:cNvPr>
          <p:cNvSpPr/>
          <p:nvPr/>
        </p:nvSpPr>
        <p:spPr>
          <a:xfrm>
            <a:off x="0" y="-30508"/>
            <a:ext cx="9144000" cy="320040"/>
          </a:xfrm>
          <a:prstGeom prst="rect">
            <a:avLst/>
          </a:prstGeom>
          <a:gradFill>
            <a:gsLst>
              <a:gs pos="55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1F9976F9-BDC2-A396-73AC-88498C847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5650" y="-10739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Practices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207EC455-3FFF-B28F-824A-E62808E0A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5550" y="-10132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Pervious Pavements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E8B2EED-A909-FDD8-B6E2-83495081C8C5}"/>
              </a:ext>
            </a:extLst>
          </p:cNvPr>
          <p:cNvCxnSpPr>
            <a:cxnSpLocks/>
          </p:cNvCxnSpPr>
          <p:nvPr/>
        </p:nvCxnSpPr>
        <p:spPr>
          <a:xfrm>
            <a:off x="8009129" y="846807"/>
            <a:ext cx="0" cy="143443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8BE8701-62F0-0751-7E37-2B83095B43CD}"/>
              </a:ext>
            </a:extLst>
          </p:cNvPr>
          <p:cNvSpPr txBox="1"/>
          <p:nvPr/>
        </p:nvSpPr>
        <p:spPr>
          <a:xfrm>
            <a:off x="7432620" y="581888"/>
            <a:ext cx="1175963" cy="34471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L="0" defTabSz="914400" eaLnBrk="1" latinLnBrk="0" hangingPunct="1">
              <a:defRPr sz="2000">
                <a:solidFill>
                  <a:srgbClr val="000000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Stream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A57AB5-1957-E49E-F35E-E77688A09396}"/>
              </a:ext>
            </a:extLst>
          </p:cNvPr>
          <p:cNvSpPr txBox="1"/>
          <p:nvPr/>
        </p:nvSpPr>
        <p:spPr>
          <a:xfrm>
            <a:off x="585063" y="3116082"/>
            <a:ext cx="2996337" cy="590931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R="0" lvl="0" indent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defTabSz="914400"/>
            <a:lvl3pPr defTabSz="914400"/>
            <a:lvl4pPr defTabSz="914400"/>
            <a:lvl5pPr defTabSz="914400"/>
          </a:lstStyle>
          <a:p>
            <a:r>
              <a:rPr lang="en-US" sz="1800"/>
              <a:t>Pavers in sand over porous rock bed allows infiltration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A4AB79-961D-ACBA-B15A-6D5D060CC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9506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5048A8-E5FE-7E93-E5E7-50878987C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2FCA13-5700-B316-F181-80901C74A9DC}"/>
              </a:ext>
            </a:extLst>
          </p:cNvPr>
          <p:cNvSpPr/>
          <p:nvPr/>
        </p:nvSpPr>
        <p:spPr>
          <a:xfrm>
            <a:off x="0" y="-1"/>
            <a:ext cx="9144000" cy="320040"/>
          </a:xfrm>
          <a:prstGeom prst="rect">
            <a:avLst/>
          </a:prstGeom>
          <a:gradFill>
            <a:gsLst>
              <a:gs pos="55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037D1AAE-B8F7-A9EF-4679-741ABA3B1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02800" y="-70814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Practices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84342581-B3D5-4FB4-9B49-2C7F6F5EA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6500" y="-70815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Pervious Pavements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C03646-0E19-E2A0-12AF-5389B8D94300}"/>
              </a:ext>
            </a:extLst>
          </p:cNvPr>
          <p:cNvSpPr txBox="1"/>
          <p:nvPr/>
        </p:nvSpPr>
        <p:spPr>
          <a:xfrm>
            <a:off x="254221" y="643130"/>
            <a:ext cx="821312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pervious pavements require more specialized maintenance.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Porous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Surface will clog over time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How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long depends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the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amount of loose material: dirt, leaves, salt, cinders.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Specialized vacuum trucks or street </a:t>
            </a:r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sweepers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often needed.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F1C4E3-EBA3-33D0-776E-31685D23D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317" y="3072384"/>
            <a:ext cx="5835287" cy="37856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38471C6-13A4-11B1-BD74-6F747BA1C6B2}"/>
              </a:ext>
            </a:extLst>
          </p:cNvPr>
          <p:cNvSpPr txBox="1"/>
          <p:nvPr/>
        </p:nvSpPr>
        <p:spPr>
          <a:xfrm>
            <a:off x="4069251" y="6649665"/>
            <a:ext cx="52029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bg1">
                    <a:lumMod val="65000"/>
                  </a:schemeClr>
                </a:solidFill>
              </a:rPr>
              <a:t>https://3rpsinc.com/porous-pavement-sweeping/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D91C89-37C7-C238-20D4-94620766B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860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B1EE71-8FDE-DB51-6861-6D188BA11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C20A6CA-7F62-B6DF-58E2-C70F89AFD27F}"/>
              </a:ext>
            </a:extLst>
          </p:cNvPr>
          <p:cNvSpPr txBox="1"/>
          <p:nvPr/>
        </p:nvSpPr>
        <p:spPr>
          <a:xfrm>
            <a:off x="3397817" y="396828"/>
            <a:ext cx="5542983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Structural Infiltration Practices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1D3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Introduction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001D3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i="0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Practices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sng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DGLVR Project </a:t>
            </a:r>
            <a:br>
              <a:rPr kumimoji="0" lang="en-US" sz="4800" b="1" i="0" u="sng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4800" b="1" i="0" u="sng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hole in the ground with rocks around it&#10;&#10;Description automatically generated">
            <a:extLst>
              <a:ext uri="{FF2B5EF4-FFF2-40B4-BE49-F238E27FC236}">
                <a16:creationId xmlns:a16="http://schemas.microsoft.com/office/drawing/2014/main" id="{444449BD-51EA-4925-7F4E-98B054FDDA0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6172"/>
            <a:ext cx="3106057" cy="68841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459C9C-E98F-3FC8-94AA-F12B4CB98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D9BF44-AB1D-4454-A23A-CA84D0B68E46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4603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5052F-797F-E6BE-EEC5-AD1E43267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92C2FDD4-8997-691F-51F6-1325F30EFB9B}"/>
              </a:ext>
            </a:extLst>
          </p:cNvPr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3D9AA581-45CC-18C6-D71D-6582671E7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3087" y="484325"/>
            <a:ext cx="1093229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</a:t>
            </a:r>
          </a:p>
        </p:txBody>
      </p:sp>
      <p:pic>
        <p:nvPicPr>
          <p:cNvPr id="11" name="Picture 4" descr="Pennsylvania County Map (Printable State Map with County Lines) – DIY  Projects, Patterns, Monograms, Designs, Templates">
            <a:extLst>
              <a:ext uri="{FF2B5EF4-FFF2-40B4-BE49-F238E27FC236}">
                <a16:creationId xmlns:a16="http://schemas.microsoft.com/office/drawing/2014/main" id="{5577BEEC-C7BC-4F15-BF02-928B39D1B4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03598" y="342900"/>
            <a:ext cx="3577545" cy="205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0E76F59-AFF8-5EFE-32D7-270811B99CC5}"/>
              </a:ext>
            </a:extLst>
          </p:cNvPr>
          <p:cNvSpPr/>
          <p:nvPr/>
        </p:nvSpPr>
        <p:spPr>
          <a:xfrm>
            <a:off x="96143" y="68584"/>
            <a:ext cx="8885000" cy="2354341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14C68AD-4365-A2DB-379E-CDA075DE4876}"/>
              </a:ext>
            </a:extLst>
          </p:cNvPr>
          <p:cNvSpPr/>
          <p:nvPr/>
        </p:nvSpPr>
        <p:spPr>
          <a:xfrm>
            <a:off x="96937" y="68585"/>
            <a:ext cx="8884205" cy="415315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Walkthrough: Bradford County, Moore Hill Road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F1D510-4AD2-87B2-6D9C-A6DAB39D9300}"/>
              </a:ext>
            </a:extLst>
          </p:cNvPr>
          <p:cNvSpPr txBox="1"/>
          <p:nvPr/>
        </p:nvSpPr>
        <p:spPr>
          <a:xfrm>
            <a:off x="108843" y="483900"/>
            <a:ext cx="563190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2016: $77K Grant, $26K in-kind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Road runoff eroding ditch to PennDOT road and stream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Infiltration swale constructed through field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111946A-7A44-8B0E-641B-D541304A588A}"/>
              </a:ext>
            </a:extLst>
          </p:cNvPr>
          <p:cNvSpPr/>
          <p:nvPr/>
        </p:nvSpPr>
        <p:spPr>
          <a:xfrm>
            <a:off x="7476644" y="1410972"/>
            <a:ext cx="137160" cy="13716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27" name="Picture 4" descr="Pennsylvania County Map (Printable State Map with County Lines) – DIY  Projects, Patterns, Monograms, Designs, Templates">
            <a:extLst>
              <a:ext uri="{FF2B5EF4-FFF2-40B4-BE49-F238E27FC236}">
                <a16:creationId xmlns:a16="http://schemas.microsoft.com/office/drawing/2014/main" id="{6008AFCE-BFF6-FB28-8CF6-A057F6C60A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50636" y="483900"/>
            <a:ext cx="3220617" cy="185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22405DA9-1E57-15D0-7C13-A9DBEFEF1ECC}"/>
              </a:ext>
            </a:extLst>
          </p:cNvPr>
          <p:cNvSpPr/>
          <p:nvPr/>
        </p:nvSpPr>
        <p:spPr>
          <a:xfrm>
            <a:off x="7832769" y="648661"/>
            <a:ext cx="422031" cy="401995"/>
          </a:xfrm>
          <a:prstGeom prst="star5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B00478-D096-25B1-1A16-12874DD8B20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0"/>
          <a:stretch/>
        </p:blipFill>
        <p:spPr bwMode="auto">
          <a:xfrm>
            <a:off x="0" y="2541725"/>
            <a:ext cx="9239589" cy="438485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6F870016-44D9-33AD-F77A-BB1629BA2382}"/>
              </a:ext>
            </a:extLst>
          </p:cNvPr>
          <p:cNvSpPr/>
          <p:nvPr/>
        </p:nvSpPr>
        <p:spPr>
          <a:xfrm rot="8370566" flipH="1" flipV="1">
            <a:off x="3369563" y="5330540"/>
            <a:ext cx="846911" cy="273012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6A9000C2-F683-AC18-3BE5-BC7BC5029A4F}"/>
              </a:ext>
            </a:extLst>
          </p:cNvPr>
          <p:cNvSpPr/>
          <p:nvPr/>
        </p:nvSpPr>
        <p:spPr>
          <a:xfrm rot="8370566">
            <a:off x="6616207" y="3526263"/>
            <a:ext cx="256127" cy="402374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77FF5-32C6-3631-AC70-798378F79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0792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3C74C-F7A2-2C69-99B5-ACADCF8CB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306807C-54D0-C4AA-BD6A-C705261840C5}"/>
              </a:ext>
            </a:extLst>
          </p:cNvPr>
          <p:cNvSpPr/>
          <p:nvPr/>
        </p:nvSpPr>
        <p:spPr>
          <a:xfrm>
            <a:off x="0" y="-30508"/>
            <a:ext cx="9144000" cy="320040"/>
          </a:xfrm>
          <a:prstGeom prst="rect">
            <a:avLst/>
          </a:prstGeom>
          <a:gradFill>
            <a:gsLst>
              <a:gs pos="55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20A1DE8B-CCD9-6E2F-721C-BAC06604C2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5650" y="-10739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Practices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4ACF9295-EBD3-A298-7F3B-A6F81926C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2797" y="-112128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Vegetated Swale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4317B5-710B-6944-CAAF-EE5B222CC36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2"/>
          <a:stretch/>
        </p:blipFill>
        <p:spPr>
          <a:xfrm>
            <a:off x="-1" y="0"/>
            <a:ext cx="4572001" cy="6879003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B60074FE-FB8E-6488-E3DD-F1B481B5B19D}"/>
              </a:ext>
            </a:extLst>
          </p:cNvPr>
          <p:cNvCxnSpPr>
            <a:cxnSpLocks/>
          </p:cNvCxnSpPr>
          <p:nvPr/>
        </p:nvCxnSpPr>
        <p:spPr>
          <a:xfrm>
            <a:off x="2203147" y="3232623"/>
            <a:ext cx="663878" cy="129214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B3B2464-FF23-1289-BBF0-D1D25F03854D}"/>
              </a:ext>
            </a:extLst>
          </p:cNvPr>
          <p:cNvSpPr txBox="1"/>
          <p:nvPr/>
        </p:nvSpPr>
        <p:spPr>
          <a:xfrm>
            <a:off x="159572" y="2370262"/>
            <a:ext cx="3435797" cy="960263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L="0" defTabSz="914400" eaLnBrk="1" latinLnBrk="0" hangingPunct="1">
              <a:defRPr sz="2000">
                <a:solidFill>
                  <a:srgbClr val="000000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Runoff cut eroded ditch through farm field, flooded PennDOT road, and entered stream</a:t>
            </a: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0DEED2B6-7199-FF89-D874-D2F3442D31EC}"/>
              </a:ext>
            </a:extLst>
          </p:cNvPr>
          <p:cNvSpPr/>
          <p:nvPr/>
        </p:nvSpPr>
        <p:spPr>
          <a:xfrm rot="1506676" flipH="1" flipV="1">
            <a:off x="429453" y="6351255"/>
            <a:ext cx="89186" cy="468057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BDF5F837-D297-2657-35E7-7902009862E6}"/>
              </a:ext>
            </a:extLst>
          </p:cNvPr>
          <p:cNvSpPr/>
          <p:nvPr/>
        </p:nvSpPr>
        <p:spPr>
          <a:xfrm rot="8370566" flipH="1" flipV="1">
            <a:off x="-515" y="5831268"/>
            <a:ext cx="451463" cy="48856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EF3B538F-E8F0-EAD9-3875-7D50744825F8}"/>
              </a:ext>
            </a:extLst>
          </p:cNvPr>
          <p:cNvSpPr/>
          <p:nvPr/>
        </p:nvSpPr>
        <p:spPr>
          <a:xfrm rot="8370566" flipH="1">
            <a:off x="691431" y="5667296"/>
            <a:ext cx="289947" cy="220725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D558A378-3EDB-03CE-FA2A-9D2DBA5B14C0}"/>
              </a:ext>
            </a:extLst>
          </p:cNvPr>
          <p:cNvSpPr/>
          <p:nvPr/>
        </p:nvSpPr>
        <p:spPr>
          <a:xfrm rot="8370566" flipH="1" flipV="1">
            <a:off x="1792487" y="4839919"/>
            <a:ext cx="660391" cy="267431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D46BB0DD-453A-47A6-6DCC-9FCB0E6BEEFF}"/>
              </a:ext>
            </a:extLst>
          </p:cNvPr>
          <p:cNvSpPr/>
          <p:nvPr/>
        </p:nvSpPr>
        <p:spPr>
          <a:xfrm rot="8370566" flipH="1" flipV="1">
            <a:off x="3299006" y="3854451"/>
            <a:ext cx="592726" cy="85595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78F40B1-D9F7-8B22-3300-12CA89AADB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88"/>
          <a:stretch/>
        </p:blipFill>
        <p:spPr bwMode="auto">
          <a:xfrm>
            <a:off x="4609684" y="-30508"/>
            <a:ext cx="4629905" cy="695709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  <p:sp>
        <p:nvSpPr>
          <p:cNvPr id="22" name="Freeform 3">
            <a:extLst>
              <a:ext uri="{FF2B5EF4-FFF2-40B4-BE49-F238E27FC236}">
                <a16:creationId xmlns:a16="http://schemas.microsoft.com/office/drawing/2014/main" id="{2AF3D177-2AD8-5697-310D-A0BD371724DF}"/>
              </a:ext>
            </a:extLst>
          </p:cNvPr>
          <p:cNvSpPr/>
          <p:nvPr/>
        </p:nvSpPr>
        <p:spPr>
          <a:xfrm rot="8370566" flipH="1" flipV="1">
            <a:off x="5260940" y="3570331"/>
            <a:ext cx="660391" cy="267431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AA94E471-B60A-AF81-D6BE-CA79D9565359}"/>
              </a:ext>
            </a:extLst>
          </p:cNvPr>
          <p:cNvSpPr/>
          <p:nvPr/>
        </p:nvSpPr>
        <p:spPr>
          <a:xfrm rot="8370566" flipH="1" flipV="1">
            <a:off x="7602737" y="2718823"/>
            <a:ext cx="660391" cy="267431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4" name="Freeform 3">
            <a:extLst>
              <a:ext uri="{FF2B5EF4-FFF2-40B4-BE49-F238E27FC236}">
                <a16:creationId xmlns:a16="http://schemas.microsoft.com/office/drawing/2014/main" id="{EFDC6CF2-3463-E19C-E3C6-44A2BE294246}"/>
              </a:ext>
            </a:extLst>
          </p:cNvPr>
          <p:cNvSpPr/>
          <p:nvPr/>
        </p:nvSpPr>
        <p:spPr>
          <a:xfrm rot="8370566">
            <a:off x="7116926" y="2094123"/>
            <a:ext cx="225097" cy="293785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B2F2845-A8BC-5F40-A2A8-433816695EB9}"/>
              </a:ext>
            </a:extLst>
          </p:cNvPr>
          <p:cNvCxnSpPr>
            <a:cxnSpLocks/>
          </p:cNvCxnSpPr>
          <p:nvPr/>
        </p:nvCxnSpPr>
        <p:spPr>
          <a:xfrm flipV="1">
            <a:off x="871531" y="5106067"/>
            <a:ext cx="766419" cy="155060"/>
          </a:xfrm>
          <a:prstGeom prst="straightConnector1">
            <a:avLst/>
          </a:prstGeom>
          <a:ln w="1270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C5F61630-4D61-8A29-0FE2-8D6571358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08" y="4972784"/>
            <a:ext cx="548992" cy="42162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0" name="Text Box 3">
            <a:extLst>
              <a:ext uri="{FF2B5EF4-FFF2-40B4-BE49-F238E27FC236}">
                <a16:creationId xmlns:a16="http://schemas.microsoft.com/office/drawing/2014/main" id="{6A2A77C8-585F-6201-E4EF-8504969F4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11" y="58699"/>
            <a:ext cx="1195329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BEFORE</a:t>
            </a:r>
          </a:p>
        </p:txBody>
      </p:sp>
      <p:sp>
        <p:nvSpPr>
          <p:cNvPr id="32" name="Text Box 3">
            <a:extLst>
              <a:ext uri="{FF2B5EF4-FFF2-40B4-BE49-F238E27FC236}">
                <a16:creationId xmlns:a16="http://schemas.microsoft.com/office/drawing/2014/main" id="{FD355591-1EEC-EDA1-8180-027086B06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3749" y="73661"/>
            <a:ext cx="1195329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BEFORE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A449E1-151B-36D0-5625-E35EE2C51D3E}"/>
              </a:ext>
            </a:extLst>
          </p:cNvPr>
          <p:cNvSpPr/>
          <p:nvPr/>
        </p:nvSpPr>
        <p:spPr>
          <a:xfrm>
            <a:off x="5400318" y="5740761"/>
            <a:ext cx="3876955" cy="1161369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5138A6-D619-021D-4C04-11C59FA25E77}"/>
              </a:ext>
            </a:extLst>
          </p:cNvPr>
          <p:cNvSpPr/>
          <p:nvPr/>
        </p:nvSpPr>
        <p:spPr>
          <a:xfrm>
            <a:off x="5397936" y="5740761"/>
            <a:ext cx="3879337" cy="325766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Bradford, Moore Hill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2/5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8571499-6D6B-7155-884C-D04ED9D73739}"/>
              </a:ext>
            </a:extLst>
          </p:cNvPr>
          <p:cNvSpPr txBox="1"/>
          <p:nvPr/>
        </p:nvSpPr>
        <p:spPr>
          <a:xfrm>
            <a:off x="5395556" y="6071133"/>
            <a:ext cx="3876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Low-gradient infiltration swale through field for road runoff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3F2DAFE-B719-F8CE-2EAD-4193E94FF6D8}"/>
              </a:ext>
            </a:extLst>
          </p:cNvPr>
          <p:cNvSpPr/>
          <p:nvPr/>
        </p:nvSpPr>
        <p:spPr>
          <a:xfrm rot="8370566" flipH="1">
            <a:off x="3967340" y="1250160"/>
            <a:ext cx="600484" cy="587371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F64DE4-E086-D6AA-7CAB-92EE96707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7567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32D5A-BD27-00F8-2F64-9D97954EC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D219E5-CE43-18C1-E801-270B910CC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4" y="299057"/>
            <a:ext cx="7942459" cy="65799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605DB87-A51C-F477-2E94-CFFA422A9BC9}"/>
              </a:ext>
            </a:extLst>
          </p:cNvPr>
          <p:cNvSpPr/>
          <p:nvPr/>
        </p:nvSpPr>
        <p:spPr>
          <a:xfrm>
            <a:off x="0" y="-30508"/>
            <a:ext cx="9144000" cy="320040"/>
          </a:xfrm>
          <a:prstGeom prst="rect">
            <a:avLst/>
          </a:prstGeom>
          <a:gradFill>
            <a:gsLst>
              <a:gs pos="55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7CDDA582-1A5E-E8BC-761F-3F103166D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5650" y="-10739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Practices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53E20061-A3E7-67C5-EC01-F2A98D0C8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2797" y="-112128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Vegetated Swale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8C493F-97EB-C2B1-870A-B316FAB1374A}"/>
              </a:ext>
            </a:extLst>
          </p:cNvPr>
          <p:cNvSpPr txBox="1"/>
          <p:nvPr/>
        </p:nvSpPr>
        <p:spPr>
          <a:xfrm>
            <a:off x="2486025" y="299057"/>
            <a:ext cx="439761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Moore Hill Road, Bradford County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67D45E-A130-53CA-88D3-E08C244EAC1D}"/>
              </a:ext>
            </a:extLst>
          </p:cNvPr>
          <p:cNvSpPr txBox="1"/>
          <p:nvPr/>
        </p:nvSpPr>
        <p:spPr>
          <a:xfrm>
            <a:off x="6107558" y="2552441"/>
            <a:ext cx="234461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Long and wide swale at a low gradient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C137AD-9BA2-6A91-438B-E1F4647E6CE6}"/>
              </a:ext>
            </a:extLst>
          </p:cNvPr>
          <p:cNvSpPr txBox="1"/>
          <p:nvPr/>
        </p:nvSpPr>
        <p:spPr>
          <a:xfrm>
            <a:off x="5891983" y="5851057"/>
            <a:ext cx="256019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 dissipater and/or infiltration bed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7491EF-8E1D-4A31-6782-6B50FB5B765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2"/>
          <a:stretch/>
        </p:blipFill>
        <p:spPr>
          <a:xfrm>
            <a:off x="-1" y="0"/>
            <a:ext cx="4572001" cy="6879003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C2D832-639D-06A6-0F3D-20EF747815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85"/>
          <a:stretch/>
        </p:blipFill>
        <p:spPr>
          <a:xfrm>
            <a:off x="4569858" y="0"/>
            <a:ext cx="4574142" cy="685799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C1AD50CC-7F83-D052-88E5-BB086935B26B}"/>
              </a:ext>
            </a:extLst>
          </p:cNvPr>
          <p:cNvCxnSpPr>
            <a:cxnSpLocks/>
          </p:cNvCxnSpPr>
          <p:nvPr/>
        </p:nvCxnSpPr>
        <p:spPr>
          <a:xfrm flipH="1" flipV="1">
            <a:off x="7172079" y="4884261"/>
            <a:ext cx="547688" cy="614695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9E4EF45-DD8C-BFF7-1289-3DEB41DEF6AE}"/>
              </a:ext>
            </a:extLst>
          </p:cNvPr>
          <p:cNvSpPr txBox="1"/>
          <p:nvPr/>
        </p:nvSpPr>
        <p:spPr>
          <a:xfrm>
            <a:off x="7025159" y="5183317"/>
            <a:ext cx="1402733" cy="652486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L="0" defTabSz="914400" eaLnBrk="1" latinLnBrk="0" hangingPunct="1">
              <a:defRPr sz="2000">
                <a:solidFill>
                  <a:srgbClr val="000000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Eroded ditch filled in</a:t>
            </a: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3E1F7810-2D21-EB0E-3DFD-22A66D5CC8EF}"/>
              </a:ext>
            </a:extLst>
          </p:cNvPr>
          <p:cNvSpPr/>
          <p:nvPr/>
        </p:nvSpPr>
        <p:spPr>
          <a:xfrm rot="1506676" flipH="1" flipV="1">
            <a:off x="429453" y="6351255"/>
            <a:ext cx="89186" cy="468057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A5E56D00-C10A-5AB3-0E87-D4382DC9A486}"/>
              </a:ext>
            </a:extLst>
          </p:cNvPr>
          <p:cNvSpPr/>
          <p:nvPr/>
        </p:nvSpPr>
        <p:spPr>
          <a:xfrm rot="8370566" flipH="1" flipV="1">
            <a:off x="-515" y="5831268"/>
            <a:ext cx="451463" cy="48856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99B53463-01CC-0F18-7039-C2F494010094}"/>
              </a:ext>
            </a:extLst>
          </p:cNvPr>
          <p:cNvSpPr/>
          <p:nvPr/>
        </p:nvSpPr>
        <p:spPr>
          <a:xfrm rot="8370566" flipH="1">
            <a:off x="691431" y="5477369"/>
            <a:ext cx="289947" cy="220725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2A2CF324-4D79-BCBB-6ED3-19E51FD5F61A}"/>
              </a:ext>
            </a:extLst>
          </p:cNvPr>
          <p:cNvSpPr/>
          <p:nvPr/>
        </p:nvSpPr>
        <p:spPr>
          <a:xfrm rot="8370566" flipH="1" flipV="1">
            <a:off x="1792487" y="4839919"/>
            <a:ext cx="660391" cy="267431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CD8D1566-0EB4-E2A4-9C55-174D6C05CCF3}"/>
              </a:ext>
            </a:extLst>
          </p:cNvPr>
          <p:cNvSpPr/>
          <p:nvPr/>
        </p:nvSpPr>
        <p:spPr>
          <a:xfrm rot="8370566" flipH="1">
            <a:off x="843831" y="5629769"/>
            <a:ext cx="289947" cy="220725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53E4F0B2-EECD-3157-B9CA-AAFD76BC2A34}"/>
              </a:ext>
            </a:extLst>
          </p:cNvPr>
          <p:cNvSpPr/>
          <p:nvPr/>
        </p:nvSpPr>
        <p:spPr>
          <a:xfrm rot="8370566" flipH="1" flipV="1">
            <a:off x="3299006" y="3854451"/>
            <a:ext cx="592726" cy="85595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92DDB2E0-A39B-31B9-5112-96F00424D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11" y="58699"/>
            <a:ext cx="1195329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BEFORE</a:t>
            </a:r>
          </a:p>
        </p:txBody>
      </p:sp>
      <p:sp>
        <p:nvSpPr>
          <p:cNvPr id="20" name="Text Box 3">
            <a:extLst>
              <a:ext uri="{FF2B5EF4-FFF2-40B4-BE49-F238E27FC236}">
                <a16:creationId xmlns:a16="http://schemas.microsoft.com/office/drawing/2014/main" id="{BE7AD10D-A535-4F26-A2A4-6C10746BC9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3749" y="73661"/>
            <a:ext cx="1195329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10BF270-6681-CD1C-E187-5FF8B6DE3FFE}"/>
              </a:ext>
            </a:extLst>
          </p:cNvPr>
          <p:cNvCxnSpPr>
            <a:cxnSpLocks/>
          </p:cNvCxnSpPr>
          <p:nvPr/>
        </p:nvCxnSpPr>
        <p:spPr>
          <a:xfrm flipH="1" flipV="1">
            <a:off x="5777032" y="2347609"/>
            <a:ext cx="1248127" cy="45936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 3">
            <a:extLst>
              <a:ext uri="{FF2B5EF4-FFF2-40B4-BE49-F238E27FC236}">
                <a16:creationId xmlns:a16="http://schemas.microsoft.com/office/drawing/2014/main" id="{4E2B65E2-B929-0105-42D4-ADC491E79932}"/>
              </a:ext>
            </a:extLst>
          </p:cNvPr>
          <p:cNvSpPr/>
          <p:nvPr/>
        </p:nvSpPr>
        <p:spPr>
          <a:xfrm rot="8370566" flipH="1">
            <a:off x="5218440" y="5225237"/>
            <a:ext cx="388664" cy="275202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9AFB29F8-B3F6-70B7-ECA1-C71A1DE6FD3C}"/>
              </a:ext>
            </a:extLst>
          </p:cNvPr>
          <p:cNvSpPr/>
          <p:nvPr/>
        </p:nvSpPr>
        <p:spPr>
          <a:xfrm rot="8370566" flipH="1">
            <a:off x="4913808" y="6479504"/>
            <a:ext cx="388664" cy="275202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0" name="Freeform 3">
            <a:extLst>
              <a:ext uri="{FF2B5EF4-FFF2-40B4-BE49-F238E27FC236}">
                <a16:creationId xmlns:a16="http://schemas.microsoft.com/office/drawing/2014/main" id="{87C17E86-ADD3-801D-A5B1-89B4E4F59911}"/>
              </a:ext>
            </a:extLst>
          </p:cNvPr>
          <p:cNvSpPr/>
          <p:nvPr/>
        </p:nvSpPr>
        <p:spPr>
          <a:xfrm rot="8370566" flipH="1" flipV="1">
            <a:off x="4753844" y="5916066"/>
            <a:ext cx="365221" cy="133586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1" name="Freeform 3">
            <a:extLst>
              <a:ext uri="{FF2B5EF4-FFF2-40B4-BE49-F238E27FC236}">
                <a16:creationId xmlns:a16="http://schemas.microsoft.com/office/drawing/2014/main" id="{AEF318A5-C492-F915-3966-A5FD3CCCCFA0}"/>
              </a:ext>
            </a:extLst>
          </p:cNvPr>
          <p:cNvSpPr/>
          <p:nvPr/>
        </p:nvSpPr>
        <p:spPr>
          <a:xfrm rot="8370566" flipH="1">
            <a:off x="5582700" y="3772084"/>
            <a:ext cx="388664" cy="275202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17994AA2-391A-F8D3-3838-2BFEE3E312E1}"/>
              </a:ext>
            </a:extLst>
          </p:cNvPr>
          <p:cNvSpPr/>
          <p:nvPr/>
        </p:nvSpPr>
        <p:spPr>
          <a:xfrm rot="8370566" flipH="1">
            <a:off x="5557319" y="1608626"/>
            <a:ext cx="250271" cy="393363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675B8D2-2D9D-11CC-AE54-8188A1094189}"/>
              </a:ext>
            </a:extLst>
          </p:cNvPr>
          <p:cNvCxnSpPr>
            <a:cxnSpLocks/>
          </p:cNvCxnSpPr>
          <p:nvPr/>
        </p:nvCxnSpPr>
        <p:spPr>
          <a:xfrm flipH="1">
            <a:off x="5649912" y="3230959"/>
            <a:ext cx="1319179" cy="1369134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E21BF1C-5741-2910-D414-C1CB4FD1B63A}"/>
              </a:ext>
            </a:extLst>
          </p:cNvPr>
          <p:cNvSpPr txBox="1"/>
          <p:nvPr/>
        </p:nvSpPr>
        <p:spPr>
          <a:xfrm>
            <a:off x="6303381" y="2326841"/>
            <a:ext cx="1737395" cy="1268039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L="0" defTabSz="914400" eaLnBrk="1" latinLnBrk="0" hangingPunct="1">
              <a:defRPr sz="2000">
                <a:solidFill>
                  <a:srgbClr val="000000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“Virtually Flat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drivable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Infiltration Swale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E16AB480-018E-86AC-9B8C-A897022E0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2658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5B4721-2CD5-94FE-B702-654C29E687C4}"/>
              </a:ext>
            </a:extLst>
          </p:cNvPr>
          <p:cNvSpPr/>
          <p:nvPr/>
        </p:nvSpPr>
        <p:spPr>
          <a:xfrm>
            <a:off x="0" y="-30508"/>
            <a:ext cx="9144000" cy="320040"/>
          </a:xfrm>
          <a:prstGeom prst="rect">
            <a:avLst/>
          </a:prstGeom>
          <a:gradFill>
            <a:gsLst>
              <a:gs pos="55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C8CDBCD2-4EA6-47FC-96BF-CB371F4F2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5650" y="-10739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Practices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6D80B9B5-DE83-2E5B-AA05-DC2897258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2797" y="-112128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Vegetated Swale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0176AA-3AB8-0A88-ED4A-FA0FAA3A28E2}"/>
              </a:ext>
            </a:extLst>
          </p:cNvPr>
          <p:cNvSpPr txBox="1"/>
          <p:nvPr/>
        </p:nvSpPr>
        <p:spPr>
          <a:xfrm>
            <a:off x="2486025" y="299057"/>
            <a:ext cx="439761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Moore Hill Road, Bradford County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DFA7A2-B20F-12F9-1C33-7818A90EFC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1004"/>
            <a:ext cx="4569859" cy="691783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66F18D-1F90-B10E-C83F-C20EE4DFA8E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9859" y="1"/>
            <a:ext cx="4574141" cy="691783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4" name="Freeform 3">
            <a:extLst>
              <a:ext uri="{FF2B5EF4-FFF2-40B4-BE49-F238E27FC236}">
                <a16:creationId xmlns:a16="http://schemas.microsoft.com/office/drawing/2014/main" id="{EF2AFA46-D8ED-34F2-0711-F7F64D704726}"/>
              </a:ext>
            </a:extLst>
          </p:cNvPr>
          <p:cNvSpPr/>
          <p:nvPr/>
        </p:nvSpPr>
        <p:spPr>
          <a:xfrm rot="8370566" flipH="1">
            <a:off x="859551" y="4764377"/>
            <a:ext cx="592728" cy="323493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0338EC51-B7A0-D9EA-C9EB-BBF4EEBE3F92}"/>
              </a:ext>
            </a:extLst>
          </p:cNvPr>
          <p:cNvSpPr/>
          <p:nvPr/>
        </p:nvSpPr>
        <p:spPr>
          <a:xfrm rot="8370566" flipH="1">
            <a:off x="1721227" y="2052186"/>
            <a:ext cx="680263" cy="346558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F828491-6399-9F24-77F8-497D878B620C}"/>
              </a:ext>
            </a:extLst>
          </p:cNvPr>
          <p:cNvSpPr/>
          <p:nvPr/>
        </p:nvSpPr>
        <p:spPr>
          <a:xfrm>
            <a:off x="1306979" y="1493520"/>
            <a:ext cx="2712720" cy="243840"/>
          </a:xfrm>
          <a:custGeom>
            <a:avLst/>
            <a:gdLst>
              <a:gd name="connsiteX0" fmla="*/ 0 w 2712720"/>
              <a:gd name="connsiteY0" fmla="*/ 0 h 243840"/>
              <a:gd name="connsiteX1" fmla="*/ 556260 w 2712720"/>
              <a:gd name="connsiteY1" fmla="*/ 167640 h 243840"/>
              <a:gd name="connsiteX2" fmla="*/ 807720 w 2712720"/>
              <a:gd name="connsiteY2" fmla="*/ 236220 h 243840"/>
              <a:gd name="connsiteX3" fmla="*/ 1135380 w 2712720"/>
              <a:gd name="connsiteY3" fmla="*/ 220980 h 243840"/>
              <a:gd name="connsiteX4" fmla="*/ 1363980 w 2712720"/>
              <a:gd name="connsiteY4" fmla="*/ 129540 h 243840"/>
              <a:gd name="connsiteX5" fmla="*/ 1638300 w 2712720"/>
              <a:gd name="connsiteY5" fmla="*/ 114300 h 243840"/>
              <a:gd name="connsiteX6" fmla="*/ 2133600 w 2712720"/>
              <a:gd name="connsiteY6" fmla="*/ 175260 h 243840"/>
              <a:gd name="connsiteX7" fmla="*/ 2712720 w 2712720"/>
              <a:gd name="connsiteY7" fmla="*/ 243840 h 243840"/>
              <a:gd name="connsiteX0" fmla="*/ 0 w 2712720"/>
              <a:gd name="connsiteY0" fmla="*/ 0 h 243840"/>
              <a:gd name="connsiteX1" fmla="*/ 556260 w 2712720"/>
              <a:gd name="connsiteY1" fmla="*/ 167640 h 243840"/>
              <a:gd name="connsiteX2" fmla="*/ 807720 w 2712720"/>
              <a:gd name="connsiteY2" fmla="*/ 236220 h 243840"/>
              <a:gd name="connsiteX3" fmla="*/ 1135380 w 2712720"/>
              <a:gd name="connsiteY3" fmla="*/ 220980 h 243840"/>
              <a:gd name="connsiteX4" fmla="*/ 1363980 w 2712720"/>
              <a:gd name="connsiteY4" fmla="*/ 129540 h 243840"/>
              <a:gd name="connsiteX5" fmla="*/ 1692275 w 2712720"/>
              <a:gd name="connsiteY5" fmla="*/ 117475 h 243840"/>
              <a:gd name="connsiteX6" fmla="*/ 2133600 w 2712720"/>
              <a:gd name="connsiteY6" fmla="*/ 175260 h 243840"/>
              <a:gd name="connsiteX7" fmla="*/ 2712720 w 2712720"/>
              <a:gd name="connsiteY7" fmla="*/ 243840 h 243840"/>
              <a:gd name="connsiteX0" fmla="*/ 0 w 2712720"/>
              <a:gd name="connsiteY0" fmla="*/ 0 h 243840"/>
              <a:gd name="connsiteX1" fmla="*/ 556260 w 2712720"/>
              <a:gd name="connsiteY1" fmla="*/ 167640 h 243840"/>
              <a:gd name="connsiteX2" fmla="*/ 807720 w 2712720"/>
              <a:gd name="connsiteY2" fmla="*/ 236220 h 243840"/>
              <a:gd name="connsiteX3" fmla="*/ 1135380 w 2712720"/>
              <a:gd name="connsiteY3" fmla="*/ 220980 h 243840"/>
              <a:gd name="connsiteX4" fmla="*/ 1433830 w 2712720"/>
              <a:gd name="connsiteY4" fmla="*/ 120015 h 243840"/>
              <a:gd name="connsiteX5" fmla="*/ 1692275 w 2712720"/>
              <a:gd name="connsiteY5" fmla="*/ 117475 h 243840"/>
              <a:gd name="connsiteX6" fmla="*/ 2133600 w 2712720"/>
              <a:gd name="connsiteY6" fmla="*/ 175260 h 243840"/>
              <a:gd name="connsiteX7" fmla="*/ 2712720 w 2712720"/>
              <a:gd name="connsiteY7" fmla="*/ 243840 h 24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12720" h="243840">
                <a:moveTo>
                  <a:pt x="0" y="0"/>
                </a:moveTo>
                <a:lnTo>
                  <a:pt x="556260" y="167640"/>
                </a:lnTo>
                <a:cubicBezTo>
                  <a:pt x="690880" y="207010"/>
                  <a:pt x="711200" y="227330"/>
                  <a:pt x="807720" y="236220"/>
                </a:cubicBezTo>
                <a:cubicBezTo>
                  <a:pt x="904240" y="245110"/>
                  <a:pt x="1031028" y="240348"/>
                  <a:pt x="1135380" y="220980"/>
                </a:cubicBezTo>
                <a:cubicBezTo>
                  <a:pt x="1239732" y="201613"/>
                  <a:pt x="1341014" y="137266"/>
                  <a:pt x="1433830" y="120015"/>
                </a:cubicBezTo>
                <a:cubicBezTo>
                  <a:pt x="1526646" y="102764"/>
                  <a:pt x="1575647" y="108268"/>
                  <a:pt x="1692275" y="117475"/>
                </a:cubicBezTo>
                <a:cubicBezTo>
                  <a:pt x="1808903" y="126683"/>
                  <a:pt x="2133600" y="175260"/>
                  <a:pt x="2133600" y="175260"/>
                </a:cubicBezTo>
                <a:lnTo>
                  <a:pt x="2712720" y="243840"/>
                </a:lnTo>
              </a:path>
            </a:pathLst>
          </a:custGeom>
          <a:noFill/>
          <a:ln w="571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957940-64FC-31BA-0EAF-17F3A684CB52}"/>
              </a:ext>
            </a:extLst>
          </p:cNvPr>
          <p:cNvCxnSpPr>
            <a:cxnSpLocks/>
          </p:cNvCxnSpPr>
          <p:nvPr/>
        </p:nvCxnSpPr>
        <p:spPr>
          <a:xfrm>
            <a:off x="1155915" y="588718"/>
            <a:ext cx="676378" cy="963614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A9E36B9-89AE-31A9-6130-84C20962FD69}"/>
              </a:ext>
            </a:extLst>
          </p:cNvPr>
          <p:cNvSpPr txBox="1"/>
          <p:nvPr/>
        </p:nvSpPr>
        <p:spPr>
          <a:xfrm>
            <a:off x="177803" y="582747"/>
            <a:ext cx="1737395" cy="652486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L="0" defTabSz="914400" eaLnBrk="1" latinLnBrk="0" hangingPunct="1">
              <a:defRPr sz="2000">
                <a:solidFill>
                  <a:srgbClr val="000000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Drivable or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mowable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shape</a:t>
            </a:r>
          </a:p>
        </p:txBody>
      </p:sp>
      <p:sp>
        <p:nvSpPr>
          <p:cNvPr id="20" name="Text Box 3">
            <a:extLst>
              <a:ext uri="{FF2B5EF4-FFF2-40B4-BE49-F238E27FC236}">
                <a16:creationId xmlns:a16="http://schemas.microsoft.com/office/drawing/2014/main" id="{F13FADEE-D02D-E682-3F71-A1CBAC1AD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83" y="0"/>
            <a:ext cx="1278197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DURING</a:t>
            </a:r>
          </a:p>
        </p:txBody>
      </p:sp>
      <p:sp>
        <p:nvSpPr>
          <p:cNvPr id="22" name="Text Box 3">
            <a:extLst>
              <a:ext uri="{FF2B5EF4-FFF2-40B4-BE49-F238E27FC236}">
                <a16:creationId xmlns:a16="http://schemas.microsoft.com/office/drawing/2014/main" id="{ACD8E944-4939-573F-E345-CC9E556C0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2477" y="63462"/>
            <a:ext cx="1278197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 </a:t>
            </a:r>
          </a:p>
        </p:txBody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4C8B74E6-0752-A490-6398-3E3E64D438E5}"/>
              </a:ext>
            </a:extLst>
          </p:cNvPr>
          <p:cNvSpPr/>
          <p:nvPr/>
        </p:nvSpPr>
        <p:spPr>
          <a:xfrm rot="8370566" flipH="1">
            <a:off x="7412739" y="3582699"/>
            <a:ext cx="592728" cy="323493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4" name="Freeform 3">
            <a:extLst>
              <a:ext uri="{FF2B5EF4-FFF2-40B4-BE49-F238E27FC236}">
                <a16:creationId xmlns:a16="http://schemas.microsoft.com/office/drawing/2014/main" id="{CD78EDB0-AB6D-9CE0-ECED-F43EECA4965E}"/>
              </a:ext>
            </a:extLst>
          </p:cNvPr>
          <p:cNvSpPr/>
          <p:nvPr/>
        </p:nvSpPr>
        <p:spPr>
          <a:xfrm rot="8370566" flipH="1">
            <a:off x="7599487" y="1767861"/>
            <a:ext cx="153506" cy="475979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EB0EE28-E0D6-6372-B3BA-809D234771A9}"/>
              </a:ext>
            </a:extLst>
          </p:cNvPr>
          <p:cNvSpPr txBox="1"/>
          <p:nvPr/>
        </p:nvSpPr>
        <p:spPr>
          <a:xfrm>
            <a:off x="6751699" y="31974"/>
            <a:ext cx="2344618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Dense vegetation slows, filters, and utilizes stormwater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7F44347-943C-1B1C-7044-06CBAD43378A}"/>
              </a:ext>
            </a:extLst>
          </p:cNvPr>
          <p:cNvSpPr/>
          <p:nvPr/>
        </p:nvSpPr>
        <p:spPr>
          <a:xfrm>
            <a:off x="8783317" y="1181976"/>
            <a:ext cx="182880" cy="18288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A7ACDED-8214-384C-DEE7-7AD144E54821}"/>
              </a:ext>
            </a:extLst>
          </p:cNvPr>
          <p:cNvSpPr/>
          <p:nvPr/>
        </p:nvSpPr>
        <p:spPr>
          <a:xfrm>
            <a:off x="4261138" y="891135"/>
            <a:ext cx="182880" cy="18288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39235B5-D597-50C5-F918-BCF780F5A2C0}"/>
              </a:ext>
            </a:extLst>
          </p:cNvPr>
          <p:cNvSpPr/>
          <p:nvPr/>
        </p:nvSpPr>
        <p:spPr>
          <a:xfrm>
            <a:off x="5400318" y="5740761"/>
            <a:ext cx="3876955" cy="1161369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F16009F-8D13-73FE-8D6C-40876E9A3DEC}"/>
              </a:ext>
            </a:extLst>
          </p:cNvPr>
          <p:cNvSpPr/>
          <p:nvPr/>
        </p:nvSpPr>
        <p:spPr>
          <a:xfrm>
            <a:off x="5397936" y="5740761"/>
            <a:ext cx="3879337" cy="325766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Bradford, Moore Hill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4/5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68D6F23-C1EF-BEE3-A326-C8D3C659C086}"/>
              </a:ext>
            </a:extLst>
          </p:cNvPr>
          <p:cNvSpPr txBox="1"/>
          <p:nvPr/>
        </p:nvSpPr>
        <p:spPr>
          <a:xfrm>
            <a:off x="5395556" y="6071133"/>
            <a:ext cx="3876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Low-gradient infiltration swale through field for road runoff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F5EADA-F980-0A7D-44B0-5EC75430B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58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F0CB4F-8ABF-5052-77E6-CAE028491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4502F49-4C4C-8FD5-00C4-79D88A0E6B85}"/>
              </a:ext>
            </a:extLst>
          </p:cNvPr>
          <p:cNvSpPr/>
          <p:nvPr/>
        </p:nvSpPr>
        <p:spPr>
          <a:xfrm>
            <a:off x="0" y="-30508"/>
            <a:ext cx="9144000" cy="320040"/>
          </a:xfrm>
          <a:prstGeom prst="rect">
            <a:avLst/>
          </a:prstGeom>
          <a:gradFill>
            <a:gsLst>
              <a:gs pos="55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F8C15CCE-3E51-F978-9CA4-C86714DCA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5650" y="-10739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Practices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99C46918-9D8A-F439-15FA-4C3FC71EF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575" y="-86134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Introduction</a:t>
            </a:r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27867486-FEDC-E555-D86B-5D6B518987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811" y="286586"/>
            <a:ext cx="5463522" cy="35446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CD16FE-DD88-0F19-3772-745E289483E7}"/>
              </a:ext>
            </a:extLst>
          </p:cNvPr>
          <p:cNvSpPr txBox="1"/>
          <p:nvPr/>
        </p:nvSpPr>
        <p:spPr>
          <a:xfrm>
            <a:off x="5867400" y="463788"/>
            <a:ext cx="6230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Remember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 hillside?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C7AC6C-64D4-4149-D99F-9629D33618BA}"/>
              </a:ext>
            </a:extLst>
          </p:cNvPr>
          <p:cNvSpPr txBox="1"/>
          <p:nvPr/>
        </p:nvSpPr>
        <p:spPr>
          <a:xfrm>
            <a:off x="190374" y="3831284"/>
            <a:ext cx="87864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over runoff is a Program Focus (road fill, pipes, underdrain,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etc.).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1D3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0" marR="0" lvl="0" indent="-571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happens in the real world….</a:t>
            </a:r>
          </a:p>
          <a:p>
            <a:pPr marL="571500" marR="0" lvl="0" indent="-571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Sometimes the situation requires more “structural” infiltration practices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yellow house with a red roof&#10;&#10;Description automatically generated">
            <a:extLst>
              <a:ext uri="{FF2B5EF4-FFF2-40B4-BE49-F238E27FC236}">
                <a16:creationId xmlns:a16="http://schemas.microsoft.com/office/drawing/2014/main" id="{A436CC4B-5B45-4D7D-D8BF-7488575781C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617" y="252147"/>
            <a:ext cx="1085161" cy="979290"/>
          </a:xfrm>
          <a:prstGeom prst="rect">
            <a:avLst/>
          </a:prstGeom>
        </p:spPr>
      </p:pic>
      <p:pic>
        <p:nvPicPr>
          <p:cNvPr id="1028" name="Picture 4" descr="250+ Free Barn Clipart Images">
            <a:extLst>
              <a:ext uri="{FF2B5EF4-FFF2-40B4-BE49-F238E27FC236}">
                <a16:creationId xmlns:a16="http://schemas.microsoft.com/office/drawing/2014/main" id="{A39643DB-3A10-1AD2-DEC8-C9E70DB3B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8281" y="930699"/>
            <a:ext cx="1204850" cy="99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yellow house with a red roof&#10;&#10;Description automatically generated">
            <a:extLst>
              <a:ext uri="{FF2B5EF4-FFF2-40B4-BE49-F238E27FC236}">
                <a16:creationId xmlns:a16="http://schemas.microsoft.com/office/drawing/2014/main" id="{7F871AAC-6C2D-83EA-1518-E5FE042DBF1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62" y="1177810"/>
            <a:ext cx="988700" cy="892240"/>
          </a:xfrm>
          <a:prstGeom prst="rect">
            <a:avLst/>
          </a:prstGeom>
        </p:spPr>
      </p:pic>
      <p:pic>
        <p:nvPicPr>
          <p:cNvPr id="7" name="Picture 6" descr="A yellow house with a red roof&#10;&#10;Description automatically generated">
            <a:extLst>
              <a:ext uri="{FF2B5EF4-FFF2-40B4-BE49-F238E27FC236}">
                <a16:creationId xmlns:a16="http://schemas.microsoft.com/office/drawing/2014/main" id="{CEF647F9-235E-F3ED-DF07-65CCEA4FC95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6609" y="117056"/>
            <a:ext cx="988700" cy="892240"/>
          </a:xfrm>
          <a:prstGeom prst="rect">
            <a:avLst/>
          </a:prstGeom>
        </p:spPr>
      </p:pic>
      <p:pic>
        <p:nvPicPr>
          <p:cNvPr id="11" name="Picture 10" descr="A yellow house with a red roof&#10;&#10;Description automatically generated">
            <a:extLst>
              <a:ext uri="{FF2B5EF4-FFF2-40B4-BE49-F238E27FC236}">
                <a16:creationId xmlns:a16="http://schemas.microsoft.com/office/drawing/2014/main" id="{2C57B1B7-D70A-8A68-F064-3A075C261AF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2006" y="2319988"/>
            <a:ext cx="988700" cy="892240"/>
          </a:xfrm>
          <a:prstGeom prst="rect">
            <a:avLst/>
          </a:prstGeom>
        </p:spPr>
      </p:pic>
      <p:pic>
        <p:nvPicPr>
          <p:cNvPr id="13" name="Picture 12" descr="A corn plants growing in the ground&#10;&#10;Description automatically generated">
            <a:extLst>
              <a:ext uri="{FF2B5EF4-FFF2-40B4-BE49-F238E27FC236}">
                <a16:creationId xmlns:a16="http://schemas.microsoft.com/office/drawing/2014/main" id="{D00D9766-F564-C334-F671-7BE039F94D7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1888" y="1177810"/>
            <a:ext cx="1107440" cy="577451"/>
          </a:xfrm>
          <a:prstGeom prst="rect">
            <a:avLst/>
          </a:prstGeom>
        </p:spPr>
      </p:pic>
      <p:pic>
        <p:nvPicPr>
          <p:cNvPr id="17" name="Picture 16" descr="A cartoon of a child on a swing&#10;&#10;Description automatically generated">
            <a:extLst>
              <a:ext uri="{FF2B5EF4-FFF2-40B4-BE49-F238E27FC236}">
                <a16:creationId xmlns:a16="http://schemas.microsoft.com/office/drawing/2014/main" id="{B1383A45-5CBC-E5D7-66B1-5FCC9DDC8E5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198" y="1853079"/>
            <a:ext cx="655611" cy="55169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664079-2E6E-3DFE-8A9A-3B8117BA3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D9BF44-AB1D-4454-A23A-CA84D0B68E4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0895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C61E8-30B0-91B5-2174-3F8D4DBFF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181ADD7-E565-26B5-EACD-9328233F6B68}"/>
              </a:ext>
            </a:extLst>
          </p:cNvPr>
          <p:cNvSpPr/>
          <p:nvPr/>
        </p:nvSpPr>
        <p:spPr>
          <a:xfrm>
            <a:off x="0" y="-30508"/>
            <a:ext cx="9144000" cy="320040"/>
          </a:xfrm>
          <a:prstGeom prst="rect">
            <a:avLst/>
          </a:prstGeom>
          <a:gradFill>
            <a:gsLst>
              <a:gs pos="55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B2A9FE85-5DC7-D6A5-8AC2-4287CE6FA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5650" y="-10739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Practices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9336198F-B4A3-20B8-0ABD-3076FCB9D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2797" y="-112128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Vegetated Swale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5C3A98-1AFF-2C60-CCA4-88F5F250D84E}"/>
              </a:ext>
            </a:extLst>
          </p:cNvPr>
          <p:cNvSpPr txBox="1"/>
          <p:nvPr/>
        </p:nvSpPr>
        <p:spPr>
          <a:xfrm>
            <a:off x="2486025" y="299057"/>
            <a:ext cx="439761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Moore Hill Road, Bradford County</a:t>
            </a:r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56AFF3DA-C257-CBFB-A27A-33A63580BF2E}"/>
              </a:ext>
            </a:extLst>
          </p:cNvPr>
          <p:cNvSpPr/>
          <p:nvPr/>
        </p:nvSpPr>
        <p:spPr>
          <a:xfrm rot="8370566" flipH="1">
            <a:off x="859551" y="4764377"/>
            <a:ext cx="592728" cy="323493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9267085B-4F11-4A07-6503-16C75B2618FE}"/>
              </a:ext>
            </a:extLst>
          </p:cNvPr>
          <p:cNvSpPr/>
          <p:nvPr/>
        </p:nvSpPr>
        <p:spPr>
          <a:xfrm rot="8370566" flipH="1">
            <a:off x="7412739" y="3582699"/>
            <a:ext cx="592728" cy="323493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4" name="Freeform 3">
            <a:extLst>
              <a:ext uri="{FF2B5EF4-FFF2-40B4-BE49-F238E27FC236}">
                <a16:creationId xmlns:a16="http://schemas.microsoft.com/office/drawing/2014/main" id="{D3F06D28-29BA-F9D5-A0B7-DAC4D27816ED}"/>
              </a:ext>
            </a:extLst>
          </p:cNvPr>
          <p:cNvSpPr/>
          <p:nvPr/>
        </p:nvSpPr>
        <p:spPr>
          <a:xfrm rot="8370566" flipH="1">
            <a:off x="7599487" y="1767861"/>
            <a:ext cx="153506" cy="475979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0E8B824-FE7A-C202-F88C-A425582776B9}"/>
              </a:ext>
            </a:extLst>
          </p:cNvPr>
          <p:cNvSpPr txBox="1"/>
          <p:nvPr/>
        </p:nvSpPr>
        <p:spPr>
          <a:xfrm>
            <a:off x="6751699" y="31974"/>
            <a:ext cx="2344618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Dense vegetation slows, filters, and utilizes stormwater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8281378-D2BB-7A7E-31D9-B49224A4E11E}"/>
              </a:ext>
            </a:extLst>
          </p:cNvPr>
          <p:cNvSpPr/>
          <p:nvPr/>
        </p:nvSpPr>
        <p:spPr>
          <a:xfrm>
            <a:off x="8783317" y="1181976"/>
            <a:ext cx="182880" cy="18288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group of people walking in a grassy field&#10;&#10;Description automatically generated">
            <a:extLst>
              <a:ext uri="{FF2B5EF4-FFF2-40B4-BE49-F238E27FC236}">
                <a16:creationId xmlns:a16="http://schemas.microsoft.com/office/drawing/2014/main" id="{DDB02FC4-CAAF-E0F9-60BD-53D88FF7441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7684" y="-94012"/>
            <a:ext cx="9191683" cy="6952011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5A15E16C-2FEE-F542-4D5E-7DC0FD40B06D}"/>
              </a:ext>
            </a:extLst>
          </p:cNvPr>
          <p:cNvSpPr/>
          <p:nvPr/>
        </p:nvSpPr>
        <p:spPr>
          <a:xfrm>
            <a:off x="-12639" y="5726574"/>
            <a:ext cx="3876955" cy="1161369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4344A0E-453F-AFD6-DD61-71717415316A}"/>
              </a:ext>
            </a:extLst>
          </p:cNvPr>
          <p:cNvSpPr/>
          <p:nvPr/>
        </p:nvSpPr>
        <p:spPr>
          <a:xfrm>
            <a:off x="-15021" y="5726574"/>
            <a:ext cx="3879337" cy="325766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Bradford, Moore Hill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5/5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F36427-64E8-8EB8-0DBB-2EE2566D55F0}"/>
              </a:ext>
            </a:extLst>
          </p:cNvPr>
          <p:cNvSpPr txBox="1"/>
          <p:nvPr/>
        </p:nvSpPr>
        <p:spPr>
          <a:xfrm>
            <a:off x="-17401" y="6056946"/>
            <a:ext cx="3876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Low-gradient infiltration swale through field for road runoff</a:t>
            </a: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C51AEBD1-4CF4-8BF1-87CE-F60414EBE9A4}"/>
              </a:ext>
            </a:extLst>
          </p:cNvPr>
          <p:cNvSpPr/>
          <p:nvPr/>
        </p:nvSpPr>
        <p:spPr>
          <a:xfrm rot="8370566" flipH="1" flipV="1">
            <a:off x="8276268" y="4753118"/>
            <a:ext cx="45719" cy="807265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14E74712-B618-ABE8-3AF9-FF2FD2E4A014}"/>
              </a:ext>
            </a:extLst>
          </p:cNvPr>
          <p:cNvSpPr/>
          <p:nvPr/>
        </p:nvSpPr>
        <p:spPr>
          <a:xfrm rot="8370566">
            <a:off x="5907202" y="1672001"/>
            <a:ext cx="440371" cy="231059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267C04C-D3AD-B801-B29C-0650CB89A7EB}"/>
              </a:ext>
            </a:extLst>
          </p:cNvPr>
          <p:cNvSpPr/>
          <p:nvPr/>
        </p:nvSpPr>
        <p:spPr>
          <a:xfrm>
            <a:off x="49679" y="2626360"/>
            <a:ext cx="9075420" cy="825536"/>
          </a:xfrm>
          <a:custGeom>
            <a:avLst/>
            <a:gdLst>
              <a:gd name="connsiteX0" fmla="*/ 0 w 2712720"/>
              <a:gd name="connsiteY0" fmla="*/ 0 h 243840"/>
              <a:gd name="connsiteX1" fmla="*/ 556260 w 2712720"/>
              <a:gd name="connsiteY1" fmla="*/ 167640 h 243840"/>
              <a:gd name="connsiteX2" fmla="*/ 807720 w 2712720"/>
              <a:gd name="connsiteY2" fmla="*/ 236220 h 243840"/>
              <a:gd name="connsiteX3" fmla="*/ 1135380 w 2712720"/>
              <a:gd name="connsiteY3" fmla="*/ 220980 h 243840"/>
              <a:gd name="connsiteX4" fmla="*/ 1363980 w 2712720"/>
              <a:gd name="connsiteY4" fmla="*/ 129540 h 243840"/>
              <a:gd name="connsiteX5" fmla="*/ 1638300 w 2712720"/>
              <a:gd name="connsiteY5" fmla="*/ 114300 h 243840"/>
              <a:gd name="connsiteX6" fmla="*/ 2133600 w 2712720"/>
              <a:gd name="connsiteY6" fmla="*/ 175260 h 243840"/>
              <a:gd name="connsiteX7" fmla="*/ 2712720 w 2712720"/>
              <a:gd name="connsiteY7" fmla="*/ 243840 h 243840"/>
              <a:gd name="connsiteX0" fmla="*/ 0 w 2712720"/>
              <a:gd name="connsiteY0" fmla="*/ 0 h 243840"/>
              <a:gd name="connsiteX1" fmla="*/ 556260 w 2712720"/>
              <a:gd name="connsiteY1" fmla="*/ 167640 h 243840"/>
              <a:gd name="connsiteX2" fmla="*/ 807720 w 2712720"/>
              <a:gd name="connsiteY2" fmla="*/ 236220 h 243840"/>
              <a:gd name="connsiteX3" fmla="*/ 1135380 w 2712720"/>
              <a:gd name="connsiteY3" fmla="*/ 220980 h 243840"/>
              <a:gd name="connsiteX4" fmla="*/ 1363980 w 2712720"/>
              <a:gd name="connsiteY4" fmla="*/ 129540 h 243840"/>
              <a:gd name="connsiteX5" fmla="*/ 1692275 w 2712720"/>
              <a:gd name="connsiteY5" fmla="*/ 117475 h 243840"/>
              <a:gd name="connsiteX6" fmla="*/ 2133600 w 2712720"/>
              <a:gd name="connsiteY6" fmla="*/ 175260 h 243840"/>
              <a:gd name="connsiteX7" fmla="*/ 2712720 w 2712720"/>
              <a:gd name="connsiteY7" fmla="*/ 243840 h 243840"/>
              <a:gd name="connsiteX0" fmla="*/ 0 w 2712720"/>
              <a:gd name="connsiteY0" fmla="*/ 0 h 243840"/>
              <a:gd name="connsiteX1" fmla="*/ 556260 w 2712720"/>
              <a:gd name="connsiteY1" fmla="*/ 167640 h 243840"/>
              <a:gd name="connsiteX2" fmla="*/ 807720 w 2712720"/>
              <a:gd name="connsiteY2" fmla="*/ 236220 h 243840"/>
              <a:gd name="connsiteX3" fmla="*/ 1135380 w 2712720"/>
              <a:gd name="connsiteY3" fmla="*/ 220980 h 243840"/>
              <a:gd name="connsiteX4" fmla="*/ 1433830 w 2712720"/>
              <a:gd name="connsiteY4" fmla="*/ 120015 h 243840"/>
              <a:gd name="connsiteX5" fmla="*/ 1692275 w 2712720"/>
              <a:gd name="connsiteY5" fmla="*/ 117475 h 243840"/>
              <a:gd name="connsiteX6" fmla="*/ 2133600 w 2712720"/>
              <a:gd name="connsiteY6" fmla="*/ 175260 h 243840"/>
              <a:gd name="connsiteX7" fmla="*/ 2712720 w 2712720"/>
              <a:gd name="connsiteY7" fmla="*/ 243840 h 243840"/>
              <a:gd name="connsiteX0" fmla="*/ 0 w 7437120"/>
              <a:gd name="connsiteY0" fmla="*/ 0 h 1094740"/>
              <a:gd name="connsiteX1" fmla="*/ 556260 w 7437120"/>
              <a:gd name="connsiteY1" fmla="*/ 167640 h 1094740"/>
              <a:gd name="connsiteX2" fmla="*/ 807720 w 7437120"/>
              <a:gd name="connsiteY2" fmla="*/ 236220 h 1094740"/>
              <a:gd name="connsiteX3" fmla="*/ 1135380 w 7437120"/>
              <a:gd name="connsiteY3" fmla="*/ 220980 h 1094740"/>
              <a:gd name="connsiteX4" fmla="*/ 1433830 w 7437120"/>
              <a:gd name="connsiteY4" fmla="*/ 120015 h 1094740"/>
              <a:gd name="connsiteX5" fmla="*/ 1692275 w 7437120"/>
              <a:gd name="connsiteY5" fmla="*/ 117475 h 1094740"/>
              <a:gd name="connsiteX6" fmla="*/ 2133600 w 7437120"/>
              <a:gd name="connsiteY6" fmla="*/ 175260 h 1094740"/>
              <a:gd name="connsiteX7" fmla="*/ 7437120 w 7437120"/>
              <a:gd name="connsiteY7" fmla="*/ 1094740 h 1094740"/>
              <a:gd name="connsiteX0" fmla="*/ 0 w 7437120"/>
              <a:gd name="connsiteY0" fmla="*/ 861 h 1674721"/>
              <a:gd name="connsiteX1" fmla="*/ 556260 w 7437120"/>
              <a:gd name="connsiteY1" fmla="*/ 168501 h 1674721"/>
              <a:gd name="connsiteX2" fmla="*/ 807720 w 7437120"/>
              <a:gd name="connsiteY2" fmla="*/ 237081 h 1674721"/>
              <a:gd name="connsiteX3" fmla="*/ 1135380 w 7437120"/>
              <a:gd name="connsiteY3" fmla="*/ 221841 h 1674721"/>
              <a:gd name="connsiteX4" fmla="*/ 1433830 w 7437120"/>
              <a:gd name="connsiteY4" fmla="*/ 120876 h 1674721"/>
              <a:gd name="connsiteX5" fmla="*/ 1692275 w 7437120"/>
              <a:gd name="connsiteY5" fmla="*/ 118336 h 1674721"/>
              <a:gd name="connsiteX6" fmla="*/ 5969000 w 7437120"/>
              <a:gd name="connsiteY6" fmla="*/ 1674721 h 1674721"/>
              <a:gd name="connsiteX7" fmla="*/ 7437120 w 7437120"/>
              <a:gd name="connsiteY7" fmla="*/ 1095601 h 1674721"/>
              <a:gd name="connsiteX0" fmla="*/ 0 w 7437120"/>
              <a:gd name="connsiteY0" fmla="*/ 0 h 1873800"/>
              <a:gd name="connsiteX1" fmla="*/ 556260 w 7437120"/>
              <a:gd name="connsiteY1" fmla="*/ 167640 h 1873800"/>
              <a:gd name="connsiteX2" fmla="*/ 807720 w 7437120"/>
              <a:gd name="connsiteY2" fmla="*/ 236220 h 1873800"/>
              <a:gd name="connsiteX3" fmla="*/ 1135380 w 7437120"/>
              <a:gd name="connsiteY3" fmla="*/ 220980 h 1873800"/>
              <a:gd name="connsiteX4" fmla="*/ 1433830 w 7437120"/>
              <a:gd name="connsiteY4" fmla="*/ 120015 h 1873800"/>
              <a:gd name="connsiteX5" fmla="*/ 4930775 w 7437120"/>
              <a:gd name="connsiteY5" fmla="*/ 1781175 h 1873800"/>
              <a:gd name="connsiteX6" fmla="*/ 5969000 w 7437120"/>
              <a:gd name="connsiteY6" fmla="*/ 1673860 h 1873800"/>
              <a:gd name="connsiteX7" fmla="*/ 7437120 w 7437120"/>
              <a:gd name="connsiteY7" fmla="*/ 1094740 h 1873800"/>
              <a:gd name="connsiteX0" fmla="*/ 0 w 7437120"/>
              <a:gd name="connsiteY0" fmla="*/ 0 h 1873800"/>
              <a:gd name="connsiteX1" fmla="*/ 556260 w 7437120"/>
              <a:gd name="connsiteY1" fmla="*/ 167640 h 1873800"/>
              <a:gd name="connsiteX2" fmla="*/ 807720 w 7437120"/>
              <a:gd name="connsiteY2" fmla="*/ 236220 h 1873800"/>
              <a:gd name="connsiteX3" fmla="*/ 1135380 w 7437120"/>
              <a:gd name="connsiteY3" fmla="*/ 220980 h 1873800"/>
              <a:gd name="connsiteX4" fmla="*/ 4930775 w 7437120"/>
              <a:gd name="connsiteY4" fmla="*/ 1781175 h 1873800"/>
              <a:gd name="connsiteX5" fmla="*/ 5969000 w 7437120"/>
              <a:gd name="connsiteY5" fmla="*/ 1673860 h 1873800"/>
              <a:gd name="connsiteX6" fmla="*/ 7437120 w 7437120"/>
              <a:gd name="connsiteY6" fmla="*/ 1094740 h 1873800"/>
              <a:gd name="connsiteX0" fmla="*/ 0 w 7437120"/>
              <a:gd name="connsiteY0" fmla="*/ 0 h 1808559"/>
              <a:gd name="connsiteX1" fmla="*/ 556260 w 7437120"/>
              <a:gd name="connsiteY1" fmla="*/ 167640 h 1808559"/>
              <a:gd name="connsiteX2" fmla="*/ 807720 w 7437120"/>
              <a:gd name="connsiteY2" fmla="*/ 236220 h 1808559"/>
              <a:gd name="connsiteX3" fmla="*/ 1833880 w 7437120"/>
              <a:gd name="connsiteY3" fmla="*/ 1071880 h 1808559"/>
              <a:gd name="connsiteX4" fmla="*/ 4930775 w 7437120"/>
              <a:gd name="connsiteY4" fmla="*/ 1781175 h 1808559"/>
              <a:gd name="connsiteX5" fmla="*/ 5969000 w 7437120"/>
              <a:gd name="connsiteY5" fmla="*/ 1673860 h 1808559"/>
              <a:gd name="connsiteX6" fmla="*/ 7437120 w 7437120"/>
              <a:gd name="connsiteY6" fmla="*/ 1094740 h 1808559"/>
              <a:gd name="connsiteX0" fmla="*/ 0 w 8732520"/>
              <a:gd name="connsiteY0" fmla="*/ 1505426 h 1650285"/>
              <a:gd name="connsiteX1" fmla="*/ 1851660 w 8732520"/>
              <a:gd name="connsiteY1" fmla="*/ 9366 h 1650285"/>
              <a:gd name="connsiteX2" fmla="*/ 2103120 w 8732520"/>
              <a:gd name="connsiteY2" fmla="*/ 77946 h 1650285"/>
              <a:gd name="connsiteX3" fmla="*/ 3129280 w 8732520"/>
              <a:gd name="connsiteY3" fmla="*/ 913606 h 1650285"/>
              <a:gd name="connsiteX4" fmla="*/ 6226175 w 8732520"/>
              <a:gd name="connsiteY4" fmla="*/ 1622901 h 1650285"/>
              <a:gd name="connsiteX5" fmla="*/ 7264400 w 8732520"/>
              <a:gd name="connsiteY5" fmla="*/ 1515586 h 1650285"/>
              <a:gd name="connsiteX6" fmla="*/ 8732520 w 8732520"/>
              <a:gd name="connsiteY6" fmla="*/ 936466 h 1650285"/>
              <a:gd name="connsiteX0" fmla="*/ 0 w 8732520"/>
              <a:gd name="connsiteY0" fmla="*/ 1427907 h 1572766"/>
              <a:gd name="connsiteX1" fmla="*/ 1127760 w 8732520"/>
              <a:gd name="connsiteY1" fmla="*/ 947847 h 1572766"/>
              <a:gd name="connsiteX2" fmla="*/ 2103120 w 8732520"/>
              <a:gd name="connsiteY2" fmla="*/ 427 h 1572766"/>
              <a:gd name="connsiteX3" fmla="*/ 3129280 w 8732520"/>
              <a:gd name="connsiteY3" fmla="*/ 836087 h 1572766"/>
              <a:gd name="connsiteX4" fmla="*/ 6226175 w 8732520"/>
              <a:gd name="connsiteY4" fmla="*/ 1545382 h 1572766"/>
              <a:gd name="connsiteX5" fmla="*/ 7264400 w 8732520"/>
              <a:gd name="connsiteY5" fmla="*/ 1438067 h 1572766"/>
              <a:gd name="connsiteX6" fmla="*/ 8732520 w 8732520"/>
              <a:gd name="connsiteY6" fmla="*/ 858947 h 1572766"/>
              <a:gd name="connsiteX0" fmla="*/ 0 w 8732520"/>
              <a:gd name="connsiteY0" fmla="*/ 677523 h 822382"/>
              <a:gd name="connsiteX1" fmla="*/ 1127760 w 8732520"/>
              <a:gd name="connsiteY1" fmla="*/ 197463 h 822382"/>
              <a:gd name="connsiteX2" fmla="*/ 2141220 w 8732520"/>
              <a:gd name="connsiteY2" fmla="*/ 24743 h 822382"/>
              <a:gd name="connsiteX3" fmla="*/ 3129280 w 8732520"/>
              <a:gd name="connsiteY3" fmla="*/ 85703 h 822382"/>
              <a:gd name="connsiteX4" fmla="*/ 6226175 w 8732520"/>
              <a:gd name="connsiteY4" fmla="*/ 794998 h 822382"/>
              <a:gd name="connsiteX5" fmla="*/ 7264400 w 8732520"/>
              <a:gd name="connsiteY5" fmla="*/ 687683 h 822382"/>
              <a:gd name="connsiteX6" fmla="*/ 8732520 w 8732520"/>
              <a:gd name="connsiteY6" fmla="*/ 108563 h 822382"/>
              <a:gd name="connsiteX0" fmla="*/ 0 w 8732520"/>
              <a:gd name="connsiteY0" fmla="*/ 657635 h 781705"/>
              <a:gd name="connsiteX1" fmla="*/ 1127760 w 8732520"/>
              <a:gd name="connsiteY1" fmla="*/ 177575 h 781705"/>
              <a:gd name="connsiteX2" fmla="*/ 2141220 w 8732520"/>
              <a:gd name="connsiteY2" fmla="*/ 4855 h 781705"/>
              <a:gd name="connsiteX3" fmla="*/ 3243580 w 8732520"/>
              <a:gd name="connsiteY3" fmla="*/ 434115 h 781705"/>
              <a:gd name="connsiteX4" fmla="*/ 6226175 w 8732520"/>
              <a:gd name="connsiteY4" fmla="*/ 775110 h 781705"/>
              <a:gd name="connsiteX5" fmla="*/ 7264400 w 8732520"/>
              <a:gd name="connsiteY5" fmla="*/ 667795 h 781705"/>
              <a:gd name="connsiteX6" fmla="*/ 8732520 w 8732520"/>
              <a:gd name="connsiteY6" fmla="*/ 88675 h 781705"/>
              <a:gd name="connsiteX0" fmla="*/ 0 w 8732520"/>
              <a:gd name="connsiteY0" fmla="*/ 568960 h 693030"/>
              <a:gd name="connsiteX1" fmla="*/ 1127760 w 8732520"/>
              <a:gd name="connsiteY1" fmla="*/ 88900 h 693030"/>
              <a:gd name="connsiteX2" fmla="*/ 2280920 w 8732520"/>
              <a:gd name="connsiteY2" fmla="*/ 373380 h 693030"/>
              <a:gd name="connsiteX3" fmla="*/ 3243580 w 8732520"/>
              <a:gd name="connsiteY3" fmla="*/ 345440 h 693030"/>
              <a:gd name="connsiteX4" fmla="*/ 6226175 w 8732520"/>
              <a:gd name="connsiteY4" fmla="*/ 686435 h 693030"/>
              <a:gd name="connsiteX5" fmla="*/ 7264400 w 8732520"/>
              <a:gd name="connsiteY5" fmla="*/ 579120 h 693030"/>
              <a:gd name="connsiteX6" fmla="*/ 8732520 w 8732520"/>
              <a:gd name="connsiteY6" fmla="*/ 0 h 693030"/>
              <a:gd name="connsiteX0" fmla="*/ 0 w 8732520"/>
              <a:gd name="connsiteY0" fmla="*/ 568960 h 693030"/>
              <a:gd name="connsiteX1" fmla="*/ 1229360 w 8732520"/>
              <a:gd name="connsiteY1" fmla="*/ 457200 h 693030"/>
              <a:gd name="connsiteX2" fmla="*/ 2280920 w 8732520"/>
              <a:gd name="connsiteY2" fmla="*/ 373380 h 693030"/>
              <a:gd name="connsiteX3" fmla="*/ 3243580 w 8732520"/>
              <a:gd name="connsiteY3" fmla="*/ 345440 h 693030"/>
              <a:gd name="connsiteX4" fmla="*/ 6226175 w 8732520"/>
              <a:gd name="connsiteY4" fmla="*/ 686435 h 693030"/>
              <a:gd name="connsiteX5" fmla="*/ 7264400 w 8732520"/>
              <a:gd name="connsiteY5" fmla="*/ 579120 h 693030"/>
              <a:gd name="connsiteX6" fmla="*/ 8732520 w 8732520"/>
              <a:gd name="connsiteY6" fmla="*/ 0 h 693030"/>
              <a:gd name="connsiteX0" fmla="*/ 0 w 8694420"/>
              <a:gd name="connsiteY0" fmla="*/ 810260 h 810260"/>
              <a:gd name="connsiteX1" fmla="*/ 1191260 w 8694420"/>
              <a:gd name="connsiteY1" fmla="*/ 457200 h 810260"/>
              <a:gd name="connsiteX2" fmla="*/ 2242820 w 8694420"/>
              <a:gd name="connsiteY2" fmla="*/ 373380 h 810260"/>
              <a:gd name="connsiteX3" fmla="*/ 3205480 w 8694420"/>
              <a:gd name="connsiteY3" fmla="*/ 345440 h 810260"/>
              <a:gd name="connsiteX4" fmla="*/ 6188075 w 8694420"/>
              <a:gd name="connsiteY4" fmla="*/ 686435 h 810260"/>
              <a:gd name="connsiteX5" fmla="*/ 7226300 w 8694420"/>
              <a:gd name="connsiteY5" fmla="*/ 579120 h 810260"/>
              <a:gd name="connsiteX6" fmla="*/ 8694420 w 8694420"/>
              <a:gd name="connsiteY6" fmla="*/ 0 h 810260"/>
              <a:gd name="connsiteX0" fmla="*/ 0 w 8694420"/>
              <a:gd name="connsiteY0" fmla="*/ 810260 h 842338"/>
              <a:gd name="connsiteX1" fmla="*/ 1191260 w 8694420"/>
              <a:gd name="connsiteY1" fmla="*/ 457200 h 842338"/>
              <a:gd name="connsiteX2" fmla="*/ 2242820 w 8694420"/>
              <a:gd name="connsiteY2" fmla="*/ 373380 h 842338"/>
              <a:gd name="connsiteX3" fmla="*/ 3205480 w 8694420"/>
              <a:gd name="connsiteY3" fmla="*/ 345440 h 842338"/>
              <a:gd name="connsiteX4" fmla="*/ 5210175 w 8694420"/>
              <a:gd name="connsiteY4" fmla="*/ 838835 h 842338"/>
              <a:gd name="connsiteX5" fmla="*/ 7226300 w 8694420"/>
              <a:gd name="connsiteY5" fmla="*/ 579120 h 842338"/>
              <a:gd name="connsiteX6" fmla="*/ 8694420 w 8694420"/>
              <a:gd name="connsiteY6" fmla="*/ 0 h 842338"/>
              <a:gd name="connsiteX0" fmla="*/ 0 w 8694420"/>
              <a:gd name="connsiteY0" fmla="*/ 810260 h 863636"/>
              <a:gd name="connsiteX1" fmla="*/ 1191260 w 8694420"/>
              <a:gd name="connsiteY1" fmla="*/ 457200 h 863636"/>
              <a:gd name="connsiteX2" fmla="*/ 2242820 w 8694420"/>
              <a:gd name="connsiteY2" fmla="*/ 373380 h 863636"/>
              <a:gd name="connsiteX3" fmla="*/ 3205480 w 8694420"/>
              <a:gd name="connsiteY3" fmla="*/ 345440 h 863636"/>
              <a:gd name="connsiteX4" fmla="*/ 5210175 w 8694420"/>
              <a:gd name="connsiteY4" fmla="*/ 838835 h 863636"/>
              <a:gd name="connsiteX5" fmla="*/ 7607300 w 8694420"/>
              <a:gd name="connsiteY5" fmla="*/ 795020 h 863636"/>
              <a:gd name="connsiteX6" fmla="*/ 8694420 w 8694420"/>
              <a:gd name="connsiteY6" fmla="*/ 0 h 863636"/>
              <a:gd name="connsiteX0" fmla="*/ 0 w 9075420"/>
              <a:gd name="connsiteY0" fmla="*/ 772160 h 825536"/>
              <a:gd name="connsiteX1" fmla="*/ 1191260 w 9075420"/>
              <a:gd name="connsiteY1" fmla="*/ 419100 h 825536"/>
              <a:gd name="connsiteX2" fmla="*/ 2242820 w 9075420"/>
              <a:gd name="connsiteY2" fmla="*/ 335280 h 825536"/>
              <a:gd name="connsiteX3" fmla="*/ 3205480 w 9075420"/>
              <a:gd name="connsiteY3" fmla="*/ 307340 h 825536"/>
              <a:gd name="connsiteX4" fmla="*/ 5210175 w 9075420"/>
              <a:gd name="connsiteY4" fmla="*/ 800735 h 825536"/>
              <a:gd name="connsiteX5" fmla="*/ 7607300 w 9075420"/>
              <a:gd name="connsiteY5" fmla="*/ 756920 h 825536"/>
              <a:gd name="connsiteX6" fmla="*/ 9075420 w 9075420"/>
              <a:gd name="connsiteY6" fmla="*/ 0 h 825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75420" h="825536">
                <a:moveTo>
                  <a:pt x="0" y="772160"/>
                </a:moveTo>
                <a:lnTo>
                  <a:pt x="1191260" y="419100"/>
                </a:lnTo>
                <a:cubicBezTo>
                  <a:pt x="1325880" y="458470"/>
                  <a:pt x="1907117" y="353907"/>
                  <a:pt x="2242820" y="335280"/>
                </a:cubicBezTo>
                <a:cubicBezTo>
                  <a:pt x="2578523" y="316653"/>
                  <a:pt x="2710921" y="229764"/>
                  <a:pt x="3205480" y="307340"/>
                </a:cubicBezTo>
                <a:cubicBezTo>
                  <a:pt x="3700039" y="384916"/>
                  <a:pt x="4476538" y="725805"/>
                  <a:pt x="5210175" y="800735"/>
                </a:cubicBezTo>
                <a:cubicBezTo>
                  <a:pt x="5943812" y="875665"/>
                  <a:pt x="7607300" y="756920"/>
                  <a:pt x="7607300" y="756920"/>
                </a:cubicBezTo>
                <a:lnTo>
                  <a:pt x="9075420" y="0"/>
                </a:lnTo>
              </a:path>
            </a:pathLst>
          </a:custGeom>
          <a:noFill/>
          <a:ln w="571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EEE37DA3-9079-26B2-60EE-E7FE0FA66DB9}"/>
              </a:ext>
            </a:extLst>
          </p:cNvPr>
          <p:cNvSpPr/>
          <p:nvPr/>
        </p:nvSpPr>
        <p:spPr>
          <a:xfrm rot="772189">
            <a:off x="5383329" y="2363175"/>
            <a:ext cx="440371" cy="231059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63079A-782D-35F7-EF92-39C17B4A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8750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3D7D1-39A8-DBA0-128E-902CDC789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3258B437-A176-582C-B631-08A2795F91D9}"/>
              </a:ext>
            </a:extLst>
          </p:cNvPr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F204E87C-E8B1-3EA5-82EE-41230AA8F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3087" y="484325"/>
            <a:ext cx="1093229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</a:t>
            </a:r>
          </a:p>
        </p:txBody>
      </p:sp>
      <p:pic>
        <p:nvPicPr>
          <p:cNvPr id="11" name="Picture 4" descr="Pennsylvania County Map (Printable State Map with County Lines) – DIY  Projects, Patterns, Monograms, Designs, Templates">
            <a:extLst>
              <a:ext uri="{FF2B5EF4-FFF2-40B4-BE49-F238E27FC236}">
                <a16:creationId xmlns:a16="http://schemas.microsoft.com/office/drawing/2014/main" id="{F8C02C58-6F7B-FD94-AAEA-8416BB47EA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03598" y="342900"/>
            <a:ext cx="3577545" cy="205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9F9E5F9-8D1F-C2F7-D204-D3D2B265ECE4}"/>
              </a:ext>
            </a:extLst>
          </p:cNvPr>
          <p:cNvSpPr/>
          <p:nvPr/>
        </p:nvSpPr>
        <p:spPr>
          <a:xfrm>
            <a:off x="96143" y="68584"/>
            <a:ext cx="8885000" cy="2354341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3F4600D-1B09-8F52-9C5F-D9DC37FAD27B}"/>
              </a:ext>
            </a:extLst>
          </p:cNvPr>
          <p:cNvSpPr/>
          <p:nvPr/>
        </p:nvSpPr>
        <p:spPr>
          <a:xfrm>
            <a:off x="96937" y="68585"/>
            <a:ext cx="8884205" cy="415315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Project Walkthrough: Venango County, Wood Rd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BAF8987-0EDB-D2D6-9A07-CD8A57E293C9}"/>
              </a:ext>
            </a:extLst>
          </p:cNvPr>
          <p:cNvSpPr txBox="1"/>
          <p:nvPr/>
        </p:nvSpPr>
        <p:spPr>
          <a:xfrm>
            <a:off x="108843" y="483900"/>
            <a:ext cx="56319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Excessive road runoff to single outlet</a:t>
            </a:r>
            <a:endParaRPr kumimoji="0" lang="en-US" sz="24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Installed forebay to grass swale to infiltration basin.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66F362A-314F-F956-8019-2501CFDB1202}"/>
              </a:ext>
            </a:extLst>
          </p:cNvPr>
          <p:cNvSpPr/>
          <p:nvPr/>
        </p:nvSpPr>
        <p:spPr>
          <a:xfrm>
            <a:off x="7476644" y="1410972"/>
            <a:ext cx="137160" cy="13716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27" name="Picture 4" descr="Pennsylvania County Map (Printable State Map with County Lines) – DIY  Projects, Patterns, Monograms, Designs, Templates">
            <a:extLst>
              <a:ext uri="{FF2B5EF4-FFF2-40B4-BE49-F238E27FC236}">
                <a16:creationId xmlns:a16="http://schemas.microsoft.com/office/drawing/2014/main" id="{F074B326-EE6B-6631-2B91-8270ECE54E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50636" y="483900"/>
            <a:ext cx="3220617" cy="185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B03C7B12-96A6-6974-DB21-4300AFAC190A}"/>
              </a:ext>
            </a:extLst>
          </p:cNvPr>
          <p:cNvSpPr/>
          <p:nvPr/>
        </p:nvSpPr>
        <p:spPr>
          <a:xfrm>
            <a:off x="6013197" y="885992"/>
            <a:ext cx="422031" cy="401995"/>
          </a:xfrm>
          <a:prstGeom prst="star5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40997AA6-2212-9B31-8939-4EE4347DF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612" y="2607407"/>
            <a:ext cx="1195329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BEFORE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FBFD02-97D9-FC6D-7E8A-D5825CD2596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874645" y="3403560"/>
            <a:ext cx="7845080" cy="588381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B4ADA7E8-D865-547E-48C8-A35AC980C52F}"/>
              </a:ext>
            </a:extLst>
          </p:cNvPr>
          <p:cNvSpPr/>
          <p:nvPr/>
        </p:nvSpPr>
        <p:spPr>
          <a:xfrm rot="5653119">
            <a:off x="5026673" y="3370234"/>
            <a:ext cx="1433804" cy="1607031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E617739B-C94A-FD4B-E553-9D5C4CB75D75}"/>
              </a:ext>
            </a:extLst>
          </p:cNvPr>
          <p:cNvSpPr/>
          <p:nvPr/>
        </p:nvSpPr>
        <p:spPr>
          <a:xfrm rot="5653119" flipV="1">
            <a:off x="5681284" y="2701130"/>
            <a:ext cx="267568" cy="436904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AE00D674-0EB6-25A4-DD18-EC895367270C}"/>
              </a:ext>
            </a:extLst>
          </p:cNvPr>
          <p:cNvSpPr/>
          <p:nvPr/>
        </p:nvSpPr>
        <p:spPr>
          <a:xfrm rot="5653119">
            <a:off x="6881467" y="3007600"/>
            <a:ext cx="370619" cy="264005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C636BE7-95CB-F73A-60B4-78648E6A69CA}"/>
              </a:ext>
            </a:extLst>
          </p:cNvPr>
          <p:cNvSpPr/>
          <p:nvPr/>
        </p:nvSpPr>
        <p:spPr>
          <a:xfrm>
            <a:off x="7580313" y="2614343"/>
            <a:ext cx="182880" cy="18288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991A05-A1F4-BC7B-447E-0EADB0C61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2677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97AC8-225E-9F4E-DDD3-F00160490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B20FAA6-606F-549D-160D-2C9822C190CD}"/>
              </a:ext>
            </a:extLst>
          </p:cNvPr>
          <p:cNvSpPr/>
          <p:nvPr/>
        </p:nvSpPr>
        <p:spPr>
          <a:xfrm>
            <a:off x="0" y="-30508"/>
            <a:ext cx="9144000" cy="320040"/>
          </a:xfrm>
          <a:prstGeom prst="rect">
            <a:avLst/>
          </a:prstGeom>
          <a:gradFill>
            <a:gsLst>
              <a:gs pos="55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2C8FEAB7-AA90-FEE4-F6E1-761B4C34F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5650" y="-10739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Practices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43E6C74A-54AC-DF85-AEF9-F9796F82E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2797" y="-112128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 Project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0BDF62-05D4-F66A-E368-239E59699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51" y="380408"/>
            <a:ext cx="8677497" cy="609718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1478B12-867B-CC7B-66F3-8E6E7FB22FA3}"/>
              </a:ext>
            </a:extLst>
          </p:cNvPr>
          <p:cNvSpPr/>
          <p:nvPr/>
        </p:nvSpPr>
        <p:spPr>
          <a:xfrm>
            <a:off x="1572760" y="475359"/>
            <a:ext cx="550237" cy="5644739"/>
          </a:xfrm>
          <a:prstGeom prst="rect">
            <a:avLst/>
          </a:prstGeom>
          <a:solidFill>
            <a:srgbClr val="BFBFBF">
              <a:alpha val="60000"/>
            </a:srgb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392409-CAF4-7F5A-4B69-10AFA2BF570D}"/>
              </a:ext>
            </a:extLst>
          </p:cNvPr>
          <p:cNvSpPr/>
          <p:nvPr/>
        </p:nvSpPr>
        <p:spPr>
          <a:xfrm rot="6083129">
            <a:off x="3651681" y="1675896"/>
            <a:ext cx="265318" cy="2773709"/>
          </a:xfrm>
          <a:prstGeom prst="rect">
            <a:avLst/>
          </a:prstGeom>
          <a:solidFill>
            <a:srgbClr val="92D050">
              <a:alpha val="60000"/>
            </a:srgb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30B82A3-DF1F-D0EF-635E-BE6C7BBDC0FB}"/>
              </a:ext>
            </a:extLst>
          </p:cNvPr>
          <p:cNvCxnSpPr>
            <a:cxnSpLocks/>
          </p:cNvCxnSpPr>
          <p:nvPr/>
        </p:nvCxnSpPr>
        <p:spPr>
          <a:xfrm flipH="1">
            <a:off x="2355310" y="1433171"/>
            <a:ext cx="328196" cy="1199619"/>
          </a:xfrm>
          <a:prstGeom prst="straightConnector1">
            <a:avLst/>
          </a:prstGeom>
          <a:ln w="57150">
            <a:solidFill>
              <a:schemeClr val="accent4">
                <a:lumMod val="20000"/>
                <a:lumOff val="80000"/>
              </a:schemeClr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06633BC-2083-559B-BDFE-7DA3968E74FF}"/>
              </a:ext>
            </a:extLst>
          </p:cNvPr>
          <p:cNvSpPr txBox="1"/>
          <p:nvPr/>
        </p:nvSpPr>
        <p:spPr>
          <a:xfrm>
            <a:off x="2355310" y="1138902"/>
            <a:ext cx="1437592" cy="344710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L="0" defTabSz="914400" eaLnBrk="1" latinLnBrk="0" hangingPunct="1">
              <a:defRPr sz="2000">
                <a:solidFill>
                  <a:srgbClr val="000000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Forebay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01BA69-EDE1-EFC2-BC2E-322CF8E3CC92}"/>
              </a:ext>
            </a:extLst>
          </p:cNvPr>
          <p:cNvSpPr txBox="1"/>
          <p:nvPr/>
        </p:nvSpPr>
        <p:spPr>
          <a:xfrm rot="651603">
            <a:off x="3274530" y="2557702"/>
            <a:ext cx="1437592" cy="344710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R="0" lvl="0" indent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defTabSz="914400"/>
            <a:lvl3pPr defTabSz="914400"/>
            <a:lvl4pPr defTabSz="914400"/>
            <a:lvl5pPr defTabSz="914400"/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/>
              <a:t>Grass swale</a:t>
            </a: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E8F98D46-06E6-D5FD-9750-B7CC7097CD1D}"/>
              </a:ext>
            </a:extLst>
          </p:cNvPr>
          <p:cNvSpPr/>
          <p:nvPr/>
        </p:nvSpPr>
        <p:spPr>
          <a:xfrm rot="5653119" flipV="1">
            <a:off x="1696885" y="2420404"/>
            <a:ext cx="237789" cy="714477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0B7D07F-B55A-E561-7CC5-620475D7F39E}"/>
              </a:ext>
            </a:extLst>
          </p:cNvPr>
          <p:cNvCxnSpPr>
            <a:cxnSpLocks/>
          </p:cNvCxnSpPr>
          <p:nvPr/>
        </p:nvCxnSpPr>
        <p:spPr>
          <a:xfrm flipH="1">
            <a:off x="5454648" y="3418798"/>
            <a:ext cx="864946" cy="0"/>
          </a:xfrm>
          <a:prstGeom prst="straightConnector1">
            <a:avLst/>
          </a:prstGeom>
          <a:ln w="57150">
            <a:solidFill>
              <a:schemeClr val="accent4">
                <a:lumMod val="20000"/>
                <a:lumOff val="80000"/>
              </a:schemeClr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 3">
            <a:extLst>
              <a:ext uri="{FF2B5EF4-FFF2-40B4-BE49-F238E27FC236}">
                <a16:creationId xmlns:a16="http://schemas.microsoft.com/office/drawing/2014/main" id="{D0C66047-FA16-E890-019B-E35A4C611FA7}"/>
              </a:ext>
            </a:extLst>
          </p:cNvPr>
          <p:cNvSpPr/>
          <p:nvPr/>
        </p:nvSpPr>
        <p:spPr>
          <a:xfrm rot="5653119" flipV="1">
            <a:off x="1664376" y="2049336"/>
            <a:ext cx="831772" cy="105183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572B7BD5-4EB5-3D33-771D-63609480F1A1}"/>
              </a:ext>
            </a:extLst>
          </p:cNvPr>
          <p:cNvSpPr/>
          <p:nvPr/>
        </p:nvSpPr>
        <p:spPr>
          <a:xfrm rot="5653119" flipV="1">
            <a:off x="3876170" y="2650480"/>
            <a:ext cx="79035" cy="914656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FC5D78-95DB-6943-B557-35BCC22E59E3}"/>
              </a:ext>
            </a:extLst>
          </p:cNvPr>
          <p:cNvSpPr txBox="1"/>
          <p:nvPr/>
        </p:nvSpPr>
        <p:spPr>
          <a:xfrm>
            <a:off x="6057144" y="3186564"/>
            <a:ext cx="1822783" cy="344710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R="0" lvl="0" indent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defTabSz="914400"/>
            <a:lvl3pPr defTabSz="914400"/>
            <a:lvl4pPr defTabSz="914400"/>
            <a:lvl5pPr defTabSz="914400"/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/>
              <a:t>Infiltration Basin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DBACFFE-4FCC-3CD6-8242-1E053F2CEE08}"/>
              </a:ext>
            </a:extLst>
          </p:cNvPr>
          <p:cNvCxnSpPr>
            <a:cxnSpLocks/>
          </p:cNvCxnSpPr>
          <p:nvPr/>
        </p:nvCxnSpPr>
        <p:spPr>
          <a:xfrm flipH="1">
            <a:off x="5599130" y="5200651"/>
            <a:ext cx="1545741" cy="37106"/>
          </a:xfrm>
          <a:prstGeom prst="straightConnector1">
            <a:avLst/>
          </a:prstGeom>
          <a:ln w="57150">
            <a:solidFill>
              <a:schemeClr val="accent4">
                <a:lumMod val="20000"/>
                <a:lumOff val="80000"/>
              </a:schemeClr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EB20C4B-6B36-78FE-5654-6BED954054EA}"/>
              </a:ext>
            </a:extLst>
          </p:cNvPr>
          <p:cNvSpPr txBox="1"/>
          <p:nvPr/>
        </p:nvSpPr>
        <p:spPr>
          <a:xfrm>
            <a:off x="6698548" y="5096074"/>
            <a:ext cx="1822783" cy="652486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R="0" lvl="0" indent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defTabSz="914400"/>
            <a:lvl3pPr defTabSz="914400"/>
            <a:lvl4pPr defTabSz="914400"/>
            <a:lvl5pPr defTabSz="914400"/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/>
              <a:t>Overflow back to road culvert</a:t>
            </a:r>
          </a:p>
        </p:txBody>
      </p:sp>
      <p:sp>
        <p:nvSpPr>
          <p:cNvPr id="26" name="Freeform 3">
            <a:extLst>
              <a:ext uri="{FF2B5EF4-FFF2-40B4-BE49-F238E27FC236}">
                <a16:creationId xmlns:a16="http://schemas.microsoft.com/office/drawing/2014/main" id="{306E40EB-BCB5-23C8-3303-DF739E883DA9}"/>
              </a:ext>
            </a:extLst>
          </p:cNvPr>
          <p:cNvSpPr/>
          <p:nvPr/>
        </p:nvSpPr>
        <p:spPr>
          <a:xfrm rot="5653119" flipV="1">
            <a:off x="4950452" y="4313556"/>
            <a:ext cx="695379" cy="87249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A1099-A151-A77F-7716-4CEB79017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4063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F0F8F7-5024-CE03-7AB8-765F45E585F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"/>
            <a:ext cx="9144000" cy="6857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86F8E021-DE4B-CA30-E460-F60C155FC4C5}"/>
              </a:ext>
            </a:extLst>
          </p:cNvPr>
          <p:cNvCxnSpPr>
            <a:cxnSpLocks/>
          </p:cNvCxnSpPr>
          <p:nvPr/>
        </p:nvCxnSpPr>
        <p:spPr>
          <a:xfrm>
            <a:off x="2467256" y="1601834"/>
            <a:ext cx="0" cy="47798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A282341-EB20-0067-E49E-3115EDBD19C3}"/>
              </a:ext>
            </a:extLst>
          </p:cNvPr>
          <p:cNvSpPr txBox="1"/>
          <p:nvPr/>
        </p:nvSpPr>
        <p:spPr>
          <a:xfrm>
            <a:off x="1662249" y="1308990"/>
            <a:ext cx="1822783" cy="34471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L="0" defTabSz="914400" eaLnBrk="1" latinLnBrk="0" hangingPunct="1">
              <a:defRPr sz="2000">
                <a:solidFill>
                  <a:srgbClr val="000000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Infiltration Basin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D87994-5810-8F00-7DB1-49552AEB0828}"/>
              </a:ext>
            </a:extLst>
          </p:cNvPr>
          <p:cNvSpPr txBox="1"/>
          <p:nvPr/>
        </p:nvSpPr>
        <p:spPr>
          <a:xfrm>
            <a:off x="3010584" y="5189527"/>
            <a:ext cx="1437592" cy="34471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L="0" defTabSz="914400" eaLnBrk="1" latinLnBrk="0" hangingPunct="1">
              <a:defRPr sz="2000">
                <a:solidFill>
                  <a:srgbClr val="000000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Forebay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3D33E1-14A5-B5E1-6C16-A658B2F1C625}"/>
              </a:ext>
            </a:extLst>
          </p:cNvPr>
          <p:cNvSpPr txBox="1"/>
          <p:nvPr/>
        </p:nvSpPr>
        <p:spPr>
          <a:xfrm>
            <a:off x="1916811" y="3045384"/>
            <a:ext cx="1437592" cy="34471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L="0" defTabSz="914400" eaLnBrk="1" latinLnBrk="0" hangingPunct="1">
              <a:defRPr sz="2000">
                <a:solidFill>
                  <a:srgbClr val="000000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Grass swale</a:t>
            </a:r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E27CEC49-AD61-E86D-241B-0C3E3760E644}"/>
              </a:ext>
            </a:extLst>
          </p:cNvPr>
          <p:cNvSpPr/>
          <p:nvPr/>
        </p:nvSpPr>
        <p:spPr>
          <a:xfrm rot="5653119" flipH="1">
            <a:off x="2721093" y="3445751"/>
            <a:ext cx="506112" cy="509042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94C20662-B159-E16E-322E-8DA74EA3CD67}"/>
              </a:ext>
            </a:extLst>
          </p:cNvPr>
          <p:cNvSpPr/>
          <p:nvPr/>
        </p:nvSpPr>
        <p:spPr>
          <a:xfrm rot="5653119">
            <a:off x="8041643" y="2415326"/>
            <a:ext cx="633772" cy="1394749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FADCDCDE-5F1F-8361-2BA2-405386629BDC}"/>
              </a:ext>
            </a:extLst>
          </p:cNvPr>
          <p:cNvSpPr/>
          <p:nvPr/>
        </p:nvSpPr>
        <p:spPr>
          <a:xfrm rot="5653119" flipH="1">
            <a:off x="1674273" y="2579486"/>
            <a:ext cx="547478" cy="295847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  <a:gd name="connsiteX0" fmla="*/ -1 w 914990"/>
              <a:gd name="connsiteY0" fmla="*/ 0 h 2604296"/>
              <a:gd name="connsiteX1" fmla="*/ 389474 w 914990"/>
              <a:gd name="connsiteY1" fmla="*/ 2604294 h 2604296"/>
              <a:gd name="connsiteX2" fmla="*/ 914989 w 914990"/>
              <a:gd name="connsiteY2" fmla="*/ 1389478 h 2604296"/>
              <a:gd name="connsiteX0" fmla="*/ 1 w 914990"/>
              <a:gd name="connsiteY0" fmla="*/ 0 h 2729251"/>
              <a:gd name="connsiteX1" fmla="*/ 389476 w 914990"/>
              <a:gd name="connsiteY1" fmla="*/ 2604294 h 2729251"/>
              <a:gd name="connsiteX2" fmla="*/ 914991 w 914990"/>
              <a:gd name="connsiteY2" fmla="*/ 1389478 h 2729251"/>
              <a:gd name="connsiteX0" fmla="*/ -1 w 914990"/>
              <a:gd name="connsiteY0" fmla="*/ 0 h 2729251"/>
              <a:gd name="connsiteX1" fmla="*/ 389474 w 914990"/>
              <a:gd name="connsiteY1" fmla="*/ 2604294 h 2729251"/>
              <a:gd name="connsiteX2" fmla="*/ 914989 w 914990"/>
              <a:gd name="connsiteY2" fmla="*/ 1389478 h 2729251"/>
              <a:gd name="connsiteX0" fmla="*/ 1 w 788209"/>
              <a:gd name="connsiteY0" fmla="*/ 0 h 2718172"/>
              <a:gd name="connsiteX1" fmla="*/ 389476 w 788209"/>
              <a:gd name="connsiteY1" fmla="*/ 2604294 h 2718172"/>
              <a:gd name="connsiteX2" fmla="*/ 788210 w 788209"/>
              <a:gd name="connsiteY2" fmla="*/ 1154523 h 2718172"/>
              <a:gd name="connsiteX0" fmla="*/ -1 w 788209"/>
              <a:gd name="connsiteY0" fmla="*/ 0 h 3446601"/>
              <a:gd name="connsiteX1" fmla="*/ 317498 w 788209"/>
              <a:gd name="connsiteY1" fmla="*/ 3357934 h 3446601"/>
              <a:gd name="connsiteX2" fmla="*/ 788208 w 788209"/>
              <a:gd name="connsiteY2" fmla="*/ 1154523 h 3446601"/>
              <a:gd name="connsiteX0" fmla="*/ 1 w 830366"/>
              <a:gd name="connsiteY0" fmla="*/ 2 h 2315615"/>
              <a:gd name="connsiteX1" fmla="*/ 359657 w 830366"/>
              <a:gd name="connsiteY1" fmla="*/ 2226948 h 2315615"/>
              <a:gd name="connsiteX2" fmla="*/ 830367 w 830366"/>
              <a:gd name="connsiteY2" fmla="*/ 23537 h 2315615"/>
              <a:gd name="connsiteX0" fmla="*/ -1 w 830366"/>
              <a:gd name="connsiteY0" fmla="*/ 2 h 2315615"/>
              <a:gd name="connsiteX1" fmla="*/ 359655 w 830366"/>
              <a:gd name="connsiteY1" fmla="*/ 2226948 h 2315615"/>
              <a:gd name="connsiteX2" fmla="*/ 830365 w 830366"/>
              <a:gd name="connsiteY2" fmla="*/ 23537 h 2315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0366" h="2315615">
                <a:moveTo>
                  <a:pt x="-1" y="2"/>
                </a:moveTo>
                <a:cubicBezTo>
                  <a:pt x="217044" y="1414689"/>
                  <a:pt x="99738" y="1956388"/>
                  <a:pt x="359655" y="2226948"/>
                </a:cubicBezTo>
                <a:cubicBezTo>
                  <a:pt x="795066" y="2861616"/>
                  <a:pt x="741225" y="-123892"/>
                  <a:pt x="830365" y="23537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3" name="Text Box 3">
            <a:extLst>
              <a:ext uri="{FF2B5EF4-FFF2-40B4-BE49-F238E27FC236}">
                <a16:creationId xmlns:a16="http://schemas.microsoft.com/office/drawing/2014/main" id="{51D84B06-ADDE-7008-9D86-786561878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50" y="118113"/>
            <a:ext cx="1334008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E2D092-7C2C-83B2-1F60-6533E0C212A0}"/>
              </a:ext>
            </a:extLst>
          </p:cNvPr>
          <p:cNvSpPr/>
          <p:nvPr/>
        </p:nvSpPr>
        <p:spPr>
          <a:xfrm>
            <a:off x="5267044" y="6041250"/>
            <a:ext cx="3876955" cy="835603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D89F98-E06D-A739-7878-AC3F2A634EF2}"/>
              </a:ext>
            </a:extLst>
          </p:cNvPr>
          <p:cNvSpPr/>
          <p:nvPr/>
        </p:nvSpPr>
        <p:spPr>
          <a:xfrm>
            <a:off x="5264662" y="5963134"/>
            <a:ext cx="3879337" cy="325766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Venango, Wood Rd 3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/6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250AF3-08B2-B27F-1516-61E08C2C8487}"/>
              </a:ext>
            </a:extLst>
          </p:cNvPr>
          <p:cNvSpPr txBox="1"/>
          <p:nvPr/>
        </p:nvSpPr>
        <p:spPr>
          <a:xfrm>
            <a:off x="5267043" y="6263503"/>
            <a:ext cx="3876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Stormwater outlet to forebay, to grassed swale, to infiltration basin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60C386-1289-3966-0217-95F2800E5607}"/>
              </a:ext>
            </a:extLst>
          </p:cNvPr>
          <p:cNvSpPr txBox="1"/>
          <p:nvPr/>
        </p:nvSpPr>
        <p:spPr>
          <a:xfrm>
            <a:off x="1916811" y="6513289"/>
            <a:ext cx="3246859" cy="34471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L="0" defTabSz="914400" eaLnBrk="1" latinLnBrk="0" hangingPunct="1">
              <a:defRPr sz="2000">
                <a:solidFill>
                  <a:srgbClr val="000000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Picture taken from road edge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B7E581E-06A7-FEAB-BC0B-A298AE966214}"/>
              </a:ext>
            </a:extLst>
          </p:cNvPr>
          <p:cNvSpPr/>
          <p:nvPr/>
        </p:nvSpPr>
        <p:spPr>
          <a:xfrm>
            <a:off x="8783317" y="1181976"/>
            <a:ext cx="182880" cy="18288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A1808-8A1B-2070-219B-87DDAD282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79561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3D972-2F45-64BA-7555-0841D3998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B6CD79-F65F-D2F5-B57C-CE7FE123D6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FFD46BA-E33C-0DEB-F425-01DFE929DE20}"/>
              </a:ext>
            </a:extLst>
          </p:cNvPr>
          <p:cNvCxnSpPr>
            <a:cxnSpLocks/>
          </p:cNvCxnSpPr>
          <p:nvPr/>
        </p:nvCxnSpPr>
        <p:spPr>
          <a:xfrm>
            <a:off x="5384627" y="2037389"/>
            <a:ext cx="0" cy="47798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B33D952-B5D7-EF2F-B661-CFE3C0A3A5D5}"/>
              </a:ext>
            </a:extLst>
          </p:cNvPr>
          <p:cNvSpPr txBox="1"/>
          <p:nvPr/>
        </p:nvSpPr>
        <p:spPr>
          <a:xfrm>
            <a:off x="1906597" y="4829563"/>
            <a:ext cx="1822783" cy="34471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L="0" defTabSz="914400" eaLnBrk="1" latinLnBrk="0" hangingPunct="1">
              <a:defRPr sz="2000">
                <a:solidFill>
                  <a:srgbClr val="000000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Infiltration Basin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B3E9E4-8F51-AEF8-E980-684E39E9ED0F}"/>
              </a:ext>
            </a:extLst>
          </p:cNvPr>
          <p:cNvSpPr txBox="1"/>
          <p:nvPr/>
        </p:nvSpPr>
        <p:spPr>
          <a:xfrm>
            <a:off x="4572000" y="1733771"/>
            <a:ext cx="1437592" cy="34471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L="0" defTabSz="914400" eaLnBrk="1" latinLnBrk="0" hangingPunct="1">
              <a:defRPr sz="2000">
                <a:solidFill>
                  <a:srgbClr val="000000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Forebay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4D201C-5A04-EBA2-33DD-FA5CF0929B7F}"/>
              </a:ext>
            </a:extLst>
          </p:cNvPr>
          <p:cNvSpPr txBox="1"/>
          <p:nvPr/>
        </p:nvSpPr>
        <p:spPr>
          <a:xfrm>
            <a:off x="5290796" y="3462715"/>
            <a:ext cx="1437592" cy="34471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L="0" defTabSz="914400" eaLnBrk="1" latinLnBrk="0" hangingPunct="1">
              <a:defRPr sz="2000">
                <a:solidFill>
                  <a:srgbClr val="000000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Grass swale</a:t>
            </a:r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86EDC15A-3E9A-F5E9-3159-9ACB7F88C538}"/>
              </a:ext>
            </a:extLst>
          </p:cNvPr>
          <p:cNvSpPr/>
          <p:nvPr/>
        </p:nvSpPr>
        <p:spPr>
          <a:xfrm rot="5653119">
            <a:off x="4016851" y="3581385"/>
            <a:ext cx="986472" cy="1492893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2C964E4A-C6D7-EC1C-B58F-62C19716DFE8}"/>
              </a:ext>
            </a:extLst>
          </p:cNvPr>
          <p:cNvSpPr/>
          <p:nvPr/>
        </p:nvSpPr>
        <p:spPr>
          <a:xfrm rot="5653119" flipV="1">
            <a:off x="5697868" y="2786782"/>
            <a:ext cx="676422" cy="497929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  <a:gd name="connsiteX0" fmla="*/ 1 w 1859300"/>
              <a:gd name="connsiteY0" fmla="*/ 0 h 1470865"/>
              <a:gd name="connsiteX1" fmla="*/ 1859300 w 1859300"/>
              <a:gd name="connsiteY1" fmla="*/ 1470865 h 1470865"/>
              <a:gd name="connsiteX0" fmla="*/ 1 w 1859300"/>
              <a:gd name="connsiteY0" fmla="*/ 0 h 1664669"/>
              <a:gd name="connsiteX1" fmla="*/ 1859300 w 1859300"/>
              <a:gd name="connsiteY1" fmla="*/ 1470865 h 1664669"/>
              <a:gd name="connsiteX0" fmla="*/ 1 w 1859300"/>
              <a:gd name="connsiteY0" fmla="*/ 0 h 1755974"/>
              <a:gd name="connsiteX1" fmla="*/ 1859300 w 1859300"/>
              <a:gd name="connsiteY1" fmla="*/ 1470865 h 1755974"/>
              <a:gd name="connsiteX0" fmla="*/ 1 w 1921221"/>
              <a:gd name="connsiteY0" fmla="*/ 0 h 1652490"/>
              <a:gd name="connsiteX1" fmla="*/ 1921222 w 1921221"/>
              <a:gd name="connsiteY1" fmla="*/ 1349412 h 165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21221" h="1652490">
                <a:moveTo>
                  <a:pt x="1" y="0"/>
                </a:moveTo>
                <a:cubicBezTo>
                  <a:pt x="198482" y="1111503"/>
                  <a:pt x="874068" y="2197102"/>
                  <a:pt x="1921222" y="1349412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9" name="Text Box 3">
            <a:extLst>
              <a:ext uri="{FF2B5EF4-FFF2-40B4-BE49-F238E27FC236}">
                <a16:creationId xmlns:a16="http://schemas.microsoft.com/office/drawing/2014/main" id="{67F21E5E-09F0-0523-B984-730045BD7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4" y="118112"/>
            <a:ext cx="1334008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>
                <a:solidFill>
                  <a:srgbClr val="000000"/>
                </a:solidFill>
                <a:latin typeface="Calibri" panose="020F0502020204030204"/>
              </a:rPr>
              <a:t>DURING</a:t>
            </a: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FE90D3-65CF-9194-2CF8-B7C8D73044BA}"/>
              </a:ext>
            </a:extLst>
          </p:cNvPr>
          <p:cNvSpPr/>
          <p:nvPr/>
        </p:nvSpPr>
        <p:spPr>
          <a:xfrm>
            <a:off x="5267044" y="6041250"/>
            <a:ext cx="3876955" cy="835603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9FF7D5-F598-7C7A-AA9E-9B0D20BA3542}"/>
              </a:ext>
            </a:extLst>
          </p:cNvPr>
          <p:cNvSpPr/>
          <p:nvPr/>
        </p:nvSpPr>
        <p:spPr>
          <a:xfrm>
            <a:off x="5264662" y="5963134"/>
            <a:ext cx="3879337" cy="325766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Venango, Wood Rd </a:t>
            </a: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4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/6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2A053C-CAE3-FFEC-5B0F-0EC56D75D062}"/>
              </a:ext>
            </a:extLst>
          </p:cNvPr>
          <p:cNvSpPr txBox="1"/>
          <p:nvPr/>
        </p:nvSpPr>
        <p:spPr>
          <a:xfrm>
            <a:off x="5267043" y="6263503"/>
            <a:ext cx="3876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Stormwater outlet to forebay, to grassed swale, to infiltration basin</a:t>
            </a:r>
          </a:p>
        </p:txBody>
      </p:sp>
      <p:sp>
        <p:nvSpPr>
          <p:cNvPr id="4" name="Freeform 16">
            <a:extLst>
              <a:ext uri="{FF2B5EF4-FFF2-40B4-BE49-F238E27FC236}">
                <a16:creationId xmlns:a16="http://schemas.microsoft.com/office/drawing/2014/main" id="{BBDD08AD-DBAB-6C66-D1C9-1F077BC788DC}"/>
              </a:ext>
            </a:extLst>
          </p:cNvPr>
          <p:cNvSpPr/>
          <p:nvPr/>
        </p:nvSpPr>
        <p:spPr>
          <a:xfrm rot="17454599">
            <a:off x="2453888" y="1156223"/>
            <a:ext cx="1195647" cy="2798127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660993 w 2130978"/>
              <a:gd name="connsiteY0" fmla="*/ 0 h 3460830"/>
              <a:gd name="connsiteX1" fmla="*/ 59110 w 2130978"/>
              <a:gd name="connsiteY1" fmla="*/ 706055 h 3460830"/>
              <a:gd name="connsiteX2" fmla="*/ 2130978 w 2130978"/>
              <a:gd name="connsiteY2" fmla="*/ 3460830 h 3460830"/>
              <a:gd name="connsiteX0" fmla="*/ 1 w 1469986"/>
              <a:gd name="connsiteY0" fmla="*/ 0 h 3460830"/>
              <a:gd name="connsiteX1" fmla="*/ 1469986 w 1469986"/>
              <a:gd name="connsiteY1" fmla="*/ 3460830 h 3460830"/>
              <a:gd name="connsiteX0" fmla="*/ 1 w 10741112"/>
              <a:gd name="connsiteY0" fmla="*/ 0 h 9039712"/>
              <a:gd name="connsiteX1" fmla="*/ 10741112 w 10741112"/>
              <a:gd name="connsiteY1" fmla="*/ 9039713 h 9039712"/>
              <a:gd name="connsiteX0" fmla="*/ 0 w 4334646"/>
              <a:gd name="connsiteY0" fmla="*/ 0 h 10392332"/>
              <a:gd name="connsiteX1" fmla="*/ 4334646 w 4334646"/>
              <a:gd name="connsiteY1" fmla="*/ 10392333 h 10392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34646" h="10392332">
                <a:moveTo>
                  <a:pt x="0" y="0"/>
                </a:moveTo>
                <a:lnTo>
                  <a:pt x="4334646" y="10392333"/>
                </a:lnTo>
              </a:path>
            </a:pathLst>
          </a:custGeom>
          <a:ln w="76200">
            <a:solidFill>
              <a:schemeClr val="tx1"/>
            </a:solidFill>
            <a:prstDash val="sysDash"/>
            <a:tailEnd type="non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3CC9C58E-68CD-1382-3430-6F52A5C26FFE}"/>
              </a:ext>
            </a:extLst>
          </p:cNvPr>
          <p:cNvSpPr txBox="1">
            <a:spLocks noChangeArrowheads="1"/>
          </p:cNvSpPr>
          <p:nvPr/>
        </p:nvSpPr>
        <p:spPr bwMode="auto">
          <a:xfrm rot="21424759">
            <a:off x="1917751" y="2063313"/>
            <a:ext cx="935082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2AA2B-2124-EE55-F46E-9B3D6AD26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801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B87A3D-3318-3B58-108A-A7FE3EF97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A394C3-6AB9-1F25-90AA-FA25FAE48A6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4C43A741-12F1-A824-0234-55C2433BE214}"/>
              </a:ext>
            </a:extLst>
          </p:cNvPr>
          <p:cNvCxnSpPr>
            <a:cxnSpLocks/>
          </p:cNvCxnSpPr>
          <p:nvPr/>
        </p:nvCxnSpPr>
        <p:spPr>
          <a:xfrm>
            <a:off x="7537277" y="2589839"/>
            <a:ext cx="0" cy="47798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BB56E4F-87B8-80BC-FD29-1C3D98A8B83A}"/>
              </a:ext>
            </a:extLst>
          </p:cNvPr>
          <p:cNvSpPr txBox="1"/>
          <p:nvPr/>
        </p:nvSpPr>
        <p:spPr>
          <a:xfrm>
            <a:off x="6526222" y="2312673"/>
            <a:ext cx="1822783" cy="34471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L="0" defTabSz="914400" eaLnBrk="1" latinLnBrk="0" hangingPunct="1">
              <a:defRPr sz="2000">
                <a:solidFill>
                  <a:srgbClr val="000000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Infiltration Basin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63A2780-4C05-FFF7-D521-EB710E9DF74B}"/>
              </a:ext>
            </a:extLst>
          </p:cNvPr>
          <p:cNvCxnSpPr>
            <a:cxnSpLocks/>
          </p:cNvCxnSpPr>
          <p:nvPr/>
        </p:nvCxnSpPr>
        <p:spPr>
          <a:xfrm>
            <a:off x="2165177" y="2485028"/>
            <a:ext cx="0" cy="134402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4138615-6FEC-130F-77A7-12080BD2AA2B}"/>
              </a:ext>
            </a:extLst>
          </p:cNvPr>
          <p:cNvSpPr txBox="1"/>
          <p:nvPr/>
        </p:nvSpPr>
        <p:spPr>
          <a:xfrm>
            <a:off x="695330" y="1629576"/>
            <a:ext cx="1822783" cy="960263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L="0" defTabSz="914400" eaLnBrk="1" latinLnBrk="0" hangingPunct="1">
              <a:defRPr sz="2000">
                <a:solidFill>
                  <a:srgbClr val="000000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basin fills, outlets excess to new crosspipe</a:t>
            </a: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63F41B06-DE9F-1A60-D350-7373ED4BE3CB}"/>
              </a:ext>
            </a:extLst>
          </p:cNvPr>
          <p:cNvSpPr/>
          <p:nvPr/>
        </p:nvSpPr>
        <p:spPr>
          <a:xfrm rot="5653119">
            <a:off x="4226764" y="1265615"/>
            <a:ext cx="1095396" cy="4747056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1941DD6D-0FB1-B257-846E-CC5FCD020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094" y="106188"/>
            <a:ext cx="1334008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F6B7D8-187C-7293-22AC-5278D697E94D}"/>
              </a:ext>
            </a:extLst>
          </p:cNvPr>
          <p:cNvSpPr/>
          <p:nvPr/>
        </p:nvSpPr>
        <p:spPr>
          <a:xfrm>
            <a:off x="5267044" y="6041250"/>
            <a:ext cx="3876955" cy="835603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34F985-75E4-757F-8BEB-530F2D1B6CD9}"/>
              </a:ext>
            </a:extLst>
          </p:cNvPr>
          <p:cNvSpPr/>
          <p:nvPr/>
        </p:nvSpPr>
        <p:spPr>
          <a:xfrm>
            <a:off x="5264662" y="5963134"/>
            <a:ext cx="3879337" cy="325766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Venango, Wood Rd </a:t>
            </a: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5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/6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3DA17E-4567-3F67-A805-E942A97838D7}"/>
              </a:ext>
            </a:extLst>
          </p:cNvPr>
          <p:cNvSpPr txBox="1"/>
          <p:nvPr/>
        </p:nvSpPr>
        <p:spPr>
          <a:xfrm>
            <a:off x="5267043" y="6263503"/>
            <a:ext cx="3876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Stormwater outlet to forebay, to grassed swale, to infiltration basin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5219F-7CB7-8CB0-6685-387259DD3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1153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1D22A-9CB8-168A-6640-B3D498371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F62141-2ACC-6DC4-D10A-E9887953FA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53"/>
            <a:ext cx="9144000" cy="68573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AD72011-7176-FE76-15F4-94BDA22224F4}"/>
              </a:ext>
            </a:extLst>
          </p:cNvPr>
          <p:cNvCxnSpPr>
            <a:cxnSpLocks/>
          </p:cNvCxnSpPr>
          <p:nvPr/>
        </p:nvCxnSpPr>
        <p:spPr>
          <a:xfrm>
            <a:off x="3279602" y="1756676"/>
            <a:ext cx="0" cy="47798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8538AB8-63FF-820D-CF69-78702FD5115F}"/>
              </a:ext>
            </a:extLst>
          </p:cNvPr>
          <p:cNvSpPr txBox="1"/>
          <p:nvPr/>
        </p:nvSpPr>
        <p:spPr>
          <a:xfrm>
            <a:off x="2474595" y="1463832"/>
            <a:ext cx="1822783" cy="34471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L="0" defTabSz="914400" eaLnBrk="1" latinLnBrk="0" hangingPunct="1">
              <a:defRPr sz="2000">
                <a:solidFill>
                  <a:srgbClr val="000000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Infiltration Basin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ADE30C-83BE-3456-9151-986F9B66C197}"/>
              </a:ext>
            </a:extLst>
          </p:cNvPr>
          <p:cNvSpPr txBox="1"/>
          <p:nvPr/>
        </p:nvSpPr>
        <p:spPr>
          <a:xfrm>
            <a:off x="3851194" y="4283618"/>
            <a:ext cx="1437592" cy="34471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L="0" defTabSz="914400" eaLnBrk="1" latinLnBrk="0" hangingPunct="1">
              <a:defRPr sz="2000">
                <a:solidFill>
                  <a:srgbClr val="000000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Forebay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249BC1-D728-6782-3DE9-B78A7A7D6556}"/>
              </a:ext>
            </a:extLst>
          </p:cNvPr>
          <p:cNvSpPr txBox="1"/>
          <p:nvPr/>
        </p:nvSpPr>
        <p:spPr>
          <a:xfrm>
            <a:off x="2872313" y="2778733"/>
            <a:ext cx="1437592" cy="34471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L="0" defTabSz="914400" eaLnBrk="1" latinLnBrk="0" hangingPunct="1">
              <a:defRPr sz="2000">
                <a:solidFill>
                  <a:srgbClr val="000000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Grass swale</a:t>
            </a: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8E08A34C-DE42-F924-02D7-55B8E0D8FABF}"/>
              </a:ext>
            </a:extLst>
          </p:cNvPr>
          <p:cNvSpPr/>
          <p:nvPr/>
        </p:nvSpPr>
        <p:spPr>
          <a:xfrm rot="5653119">
            <a:off x="7940201" y="2960122"/>
            <a:ext cx="462255" cy="1287295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D91D1824-EF27-A1D0-D066-A90CFBAEA05E}"/>
              </a:ext>
            </a:extLst>
          </p:cNvPr>
          <p:cNvSpPr/>
          <p:nvPr/>
        </p:nvSpPr>
        <p:spPr>
          <a:xfrm rot="5653119" flipH="1">
            <a:off x="2814573" y="2380685"/>
            <a:ext cx="421736" cy="329196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  <a:gd name="connsiteX0" fmla="*/ -1 w 914990"/>
              <a:gd name="connsiteY0" fmla="*/ 0 h 2604296"/>
              <a:gd name="connsiteX1" fmla="*/ 389474 w 914990"/>
              <a:gd name="connsiteY1" fmla="*/ 2604294 h 2604296"/>
              <a:gd name="connsiteX2" fmla="*/ 914989 w 914990"/>
              <a:gd name="connsiteY2" fmla="*/ 1389478 h 2604296"/>
              <a:gd name="connsiteX0" fmla="*/ 1 w 914990"/>
              <a:gd name="connsiteY0" fmla="*/ 0 h 2729251"/>
              <a:gd name="connsiteX1" fmla="*/ 389476 w 914990"/>
              <a:gd name="connsiteY1" fmla="*/ 2604294 h 2729251"/>
              <a:gd name="connsiteX2" fmla="*/ 914991 w 914990"/>
              <a:gd name="connsiteY2" fmla="*/ 1389478 h 2729251"/>
              <a:gd name="connsiteX0" fmla="*/ -1 w 914990"/>
              <a:gd name="connsiteY0" fmla="*/ 0 h 2729251"/>
              <a:gd name="connsiteX1" fmla="*/ 389474 w 914990"/>
              <a:gd name="connsiteY1" fmla="*/ 2604294 h 2729251"/>
              <a:gd name="connsiteX2" fmla="*/ 914989 w 914990"/>
              <a:gd name="connsiteY2" fmla="*/ 1389478 h 2729251"/>
              <a:gd name="connsiteX0" fmla="*/ 1 w 788209"/>
              <a:gd name="connsiteY0" fmla="*/ 0 h 2718172"/>
              <a:gd name="connsiteX1" fmla="*/ 389476 w 788209"/>
              <a:gd name="connsiteY1" fmla="*/ 2604294 h 2718172"/>
              <a:gd name="connsiteX2" fmla="*/ 788210 w 788209"/>
              <a:gd name="connsiteY2" fmla="*/ 1154523 h 2718172"/>
              <a:gd name="connsiteX0" fmla="*/ -1 w 788209"/>
              <a:gd name="connsiteY0" fmla="*/ 0 h 3446601"/>
              <a:gd name="connsiteX1" fmla="*/ 317498 w 788209"/>
              <a:gd name="connsiteY1" fmla="*/ 3357934 h 3446601"/>
              <a:gd name="connsiteX2" fmla="*/ 788208 w 788209"/>
              <a:gd name="connsiteY2" fmla="*/ 1154523 h 3446601"/>
              <a:gd name="connsiteX0" fmla="*/ 1 w 830366"/>
              <a:gd name="connsiteY0" fmla="*/ 2 h 2315615"/>
              <a:gd name="connsiteX1" fmla="*/ 359657 w 830366"/>
              <a:gd name="connsiteY1" fmla="*/ 2226948 h 2315615"/>
              <a:gd name="connsiteX2" fmla="*/ 830367 w 830366"/>
              <a:gd name="connsiteY2" fmla="*/ 23537 h 2315615"/>
              <a:gd name="connsiteX0" fmla="*/ -1 w 830366"/>
              <a:gd name="connsiteY0" fmla="*/ 2 h 2315615"/>
              <a:gd name="connsiteX1" fmla="*/ 359655 w 830366"/>
              <a:gd name="connsiteY1" fmla="*/ 2226948 h 2315615"/>
              <a:gd name="connsiteX2" fmla="*/ 830365 w 830366"/>
              <a:gd name="connsiteY2" fmla="*/ 23537 h 2315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0366" h="2315615">
                <a:moveTo>
                  <a:pt x="-1" y="2"/>
                </a:moveTo>
                <a:cubicBezTo>
                  <a:pt x="217044" y="1414689"/>
                  <a:pt x="99738" y="1956388"/>
                  <a:pt x="359655" y="2226948"/>
                </a:cubicBezTo>
                <a:cubicBezTo>
                  <a:pt x="795066" y="2861616"/>
                  <a:pt x="741225" y="-123892"/>
                  <a:pt x="830365" y="23537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FE675DAF-7BB0-AABE-C901-64B2FCDE5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50" y="118112"/>
            <a:ext cx="1334008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E38D41-3337-D06D-5778-95AC90D6D8FA}"/>
              </a:ext>
            </a:extLst>
          </p:cNvPr>
          <p:cNvSpPr/>
          <p:nvPr/>
        </p:nvSpPr>
        <p:spPr>
          <a:xfrm>
            <a:off x="5267044" y="6041250"/>
            <a:ext cx="3876955" cy="835603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DACDF2F-3A04-3AA4-BADF-27F7A5D44E58}"/>
              </a:ext>
            </a:extLst>
          </p:cNvPr>
          <p:cNvSpPr/>
          <p:nvPr/>
        </p:nvSpPr>
        <p:spPr>
          <a:xfrm>
            <a:off x="5264662" y="5963134"/>
            <a:ext cx="3879337" cy="325766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Venango, Wood Rd </a:t>
            </a:r>
            <a:r>
              <a:rPr lang="en-US" sz="2000" b="1">
                <a:solidFill>
                  <a:srgbClr val="FFFF00"/>
                </a:solidFill>
                <a:latin typeface="Times New Roman"/>
              </a:rPr>
              <a:t>6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/6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1C650D-1626-0DB3-EE0C-1C29B83C8706}"/>
              </a:ext>
            </a:extLst>
          </p:cNvPr>
          <p:cNvSpPr txBox="1"/>
          <p:nvPr/>
        </p:nvSpPr>
        <p:spPr>
          <a:xfrm>
            <a:off x="5267043" y="6263503"/>
            <a:ext cx="3876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Stormwater outlet to forebay, to grassed swale, to infiltration basin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BA5E0A-B4AC-ABEA-CBB0-E35AF4F5B32F}"/>
              </a:ext>
            </a:extLst>
          </p:cNvPr>
          <p:cNvSpPr txBox="1"/>
          <p:nvPr/>
        </p:nvSpPr>
        <p:spPr>
          <a:xfrm>
            <a:off x="1916811" y="6513289"/>
            <a:ext cx="3246859" cy="34471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L="0" defTabSz="914400" eaLnBrk="1" latinLnBrk="0" hangingPunct="1">
              <a:defRPr sz="2000">
                <a:solidFill>
                  <a:srgbClr val="000000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Picture taken from road edge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2BC2E4-5845-8E45-0D9F-4D7DA4A67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CF02C-2268-429C-B3E9-A6EC91310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1306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E6617-442F-631A-31A7-DD362AFC2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A182D08-C378-C743-6CCF-F643799E0BAB}"/>
              </a:ext>
            </a:extLst>
          </p:cNvPr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2" name="Google Shape;160;p9">
            <a:extLst>
              <a:ext uri="{FF2B5EF4-FFF2-40B4-BE49-F238E27FC236}">
                <a16:creationId xmlns:a16="http://schemas.microsoft.com/office/drawing/2014/main" id="{BE5D9EFC-B3F2-7811-E57B-909ECD0C9EFB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491508"/>
            <a:ext cx="9143999" cy="436649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23B39F2C-7B7C-8B5D-12E7-A04DAE95F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3087" y="484325"/>
            <a:ext cx="1093229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</a:t>
            </a:r>
          </a:p>
        </p:txBody>
      </p:sp>
      <p:pic>
        <p:nvPicPr>
          <p:cNvPr id="11" name="Picture 4" descr="Pennsylvania County Map (Printable State Map with County Lines) – DIY  Projects, Patterns, Monograms, Designs, Templates">
            <a:extLst>
              <a:ext uri="{FF2B5EF4-FFF2-40B4-BE49-F238E27FC236}">
                <a16:creationId xmlns:a16="http://schemas.microsoft.com/office/drawing/2014/main" id="{46391012-2FBC-8400-3870-D4FDA85B31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03598" y="342900"/>
            <a:ext cx="3577545" cy="205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1538024-4791-0B9B-BD54-F481F0AD0BD5}"/>
              </a:ext>
            </a:extLst>
          </p:cNvPr>
          <p:cNvSpPr/>
          <p:nvPr/>
        </p:nvSpPr>
        <p:spPr>
          <a:xfrm>
            <a:off x="96143" y="68584"/>
            <a:ext cx="8885000" cy="2354341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95B82F0-D7C4-E698-2F45-98B1ACCA3CC6}"/>
              </a:ext>
            </a:extLst>
          </p:cNvPr>
          <p:cNvSpPr/>
          <p:nvPr/>
        </p:nvSpPr>
        <p:spPr>
          <a:xfrm>
            <a:off x="96937" y="68585"/>
            <a:ext cx="8884205" cy="415315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Project Walkthrough: Westmoreland County, Newhouse Park Rd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81BA70-0DE3-2D7E-AAB0-080DE547B59D}"/>
              </a:ext>
            </a:extLst>
          </p:cNvPr>
          <p:cNvSpPr txBox="1"/>
          <p:nvPr/>
        </p:nvSpPr>
        <p:spPr>
          <a:xfrm>
            <a:off x="108843" y="483900"/>
            <a:ext cx="563190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2022: $123K Grant, $22K in-kind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Parking lot runoff washing out road.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Collected runoff in storm sewer.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Directed runoff to forebay (for cleanout) and detention basin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244641E-F076-53BF-92AA-AA7D48955801}"/>
              </a:ext>
            </a:extLst>
          </p:cNvPr>
          <p:cNvSpPr/>
          <p:nvPr/>
        </p:nvSpPr>
        <p:spPr>
          <a:xfrm>
            <a:off x="7476644" y="1410972"/>
            <a:ext cx="137160" cy="13716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27" name="Picture 4" descr="Pennsylvania County Map (Printable State Map with County Lines) – DIY  Projects, Patterns, Monograms, Designs, Templates">
            <a:extLst>
              <a:ext uri="{FF2B5EF4-FFF2-40B4-BE49-F238E27FC236}">
                <a16:creationId xmlns:a16="http://schemas.microsoft.com/office/drawing/2014/main" id="{E365E1B3-79AF-741D-13C2-2314054DE5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50636" y="483900"/>
            <a:ext cx="3220617" cy="185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C746F3CB-1575-A388-0007-2E235240A1B4}"/>
              </a:ext>
            </a:extLst>
          </p:cNvPr>
          <p:cNvSpPr/>
          <p:nvPr/>
        </p:nvSpPr>
        <p:spPr>
          <a:xfrm>
            <a:off x="6147670" y="1728539"/>
            <a:ext cx="422031" cy="401995"/>
          </a:xfrm>
          <a:prstGeom prst="star5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18617FE3-29A3-9D75-A635-8B9CE5D15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612" y="2607407"/>
            <a:ext cx="1195329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351473964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DA6DE-D113-79B3-5D5D-7B94BFBC0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F88B4DA-B062-E5C9-759E-D7BC28A4556B}"/>
              </a:ext>
            </a:extLst>
          </p:cNvPr>
          <p:cNvSpPr/>
          <p:nvPr/>
        </p:nvSpPr>
        <p:spPr>
          <a:xfrm>
            <a:off x="2382" y="-47699"/>
            <a:ext cx="9136856" cy="690264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9E6212-8375-F063-1CA9-E82AA5D10E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82" y="-50752"/>
            <a:ext cx="4530473" cy="6902647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14B14AF6-0D5D-E666-FBD8-89E12CA5C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80" y="0"/>
            <a:ext cx="1195329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BEFORE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B5DD98-BF1A-85D4-2C20-47A358D94FAF}"/>
              </a:ext>
            </a:extLst>
          </p:cNvPr>
          <p:cNvSpPr/>
          <p:nvPr/>
        </p:nvSpPr>
        <p:spPr>
          <a:xfrm rot="1506676">
            <a:off x="1780579" y="1290979"/>
            <a:ext cx="378282" cy="574343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D1D32C90-BBFC-92BD-3767-17A5F8E7545C}"/>
              </a:ext>
            </a:extLst>
          </p:cNvPr>
          <p:cNvSpPr/>
          <p:nvPr/>
        </p:nvSpPr>
        <p:spPr>
          <a:xfrm rot="1506676">
            <a:off x="2056484" y="3019773"/>
            <a:ext cx="378282" cy="574343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3F6A74AB-2F0F-246A-3A0F-347564BE8318}"/>
              </a:ext>
            </a:extLst>
          </p:cNvPr>
          <p:cNvSpPr/>
          <p:nvPr/>
        </p:nvSpPr>
        <p:spPr>
          <a:xfrm rot="1506676">
            <a:off x="2349619" y="4645622"/>
            <a:ext cx="378282" cy="574343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5" name="Google Shape;160;p9">
            <a:extLst>
              <a:ext uri="{FF2B5EF4-FFF2-40B4-BE49-F238E27FC236}">
                <a16:creationId xmlns:a16="http://schemas.microsoft.com/office/drawing/2014/main" id="{8C339939-6DBA-0E1C-8DF1-A1A41DF14D0A}"/>
              </a:ext>
            </a:extLst>
          </p:cNvPr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8868" y="0"/>
            <a:ext cx="4587398" cy="68072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57C53E7-E569-8D8E-8CE5-AED6239D51BC}"/>
              </a:ext>
            </a:extLst>
          </p:cNvPr>
          <p:cNvCxnSpPr>
            <a:cxnSpLocks/>
            <a:stCxn id="10" idx="0"/>
          </p:cNvCxnSpPr>
          <p:nvPr/>
        </p:nvCxnSpPr>
        <p:spPr>
          <a:xfrm flipH="1">
            <a:off x="2245625" y="1625268"/>
            <a:ext cx="18638" cy="1041732"/>
          </a:xfrm>
          <a:prstGeom prst="straightConnector1">
            <a:avLst/>
          </a:prstGeom>
          <a:ln w="1270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5EA87ED5-D6DB-81FE-A126-DD2FF7A9F2D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9767" y="1625268"/>
            <a:ext cx="548992" cy="42162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C3C24911-E9E5-4576-4325-ACD5D9F01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3241" y="50800"/>
            <a:ext cx="1195329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BEFORE</a:t>
            </a: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9E79A6F4-A5E9-AC63-4023-F1F9CA578FAD}"/>
              </a:ext>
            </a:extLst>
          </p:cNvPr>
          <p:cNvSpPr/>
          <p:nvPr/>
        </p:nvSpPr>
        <p:spPr>
          <a:xfrm rot="10235781">
            <a:off x="7235887" y="2501847"/>
            <a:ext cx="378282" cy="574343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7BF2BEF-EC5C-9EF9-AA65-632BC4EAB187}"/>
              </a:ext>
            </a:extLst>
          </p:cNvPr>
          <p:cNvSpPr txBox="1"/>
          <p:nvPr/>
        </p:nvSpPr>
        <p:spPr>
          <a:xfrm>
            <a:off x="4876220" y="4976874"/>
            <a:ext cx="2040495" cy="34471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none" lIns="45720" tIns="18288" rIns="45720" bIns="18288">
            <a:spAutoFit/>
          </a:bodyPr>
          <a:lstStyle>
            <a:defPPr>
              <a:defRPr lang="en-US"/>
            </a:defPPr>
            <a:lvl1pPr marL="0" defTabSz="914400" eaLnBrk="1" latinLnBrk="0" hangingPunct="1">
              <a:defRPr sz="2000">
                <a:solidFill>
                  <a:srgbClr val="000000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Edge of parking lot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FF133F-B9A8-478E-F7EB-873CD91DA7B5}"/>
              </a:ext>
            </a:extLst>
          </p:cNvPr>
          <p:cNvSpPr txBox="1"/>
          <p:nvPr/>
        </p:nvSpPr>
        <p:spPr>
          <a:xfrm>
            <a:off x="247518" y="6518273"/>
            <a:ext cx="3444404" cy="34471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none" lIns="45720" tIns="18288" rIns="45720" bIns="18288">
            <a:spAutoFit/>
          </a:bodyPr>
          <a:lstStyle>
            <a:defPPr>
              <a:defRPr lang="en-US"/>
            </a:defPPr>
            <a:lvl1pPr marL="0" defTabSz="914400" eaLnBrk="1" latinLnBrk="0" hangingPunct="1">
              <a:defRPr sz="2000">
                <a:solidFill>
                  <a:srgbClr val="000000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Drains to storm sewer to stream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3EC8E4-3FBA-9250-8E80-802D57026569}"/>
              </a:ext>
            </a:extLst>
          </p:cNvPr>
          <p:cNvSpPr/>
          <p:nvPr/>
        </p:nvSpPr>
        <p:spPr>
          <a:xfrm>
            <a:off x="5199311" y="5659125"/>
            <a:ext cx="3876955" cy="1161369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AE918F-B809-B588-AD7B-F0BEEE683DBF}"/>
              </a:ext>
            </a:extLst>
          </p:cNvPr>
          <p:cNvSpPr/>
          <p:nvPr/>
        </p:nvSpPr>
        <p:spPr>
          <a:xfrm>
            <a:off x="5196929" y="5659125"/>
            <a:ext cx="3879337" cy="325766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Westmoreland, Newhouse </a:t>
            </a:r>
            <a:r>
              <a:rPr lang="en-US" sz="2000">
                <a:solidFill>
                  <a:srgbClr val="FFFF00"/>
                </a:solidFill>
                <a:latin typeface="Times New Roman"/>
              </a:rPr>
              <a:t>2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/9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008D9F-5035-7A7C-40B4-B7B1AFE03DF0}"/>
              </a:ext>
            </a:extLst>
          </p:cNvPr>
          <p:cNvSpPr txBox="1"/>
          <p:nvPr/>
        </p:nvSpPr>
        <p:spPr>
          <a:xfrm>
            <a:off x="5194548" y="5989497"/>
            <a:ext cx="4143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Berm to collect parking lot and road runoff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Direct runoff to forebay (for cleanout) and detention basin</a:t>
            </a:r>
          </a:p>
        </p:txBody>
      </p:sp>
    </p:spTree>
    <p:extLst>
      <p:ext uri="{BB962C8B-B14F-4D97-AF65-F5344CB8AC3E}">
        <p14:creationId xmlns:p14="http://schemas.microsoft.com/office/powerpoint/2010/main" val="32673209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DA6DE-D113-79B3-5D5D-7B94BFBC0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F88B4DA-B062-E5C9-759E-D7BC28A4556B}"/>
              </a:ext>
            </a:extLst>
          </p:cNvPr>
          <p:cNvSpPr/>
          <p:nvPr/>
        </p:nvSpPr>
        <p:spPr>
          <a:xfrm>
            <a:off x="2382" y="-47699"/>
            <a:ext cx="9136856" cy="690264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9E6212-8375-F063-1CA9-E82AA5D10E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82" y="-50752"/>
            <a:ext cx="4530473" cy="69026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83EC89-A3D3-F80D-01F9-B0FB6EAB137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5909" y="-50752"/>
            <a:ext cx="4523329" cy="6908752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14B14AF6-0D5D-E666-FBD8-89E12CA5C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80" y="0"/>
            <a:ext cx="1195329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BEFORE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B9183059-A9A3-575A-70EE-438F4CC3C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6107" y="-1"/>
            <a:ext cx="1195329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B5DD98-BF1A-85D4-2C20-47A358D94FAF}"/>
              </a:ext>
            </a:extLst>
          </p:cNvPr>
          <p:cNvSpPr/>
          <p:nvPr/>
        </p:nvSpPr>
        <p:spPr>
          <a:xfrm rot="1506676">
            <a:off x="1780579" y="1290979"/>
            <a:ext cx="378282" cy="574343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D1D32C90-BBFC-92BD-3767-17A5F8E7545C}"/>
              </a:ext>
            </a:extLst>
          </p:cNvPr>
          <p:cNvSpPr/>
          <p:nvPr/>
        </p:nvSpPr>
        <p:spPr>
          <a:xfrm rot="1506676">
            <a:off x="2056484" y="3019773"/>
            <a:ext cx="378282" cy="574343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3F6A74AB-2F0F-246A-3A0F-347564BE8318}"/>
              </a:ext>
            </a:extLst>
          </p:cNvPr>
          <p:cNvSpPr/>
          <p:nvPr/>
        </p:nvSpPr>
        <p:spPr>
          <a:xfrm rot="1506676">
            <a:off x="2349619" y="4645622"/>
            <a:ext cx="378282" cy="574343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7502A35-537F-6DC9-720F-ABD9CD0DA17B}"/>
              </a:ext>
            </a:extLst>
          </p:cNvPr>
          <p:cNvCxnSpPr>
            <a:cxnSpLocks/>
          </p:cNvCxnSpPr>
          <p:nvPr/>
        </p:nvCxnSpPr>
        <p:spPr>
          <a:xfrm flipH="1">
            <a:off x="6670502" y="2114727"/>
            <a:ext cx="782688" cy="25601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B60C9CD-FBD2-C390-4ACE-4CB2C85EF008}"/>
              </a:ext>
            </a:extLst>
          </p:cNvPr>
          <p:cNvSpPr txBox="1"/>
          <p:nvPr/>
        </p:nvSpPr>
        <p:spPr>
          <a:xfrm>
            <a:off x="7207383" y="1801228"/>
            <a:ext cx="1822783" cy="652486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L="0" defTabSz="914400" eaLnBrk="1" latinLnBrk="0" hangingPunct="1">
              <a:defRPr sz="2000">
                <a:solidFill>
                  <a:srgbClr val="000000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Collect water from parking lot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61B42A8-71E0-DCDD-206E-95FB38A77439}"/>
              </a:ext>
            </a:extLst>
          </p:cNvPr>
          <p:cNvCxnSpPr>
            <a:cxnSpLocks/>
            <a:stCxn id="26" idx="1"/>
          </p:cNvCxnSpPr>
          <p:nvPr/>
        </p:nvCxnSpPr>
        <p:spPr>
          <a:xfrm flipH="1" flipV="1">
            <a:off x="6513713" y="4471769"/>
            <a:ext cx="765614" cy="8596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1A291F4-E703-C1BF-D9F0-B450CFB60E96}"/>
              </a:ext>
            </a:extLst>
          </p:cNvPr>
          <p:cNvSpPr txBox="1"/>
          <p:nvPr/>
        </p:nvSpPr>
        <p:spPr>
          <a:xfrm>
            <a:off x="7279327" y="4231488"/>
            <a:ext cx="1515223" cy="652486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none" lIns="45720" tIns="18288" rIns="45720" bIns="18288">
            <a:spAutoFit/>
          </a:bodyPr>
          <a:lstStyle>
            <a:defPPr>
              <a:defRPr lang="en-US"/>
            </a:defPPr>
            <a:lvl1pPr marL="0" defTabSz="914400" eaLnBrk="1" latinLnBrk="0" hangingPunct="1">
              <a:defRPr sz="2000">
                <a:solidFill>
                  <a:srgbClr val="000000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Forebay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(for cleanout)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030B4DD-4BAF-952D-B85B-869D55FCD6C6}"/>
              </a:ext>
            </a:extLst>
          </p:cNvPr>
          <p:cNvCxnSpPr>
            <a:cxnSpLocks/>
          </p:cNvCxnSpPr>
          <p:nvPr/>
        </p:nvCxnSpPr>
        <p:spPr>
          <a:xfrm flipV="1">
            <a:off x="5505450" y="4852198"/>
            <a:ext cx="104775" cy="89137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53C7A2D-108C-1723-E28C-D5C4B0A10855}"/>
              </a:ext>
            </a:extLst>
          </p:cNvPr>
          <p:cNvSpPr txBox="1"/>
          <p:nvPr/>
        </p:nvSpPr>
        <p:spPr>
          <a:xfrm>
            <a:off x="5174219" y="5647457"/>
            <a:ext cx="1734581" cy="34471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L="0" defTabSz="914400" eaLnBrk="1" latinLnBrk="0" hangingPunct="1">
              <a:defRPr sz="2000">
                <a:solidFill>
                  <a:srgbClr val="000000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Detention Basin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5D06789-F277-A061-E535-D0A404B8B75E}"/>
              </a:ext>
            </a:extLst>
          </p:cNvPr>
          <p:cNvCxnSpPr>
            <a:cxnSpLocks/>
          </p:cNvCxnSpPr>
          <p:nvPr/>
        </p:nvCxnSpPr>
        <p:spPr>
          <a:xfrm flipH="1">
            <a:off x="6605055" y="2948348"/>
            <a:ext cx="810019" cy="67926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950FD257-9713-B1D4-28AF-73E13BE2D1E0}"/>
              </a:ext>
            </a:extLst>
          </p:cNvPr>
          <p:cNvSpPr txBox="1"/>
          <p:nvPr/>
        </p:nvSpPr>
        <p:spPr>
          <a:xfrm>
            <a:off x="7323732" y="2765917"/>
            <a:ext cx="1426417" cy="34471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none" lIns="45720" tIns="18288" rIns="45720" bIns="18288">
            <a:spAutoFit/>
          </a:bodyPr>
          <a:lstStyle>
            <a:defPPr>
              <a:defRPr lang="en-US"/>
            </a:defPPr>
            <a:lvl1pPr marL="0" defTabSz="914400" eaLnBrk="1" latinLnBrk="0" hangingPunct="1">
              <a:defRPr sz="2000">
                <a:solidFill>
                  <a:srgbClr val="000000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Storm Sewer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BE0AD355-03CF-64B3-71D6-6A0AC44B6282}"/>
              </a:ext>
            </a:extLst>
          </p:cNvPr>
          <p:cNvSpPr/>
          <p:nvPr/>
        </p:nvSpPr>
        <p:spPr>
          <a:xfrm rot="1506676">
            <a:off x="6436485" y="2717846"/>
            <a:ext cx="198713" cy="304727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38100">
            <a:solidFill>
              <a:srgbClr val="0070C0"/>
            </a:solidFill>
            <a:prstDash val="dash"/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FFFFFF"/>
                </a:glo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C7542E-5A68-DEAB-16F3-42B5CB75E81C}"/>
              </a:ext>
            </a:extLst>
          </p:cNvPr>
          <p:cNvSpPr/>
          <p:nvPr/>
        </p:nvSpPr>
        <p:spPr>
          <a:xfrm>
            <a:off x="6399014" y="2391356"/>
            <a:ext cx="125506" cy="205827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74037E-DA33-1CEB-580F-A86D6268F6F2}"/>
              </a:ext>
            </a:extLst>
          </p:cNvPr>
          <p:cNvSpPr/>
          <p:nvPr/>
        </p:nvSpPr>
        <p:spPr>
          <a:xfrm>
            <a:off x="6519848" y="3102072"/>
            <a:ext cx="125506" cy="205827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2109E385-5266-DE9A-70C0-E11533689094}"/>
              </a:ext>
            </a:extLst>
          </p:cNvPr>
          <p:cNvSpPr/>
          <p:nvPr/>
        </p:nvSpPr>
        <p:spPr>
          <a:xfrm rot="1506676">
            <a:off x="6384526" y="3367881"/>
            <a:ext cx="261973" cy="980962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  <a:gd name="connsiteX0" fmla="*/ -1 w 1351921"/>
              <a:gd name="connsiteY0" fmla="*/ 0 h 1341571"/>
              <a:gd name="connsiteX1" fmla="*/ 1351922 w 1351921"/>
              <a:gd name="connsiteY1" fmla="*/ 1341572 h 1341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51921" h="1341571">
                <a:moveTo>
                  <a:pt x="-1" y="0"/>
                </a:moveTo>
                <a:cubicBezTo>
                  <a:pt x="71311" y="117943"/>
                  <a:pt x="1262782" y="1194143"/>
                  <a:pt x="1351922" y="1341572"/>
                </a:cubicBezTo>
              </a:path>
            </a:pathLst>
          </a:custGeom>
          <a:ln w="38100">
            <a:solidFill>
              <a:srgbClr val="0070C0"/>
            </a:solidFill>
            <a:prstDash val="dash"/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FFFFFF"/>
                </a:glo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D9D6F63A-1B26-07EA-3D92-4A477D4D857A}"/>
              </a:ext>
            </a:extLst>
          </p:cNvPr>
          <p:cNvSpPr/>
          <p:nvPr/>
        </p:nvSpPr>
        <p:spPr>
          <a:xfrm rot="1506676">
            <a:off x="6085732" y="4474965"/>
            <a:ext cx="166719" cy="336796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  <a:gd name="connsiteX0" fmla="*/ 3335536 w 3336604"/>
              <a:gd name="connsiteY0" fmla="*/ 1 h 950410"/>
              <a:gd name="connsiteX1" fmla="*/ 1682 w 3336604"/>
              <a:gd name="connsiteY1" fmla="*/ 950411 h 950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36604" h="950410">
                <a:moveTo>
                  <a:pt x="3335536" y="1"/>
                </a:moveTo>
                <a:cubicBezTo>
                  <a:pt x="3406848" y="117944"/>
                  <a:pt x="-87458" y="802982"/>
                  <a:pt x="1682" y="950411"/>
                </a:cubicBezTo>
              </a:path>
            </a:pathLst>
          </a:custGeom>
          <a:ln w="38100">
            <a:solidFill>
              <a:srgbClr val="0070C0"/>
            </a:solidFill>
            <a:prstDash val="dash"/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FFFFFF"/>
                </a:glo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CAA88A6-6C94-42CE-1F10-CA03CB8B170E}"/>
              </a:ext>
            </a:extLst>
          </p:cNvPr>
          <p:cNvCxnSpPr/>
          <p:nvPr/>
        </p:nvCxnSpPr>
        <p:spPr>
          <a:xfrm>
            <a:off x="6551415" y="2586854"/>
            <a:ext cx="107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3">
            <a:extLst>
              <a:ext uri="{FF2B5EF4-FFF2-40B4-BE49-F238E27FC236}">
                <a16:creationId xmlns:a16="http://schemas.microsoft.com/office/drawing/2014/main" id="{CA469CF5-7C39-1CEB-3A63-1F235A7A83C5}"/>
              </a:ext>
            </a:extLst>
          </p:cNvPr>
          <p:cNvSpPr/>
          <p:nvPr/>
        </p:nvSpPr>
        <p:spPr>
          <a:xfrm rot="1506676">
            <a:off x="6401002" y="1564149"/>
            <a:ext cx="287140" cy="644912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991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BCB629-EC3B-673F-A56C-036A820B1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0ED1E1B-18B8-1D1E-21B7-35EAC2DE5588}"/>
              </a:ext>
            </a:extLst>
          </p:cNvPr>
          <p:cNvSpPr txBox="1"/>
          <p:nvPr/>
        </p:nvSpPr>
        <p:spPr>
          <a:xfrm>
            <a:off x="353163" y="379996"/>
            <a:ext cx="846122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Structural Infiltration practices: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1D3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Structures that capture stormwater runoff and allow it to slowly seep into the soil.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1D3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Applicable for urban, suburban, and rural roads.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1D3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Often most beneficial in densely developed areas and agricultural landscapes.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1D3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Alleviate flooding and erosion, </a:t>
            </a:r>
            <a:r>
              <a:rPr lang="en-US" sz="3200" b="1">
                <a:solidFill>
                  <a:srgbClr val="001D35"/>
                </a:solidFill>
                <a:latin typeface="Calibri" panose="020F0502020204030204"/>
              </a:rPr>
              <a:t>r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educe surface water pollution, and promote groundwater recharge.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8CCD54-967C-B22F-3567-96413F73B05F}"/>
              </a:ext>
            </a:extLst>
          </p:cNvPr>
          <p:cNvSpPr/>
          <p:nvPr/>
        </p:nvSpPr>
        <p:spPr>
          <a:xfrm>
            <a:off x="0" y="-30508"/>
            <a:ext cx="9144000" cy="320040"/>
          </a:xfrm>
          <a:prstGeom prst="rect">
            <a:avLst/>
          </a:prstGeom>
          <a:gradFill>
            <a:gsLst>
              <a:gs pos="55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00A93FF5-C27D-2A1D-6C67-D460BFF79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5650" y="-10739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Practices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134D61CD-561C-AF97-5354-3690BD8A6D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575" y="-86134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Introduction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DE26CB-1C2D-2FA0-5A30-655226582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D9BF44-AB1D-4454-A23A-CA84D0B68E4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852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310D7-A313-3A0B-3C27-0BBC0D1FF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C348143E-7BD5-3E81-2058-A9F5845C06A2}"/>
              </a:ext>
            </a:extLst>
          </p:cNvPr>
          <p:cNvSpPr/>
          <p:nvPr/>
        </p:nvSpPr>
        <p:spPr>
          <a:xfrm>
            <a:off x="-10613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3" name="Google Shape;129;p6">
            <a:extLst>
              <a:ext uri="{FF2B5EF4-FFF2-40B4-BE49-F238E27FC236}">
                <a16:creationId xmlns:a16="http://schemas.microsoft.com/office/drawing/2014/main" id="{1D8DB294-3471-9F6F-FB1C-6BAFF329F49F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163070" y="1122932"/>
            <a:ext cx="6908754" cy="456138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1B7E710-E107-836B-829A-B2D47B891B6A}"/>
              </a:ext>
            </a:extLst>
          </p:cNvPr>
          <p:cNvSpPr/>
          <p:nvPr/>
        </p:nvSpPr>
        <p:spPr>
          <a:xfrm rot="16200000">
            <a:off x="516936" y="3948111"/>
            <a:ext cx="5616575" cy="177800"/>
          </a:xfrm>
          <a:prstGeom prst="rect">
            <a:avLst/>
          </a:prstGeom>
          <a:solidFill>
            <a:srgbClr val="808080">
              <a:alpha val="6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21178A-9FBE-A23F-578E-E6265C09D1DE}"/>
              </a:ext>
            </a:extLst>
          </p:cNvPr>
          <p:cNvSpPr/>
          <p:nvPr/>
        </p:nvSpPr>
        <p:spPr>
          <a:xfrm rot="5400000">
            <a:off x="3048813" y="1230353"/>
            <a:ext cx="215900" cy="12700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79662C32-5F5B-B598-685A-456CA7FC7965}"/>
              </a:ext>
            </a:extLst>
          </p:cNvPr>
          <p:cNvSpPr/>
          <p:nvPr/>
        </p:nvSpPr>
        <p:spPr>
          <a:xfrm rot="4888852">
            <a:off x="2844670" y="1654552"/>
            <a:ext cx="494238" cy="71054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429902E4-C2B4-69FE-4816-EF3CFBC3A94E}"/>
              </a:ext>
            </a:extLst>
          </p:cNvPr>
          <p:cNvSpPr/>
          <p:nvPr/>
        </p:nvSpPr>
        <p:spPr>
          <a:xfrm rot="4888852">
            <a:off x="2021945" y="2677039"/>
            <a:ext cx="1600710" cy="784766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6EF7D293-7A8C-E265-C6E9-C9BF60729DCE}"/>
              </a:ext>
            </a:extLst>
          </p:cNvPr>
          <p:cNvSpPr/>
          <p:nvPr/>
        </p:nvSpPr>
        <p:spPr>
          <a:xfrm rot="4888852" flipH="1">
            <a:off x="1545774" y="3470469"/>
            <a:ext cx="298894" cy="1038906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89EFCF29-F7B3-61D6-283F-8A6CC92F04BB}"/>
              </a:ext>
            </a:extLst>
          </p:cNvPr>
          <p:cNvSpPr/>
          <p:nvPr/>
        </p:nvSpPr>
        <p:spPr>
          <a:xfrm rot="19952243" flipH="1">
            <a:off x="918624" y="4050142"/>
            <a:ext cx="317408" cy="232315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84A984D-A1BB-CB68-50DF-57A38E978F7E}"/>
              </a:ext>
            </a:extLst>
          </p:cNvPr>
          <p:cNvSpPr txBox="1"/>
          <p:nvPr/>
        </p:nvSpPr>
        <p:spPr>
          <a:xfrm>
            <a:off x="2015461" y="-38124"/>
            <a:ext cx="1822783" cy="652486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L="0" defTabSz="914400" eaLnBrk="1" latinLnBrk="0" hangingPunct="1">
              <a:defRPr sz="2000">
                <a:solidFill>
                  <a:srgbClr val="000000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Collect water from parking lot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3425555-1CE7-F907-637C-A4AD1F01EFDB}"/>
              </a:ext>
            </a:extLst>
          </p:cNvPr>
          <p:cNvCxnSpPr>
            <a:cxnSpLocks/>
          </p:cNvCxnSpPr>
          <p:nvPr/>
        </p:nvCxnSpPr>
        <p:spPr>
          <a:xfrm>
            <a:off x="1368911" y="3219276"/>
            <a:ext cx="872188" cy="80287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CC8A55A-1293-6ACA-8011-9673E9584DCB}"/>
              </a:ext>
            </a:extLst>
          </p:cNvPr>
          <p:cNvSpPr txBox="1"/>
          <p:nvPr/>
        </p:nvSpPr>
        <p:spPr>
          <a:xfrm>
            <a:off x="435354" y="3050337"/>
            <a:ext cx="1515223" cy="652486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none" lIns="45720" tIns="18288" rIns="45720" bIns="18288">
            <a:spAutoFit/>
          </a:bodyPr>
          <a:lstStyle>
            <a:defPPr>
              <a:defRPr lang="en-US"/>
            </a:defPPr>
            <a:lvl1pPr marL="0" defTabSz="914400" eaLnBrk="1" latinLnBrk="0" hangingPunct="1">
              <a:defRPr sz="2000">
                <a:solidFill>
                  <a:srgbClr val="000000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Forebay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(for cleanout)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0961AC0-82A0-E60C-EC9B-6DEDCA70CAED}"/>
              </a:ext>
            </a:extLst>
          </p:cNvPr>
          <p:cNvCxnSpPr>
            <a:cxnSpLocks/>
          </p:cNvCxnSpPr>
          <p:nvPr/>
        </p:nvCxnSpPr>
        <p:spPr>
          <a:xfrm>
            <a:off x="2355009" y="2143502"/>
            <a:ext cx="678998" cy="13090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0F41D02-EF63-5F2E-32B3-4BAEA7A2AA7B}"/>
              </a:ext>
            </a:extLst>
          </p:cNvPr>
          <p:cNvCxnSpPr>
            <a:cxnSpLocks/>
          </p:cNvCxnSpPr>
          <p:nvPr/>
        </p:nvCxnSpPr>
        <p:spPr>
          <a:xfrm flipV="1">
            <a:off x="2453320" y="1751789"/>
            <a:ext cx="509995" cy="32796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5A0CFB12-6EF2-9DE5-856E-ABCB0305F32A}"/>
              </a:ext>
            </a:extLst>
          </p:cNvPr>
          <p:cNvSpPr txBox="1"/>
          <p:nvPr/>
        </p:nvSpPr>
        <p:spPr>
          <a:xfrm>
            <a:off x="1302253" y="1967282"/>
            <a:ext cx="1426417" cy="34471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none" lIns="45720" tIns="18288" rIns="45720" bIns="18288">
            <a:spAutoFit/>
          </a:bodyPr>
          <a:lstStyle>
            <a:defPPr>
              <a:defRPr lang="en-US"/>
            </a:defPPr>
            <a:lvl1pPr marL="0" defTabSz="914400" eaLnBrk="1" latinLnBrk="0" hangingPunct="1">
              <a:defRPr sz="2000">
                <a:solidFill>
                  <a:srgbClr val="000000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Storm Sewer</a:t>
            </a: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3A9BDE3A-82C8-BE25-F96C-3776584BBDD8}"/>
              </a:ext>
            </a:extLst>
          </p:cNvPr>
          <p:cNvSpPr/>
          <p:nvPr/>
        </p:nvSpPr>
        <p:spPr>
          <a:xfrm rot="4570290">
            <a:off x="2324499" y="3875654"/>
            <a:ext cx="273050" cy="406400"/>
          </a:xfrm>
          <a:custGeom>
            <a:avLst/>
            <a:gdLst>
              <a:gd name="connsiteX0" fmla="*/ 63500 w 273050"/>
              <a:gd name="connsiteY0" fmla="*/ 101600 h 406400"/>
              <a:gd name="connsiteX1" fmla="*/ 0 w 273050"/>
              <a:gd name="connsiteY1" fmla="*/ 311150 h 406400"/>
              <a:gd name="connsiteX2" fmla="*/ 114300 w 273050"/>
              <a:gd name="connsiteY2" fmla="*/ 406400 h 406400"/>
              <a:gd name="connsiteX3" fmla="*/ 273050 w 273050"/>
              <a:gd name="connsiteY3" fmla="*/ 190500 h 406400"/>
              <a:gd name="connsiteX4" fmla="*/ 273050 w 273050"/>
              <a:gd name="connsiteY4" fmla="*/ 69850 h 406400"/>
              <a:gd name="connsiteX5" fmla="*/ 152400 w 273050"/>
              <a:gd name="connsiteY5" fmla="*/ 0 h 406400"/>
              <a:gd name="connsiteX6" fmla="*/ 88900 w 273050"/>
              <a:gd name="connsiteY6" fmla="*/ 38100 h 406400"/>
              <a:gd name="connsiteX0" fmla="*/ 63500 w 273050"/>
              <a:gd name="connsiteY0" fmla="*/ 101600 h 406400"/>
              <a:gd name="connsiteX1" fmla="*/ 0 w 273050"/>
              <a:gd name="connsiteY1" fmla="*/ 311150 h 406400"/>
              <a:gd name="connsiteX2" fmla="*/ 114300 w 273050"/>
              <a:gd name="connsiteY2" fmla="*/ 406400 h 406400"/>
              <a:gd name="connsiteX3" fmla="*/ 273050 w 273050"/>
              <a:gd name="connsiteY3" fmla="*/ 190500 h 406400"/>
              <a:gd name="connsiteX4" fmla="*/ 273050 w 273050"/>
              <a:gd name="connsiteY4" fmla="*/ 69850 h 406400"/>
              <a:gd name="connsiteX5" fmla="*/ 152400 w 273050"/>
              <a:gd name="connsiteY5" fmla="*/ 0 h 406400"/>
              <a:gd name="connsiteX6" fmla="*/ 67469 w 273050"/>
              <a:gd name="connsiteY6" fmla="*/ 109537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3050" h="406400">
                <a:moveTo>
                  <a:pt x="63500" y="101600"/>
                </a:moveTo>
                <a:lnTo>
                  <a:pt x="0" y="311150"/>
                </a:lnTo>
                <a:lnTo>
                  <a:pt x="114300" y="406400"/>
                </a:lnTo>
                <a:lnTo>
                  <a:pt x="273050" y="190500"/>
                </a:lnTo>
                <a:lnTo>
                  <a:pt x="273050" y="69850"/>
                </a:lnTo>
                <a:lnTo>
                  <a:pt x="152400" y="0"/>
                </a:lnTo>
                <a:cubicBezTo>
                  <a:pt x="131233" y="12700"/>
                  <a:pt x="88636" y="96837"/>
                  <a:pt x="67469" y="109537"/>
                </a:cubicBez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AF83B35A-294A-16FA-C968-48D991D705E3}"/>
              </a:ext>
            </a:extLst>
          </p:cNvPr>
          <p:cNvSpPr/>
          <p:nvPr/>
        </p:nvSpPr>
        <p:spPr>
          <a:xfrm rot="5400000">
            <a:off x="1182064" y="3736847"/>
            <a:ext cx="853440" cy="1661160"/>
          </a:xfrm>
          <a:custGeom>
            <a:avLst/>
            <a:gdLst>
              <a:gd name="connsiteX0" fmla="*/ 464820 w 853440"/>
              <a:gd name="connsiteY0" fmla="*/ 76200 h 1661160"/>
              <a:gd name="connsiteX1" fmla="*/ 0 w 853440"/>
              <a:gd name="connsiteY1" fmla="*/ 1524000 h 1661160"/>
              <a:gd name="connsiteX2" fmla="*/ 289560 w 853440"/>
              <a:gd name="connsiteY2" fmla="*/ 1661160 h 1661160"/>
              <a:gd name="connsiteX3" fmla="*/ 693420 w 853440"/>
              <a:gd name="connsiteY3" fmla="*/ 1249680 h 1661160"/>
              <a:gd name="connsiteX4" fmla="*/ 822960 w 853440"/>
              <a:gd name="connsiteY4" fmla="*/ 655320 h 1661160"/>
              <a:gd name="connsiteX5" fmla="*/ 853440 w 853440"/>
              <a:gd name="connsiteY5" fmla="*/ 220980 h 1661160"/>
              <a:gd name="connsiteX6" fmla="*/ 655320 w 853440"/>
              <a:gd name="connsiteY6" fmla="*/ 0 h 1661160"/>
              <a:gd name="connsiteX7" fmla="*/ 464820 w 853440"/>
              <a:gd name="connsiteY7" fmla="*/ 76200 h 1661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3440" h="1661160">
                <a:moveTo>
                  <a:pt x="464820" y="76200"/>
                </a:moveTo>
                <a:lnTo>
                  <a:pt x="0" y="1524000"/>
                </a:lnTo>
                <a:lnTo>
                  <a:pt x="289560" y="1661160"/>
                </a:lnTo>
                <a:lnTo>
                  <a:pt x="693420" y="1249680"/>
                </a:lnTo>
                <a:lnTo>
                  <a:pt x="822960" y="655320"/>
                </a:lnTo>
                <a:lnTo>
                  <a:pt x="853440" y="220980"/>
                </a:lnTo>
                <a:lnTo>
                  <a:pt x="655320" y="0"/>
                </a:lnTo>
                <a:lnTo>
                  <a:pt x="464820" y="76200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530639A-3D40-A59C-1824-C99E099473AA}"/>
              </a:ext>
            </a:extLst>
          </p:cNvPr>
          <p:cNvCxnSpPr>
            <a:cxnSpLocks/>
          </p:cNvCxnSpPr>
          <p:nvPr/>
        </p:nvCxnSpPr>
        <p:spPr>
          <a:xfrm flipV="1">
            <a:off x="1112737" y="4912844"/>
            <a:ext cx="467938" cy="519186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A1EEA85-AF1A-0F52-02C2-B48A55C8339D}"/>
              </a:ext>
            </a:extLst>
          </p:cNvPr>
          <p:cNvSpPr txBox="1"/>
          <p:nvPr/>
        </p:nvSpPr>
        <p:spPr>
          <a:xfrm>
            <a:off x="70424" y="5215779"/>
            <a:ext cx="1734581" cy="34471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L="0" defTabSz="914400" eaLnBrk="1" latinLnBrk="0" hangingPunct="1">
              <a:defRPr sz="2000">
                <a:solidFill>
                  <a:srgbClr val="000000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Detention Basin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E643834-5F71-429C-A20B-03629D81AAC1}"/>
              </a:ext>
            </a:extLst>
          </p:cNvPr>
          <p:cNvSpPr/>
          <p:nvPr/>
        </p:nvSpPr>
        <p:spPr>
          <a:xfrm rot="5400000">
            <a:off x="3048813" y="1984184"/>
            <a:ext cx="215900" cy="12700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F54677-4A30-4001-D4E4-B7E4030D411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5909" y="-50752"/>
            <a:ext cx="4523329" cy="6908752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678551B2-2126-BF9C-898C-758F27EC7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6107" y="-1"/>
            <a:ext cx="1195329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555BAA3E-A4CA-FEE6-2C09-47F11802D77E}"/>
              </a:ext>
            </a:extLst>
          </p:cNvPr>
          <p:cNvSpPr/>
          <p:nvPr/>
        </p:nvSpPr>
        <p:spPr>
          <a:xfrm rot="1506676">
            <a:off x="6436485" y="2717846"/>
            <a:ext cx="198713" cy="304727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38100">
            <a:solidFill>
              <a:srgbClr val="0070C0"/>
            </a:solidFill>
            <a:prstDash val="dash"/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FFFFFF"/>
                </a:glo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B6B065-749A-4371-805B-B41E1DC0F007}"/>
              </a:ext>
            </a:extLst>
          </p:cNvPr>
          <p:cNvSpPr/>
          <p:nvPr/>
        </p:nvSpPr>
        <p:spPr>
          <a:xfrm>
            <a:off x="6399014" y="2391356"/>
            <a:ext cx="125506" cy="205827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FB455F-B5F6-F7A6-29E2-E154FD415B56}"/>
              </a:ext>
            </a:extLst>
          </p:cNvPr>
          <p:cNvSpPr/>
          <p:nvPr/>
        </p:nvSpPr>
        <p:spPr>
          <a:xfrm>
            <a:off x="6519848" y="3102072"/>
            <a:ext cx="125506" cy="205827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EF5E4969-4928-12F1-89A9-81E8F0B60D47}"/>
              </a:ext>
            </a:extLst>
          </p:cNvPr>
          <p:cNvSpPr/>
          <p:nvPr/>
        </p:nvSpPr>
        <p:spPr>
          <a:xfrm rot="1506676">
            <a:off x="6384526" y="3367881"/>
            <a:ext cx="261973" cy="980962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  <a:gd name="connsiteX0" fmla="*/ -1 w 1351921"/>
              <a:gd name="connsiteY0" fmla="*/ 0 h 1341571"/>
              <a:gd name="connsiteX1" fmla="*/ 1351922 w 1351921"/>
              <a:gd name="connsiteY1" fmla="*/ 1341572 h 1341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51921" h="1341571">
                <a:moveTo>
                  <a:pt x="-1" y="0"/>
                </a:moveTo>
                <a:cubicBezTo>
                  <a:pt x="71311" y="117943"/>
                  <a:pt x="1262782" y="1194143"/>
                  <a:pt x="1351922" y="1341572"/>
                </a:cubicBezTo>
              </a:path>
            </a:pathLst>
          </a:custGeom>
          <a:ln w="38100">
            <a:solidFill>
              <a:srgbClr val="0070C0"/>
            </a:solidFill>
            <a:prstDash val="dash"/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FFFFFF"/>
                </a:glo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F1021A18-D506-2FD6-A591-548B8A32FF92}"/>
              </a:ext>
            </a:extLst>
          </p:cNvPr>
          <p:cNvSpPr/>
          <p:nvPr/>
        </p:nvSpPr>
        <p:spPr>
          <a:xfrm rot="1506676">
            <a:off x="6085732" y="4474965"/>
            <a:ext cx="166719" cy="336796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  <a:gd name="connsiteX0" fmla="*/ 3335536 w 3336604"/>
              <a:gd name="connsiteY0" fmla="*/ 1 h 950410"/>
              <a:gd name="connsiteX1" fmla="*/ 1682 w 3336604"/>
              <a:gd name="connsiteY1" fmla="*/ 950411 h 950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36604" h="950410">
                <a:moveTo>
                  <a:pt x="3335536" y="1"/>
                </a:moveTo>
                <a:cubicBezTo>
                  <a:pt x="3406848" y="117944"/>
                  <a:pt x="-87458" y="802982"/>
                  <a:pt x="1682" y="950411"/>
                </a:cubicBezTo>
              </a:path>
            </a:pathLst>
          </a:custGeom>
          <a:ln w="38100">
            <a:solidFill>
              <a:srgbClr val="0070C0"/>
            </a:solidFill>
            <a:prstDash val="dash"/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FFFFFF"/>
                </a:glo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331F51-CE47-9874-D82A-7712D302955A}"/>
              </a:ext>
            </a:extLst>
          </p:cNvPr>
          <p:cNvCxnSpPr/>
          <p:nvPr/>
        </p:nvCxnSpPr>
        <p:spPr>
          <a:xfrm>
            <a:off x="6551415" y="2586854"/>
            <a:ext cx="107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83ADA9F-F98C-D807-0809-4F684B09C9E7}"/>
              </a:ext>
            </a:extLst>
          </p:cNvPr>
          <p:cNvCxnSpPr>
            <a:cxnSpLocks/>
          </p:cNvCxnSpPr>
          <p:nvPr/>
        </p:nvCxnSpPr>
        <p:spPr>
          <a:xfrm flipH="1">
            <a:off x="6670502" y="2114727"/>
            <a:ext cx="782688" cy="25601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999AA85-2246-4F43-6A03-EFA64540C4A6}"/>
              </a:ext>
            </a:extLst>
          </p:cNvPr>
          <p:cNvSpPr txBox="1"/>
          <p:nvPr/>
        </p:nvSpPr>
        <p:spPr>
          <a:xfrm>
            <a:off x="7207383" y="1801228"/>
            <a:ext cx="1822783" cy="652486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L="0" defTabSz="914400" eaLnBrk="1" latinLnBrk="0" hangingPunct="1">
              <a:defRPr sz="2000">
                <a:solidFill>
                  <a:srgbClr val="000000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Collect water from parking lot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A24A7BC-AADB-2538-A272-C4B217EDA14D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6513713" y="4471769"/>
            <a:ext cx="765614" cy="8596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5F4AAC8-EE11-DDD3-CA96-8EDA34EECA1B}"/>
              </a:ext>
            </a:extLst>
          </p:cNvPr>
          <p:cNvSpPr txBox="1"/>
          <p:nvPr/>
        </p:nvSpPr>
        <p:spPr>
          <a:xfrm>
            <a:off x="7279327" y="4231488"/>
            <a:ext cx="1515223" cy="652486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none" lIns="45720" tIns="18288" rIns="45720" bIns="18288">
            <a:spAutoFit/>
          </a:bodyPr>
          <a:lstStyle>
            <a:defPPr>
              <a:defRPr lang="en-US"/>
            </a:defPPr>
            <a:lvl1pPr marL="0" defTabSz="914400" eaLnBrk="1" latinLnBrk="0" hangingPunct="1">
              <a:defRPr sz="2000">
                <a:solidFill>
                  <a:srgbClr val="000000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Forebay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(for cleanout)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1A9D0B0-EF3E-BFB1-2841-89851D139E99}"/>
              </a:ext>
            </a:extLst>
          </p:cNvPr>
          <p:cNvCxnSpPr>
            <a:cxnSpLocks/>
          </p:cNvCxnSpPr>
          <p:nvPr/>
        </p:nvCxnSpPr>
        <p:spPr>
          <a:xfrm flipV="1">
            <a:off x="5505450" y="4852198"/>
            <a:ext cx="104775" cy="89137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BA2B541-AAB9-0A8F-2B9C-6C8CC1DE4096}"/>
              </a:ext>
            </a:extLst>
          </p:cNvPr>
          <p:cNvSpPr txBox="1"/>
          <p:nvPr/>
        </p:nvSpPr>
        <p:spPr>
          <a:xfrm>
            <a:off x="5174219" y="5647457"/>
            <a:ext cx="1734581" cy="34471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L="0" defTabSz="914400" eaLnBrk="1" latinLnBrk="0" hangingPunct="1">
              <a:defRPr sz="2000">
                <a:solidFill>
                  <a:srgbClr val="000000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Detention Basin</a:t>
            </a:r>
          </a:p>
        </p:txBody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E29B6927-3AEF-D6BD-EB5D-70FD80086B8A}"/>
              </a:ext>
            </a:extLst>
          </p:cNvPr>
          <p:cNvSpPr/>
          <p:nvPr/>
        </p:nvSpPr>
        <p:spPr>
          <a:xfrm rot="1506676">
            <a:off x="6401002" y="1564149"/>
            <a:ext cx="287140" cy="644912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0737466-D8EF-3105-D9D8-019C96330E24}"/>
              </a:ext>
            </a:extLst>
          </p:cNvPr>
          <p:cNvCxnSpPr>
            <a:cxnSpLocks/>
          </p:cNvCxnSpPr>
          <p:nvPr/>
        </p:nvCxnSpPr>
        <p:spPr>
          <a:xfrm flipH="1">
            <a:off x="6605055" y="2948348"/>
            <a:ext cx="810019" cy="67926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F2396DE-6292-621A-C1BF-D183F2E24226}"/>
              </a:ext>
            </a:extLst>
          </p:cNvPr>
          <p:cNvSpPr txBox="1"/>
          <p:nvPr/>
        </p:nvSpPr>
        <p:spPr>
          <a:xfrm>
            <a:off x="7323732" y="2765917"/>
            <a:ext cx="1426417" cy="34471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none" lIns="45720" tIns="18288" rIns="45720" bIns="18288">
            <a:spAutoFit/>
          </a:bodyPr>
          <a:lstStyle>
            <a:defPPr>
              <a:defRPr lang="en-US"/>
            </a:defPPr>
            <a:lvl1pPr marL="0" defTabSz="914400" eaLnBrk="1" latinLnBrk="0" hangingPunct="1">
              <a:defRPr sz="2000">
                <a:solidFill>
                  <a:srgbClr val="000000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Storm Sewer</a:t>
            </a:r>
          </a:p>
        </p:txBody>
      </p:sp>
      <p:sp>
        <p:nvSpPr>
          <p:cNvPr id="33" name="Text Box 3">
            <a:extLst>
              <a:ext uri="{FF2B5EF4-FFF2-40B4-BE49-F238E27FC236}">
                <a16:creationId xmlns:a16="http://schemas.microsoft.com/office/drawing/2014/main" id="{0613AFFD-B291-2EED-0EC0-31773F03C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5" y="-3"/>
            <a:ext cx="1831960" cy="830997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Engineered Plan</a:t>
            </a:r>
          </a:p>
        </p:txBody>
      </p:sp>
    </p:spTree>
    <p:extLst>
      <p:ext uri="{BB962C8B-B14F-4D97-AF65-F5344CB8AC3E}">
        <p14:creationId xmlns:p14="http://schemas.microsoft.com/office/powerpoint/2010/main" val="18642268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C6D73-826F-8ED4-3A2F-4348BDDC8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39;p7">
            <a:extLst>
              <a:ext uri="{FF2B5EF4-FFF2-40B4-BE49-F238E27FC236}">
                <a16:creationId xmlns:a16="http://schemas.microsoft.com/office/drawing/2014/main" id="{48716293-6FAE-0116-6D0F-8662A45DE8D0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0977" y="0"/>
            <a:ext cx="9214977" cy="3429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</p:pic>
      <p:pic>
        <p:nvPicPr>
          <p:cNvPr id="9" name="Google Shape;148;p8">
            <a:extLst>
              <a:ext uri="{FF2B5EF4-FFF2-40B4-BE49-F238E27FC236}">
                <a16:creationId xmlns:a16="http://schemas.microsoft.com/office/drawing/2014/main" id="{4F215392-F15C-7A62-9133-FB63378F8AAA}"/>
              </a:ext>
            </a:extLst>
          </p:cNvPr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0977" y="3429001"/>
            <a:ext cx="9214976" cy="3429000"/>
          </a:xfrm>
          <a:prstGeom prst="rect">
            <a:avLst/>
          </a:prstGeom>
          <a:noFill/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" name="Freeform 3">
            <a:extLst>
              <a:ext uri="{FF2B5EF4-FFF2-40B4-BE49-F238E27FC236}">
                <a16:creationId xmlns:a16="http://schemas.microsoft.com/office/drawing/2014/main" id="{FA3C0656-DA83-BF74-F70E-341AFE6885C4}"/>
              </a:ext>
            </a:extLst>
          </p:cNvPr>
          <p:cNvSpPr/>
          <p:nvPr/>
        </p:nvSpPr>
        <p:spPr>
          <a:xfrm rot="4888852">
            <a:off x="4070837" y="1353570"/>
            <a:ext cx="378282" cy="574343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FA5ACFEE-8BE7-B361-52D1-9CE3681DED39}"/>
              </a:ext>
            </a:extLst>
          </p:cNvPr>
          <p:cNvSpPr/>
          <p:nvPr/>
        </p:nvSpPr>
        <p:spPr>
          <a:xfrm rot="5653119">
            <a:off x="841409" y="2492942"/>
            <a:ext cx="378282" cy="574343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A9F89A24-F2F6-2D23-E92B-7D5D4F22992D}"/>
              </a:ext>
            </a:extLst>
          </p:cNvPr>
          <p:cNvSpPr/>
          <p:nvPr/>
        </p:nvSpPr>
        <p:spPr>
          <a:xfrm rot="5653119">
            <a:off x="6368552" y="1445911"/>
            <a:ext cx="378282" cy="574343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D5778283-6819-82D7-7A26-8341D561E8C4}"/>
              </a:ext>
            </a:extLst>
          </p:cNvPr>
          <p:cNvSpPr/>
          <p:nvPr/>
        </p:nvSpPr>
        <p:spPr>
          <a:xfrm rot="1180010">
            <a:off x="2496037" y="4653685"/>
            <a:ext cx="378282" cy="574343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5BDFF704-C96B-7065-A7BC-3BA343BDA498}"/>
              </a:ext>
            </a:extLst>
          </p:cNvPr>
          <p:cNvSpPr/>
          <p:nvPr/>
        </p:nvSpPr>
        <p:spPr>
          <a:xfrm rot="1180010">
            <a:off x="3209882" y="4242317"/>
            <a:ext cx="1679377" cy="1300056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  <a:gd name="connsiteX0" fmla="*/ 2225574 w 2227143"/>
              <a:gd name="connsiteY0" fmla="*/ 0 h 3145155"/>
              <a:gd name="connsiteX1" fmla="*/ 2439 w 2227143"/>
              <a:gd name="connsiteY1" fmla="*/ 3145156 h 3145155"/>
              <a:gd name="connsiteX0" fmla="*/ 2224396 w 3690614"/>
              <a:gd name="connsiteY0" fmla="*/ 0 h 3145155"/>
              <a:gd name="connsiteX1" fmla="*/ 3537280 w 3690614"/>
              <a:gd name="connsiteY1" fmla="*/ 1052207 h 3145155"/>
              <a:gd name="connsiteX2" fmla="*/ 1261 w 3690614"/>
              <a:gd name="connsiteY2" fmla="*/ 3145156 h 3145155"/>
              <a:gd name="connsiteX0" fmla="*/ 2228634 w 3558661"/>
              <a:gd name="connsiteY0" fmla="*/ 0 h 3145155"/>
              <a:gd name="connsiteX1" fmla="*/ 3541518 w 3558661"/>
              <a:gd name="connsiteY1" fmla="*/ 1052207 h 3145155"/>
              <a:gd name="connsiteX2" fmla="*/ 5499 w 3558661"/>
              <a:gd name="connsiteY2" fmla="*/ 3145156 h 3145155"/>
              <a:gd name="connsiteX0" fmla="*/ 2227964 w 3557991"/>
              <a:gd name="connsiteY0" fmla="*/ 0 h 3145155"/>
              <a:gd name="connsiteX1" fmla="*/ 3540848 w 3557991"/>
              <a:gd name="connsiteY1" fmla="*/ 1052207 h 3145155"/>
              <a:gd name="connsiteX2" fmla="*/ 4829 w 3557991"/>
              <a:gd name="connsiteY2" fmla="*/ 3145156 h 3145155"/>
              <a:gd name="connsiteX0" fmla="*/ 2226457 w 4049918"/>
              <a:gd name="connsiteY0" fmla="*/ 0 h 3145155"/>
              <a:gd name="connsiteX1" fmla="*/ 4036467 w 4049918"/>
              <a:gd name="connsiteY1" fmla="*/ 854928 h 3145155"/>
              <a:gd name="connsiteX2" fmla="*/ 3322 w 4049918"/>
              <a:gd name="connsiteY2" fmla="*/ 3145156 h 3145155"/>
              <a:gd name="connsiteX0" fmla="*/ 2226457 w 4062085"/>
              <a:gd name="connsiteY0" fmla="*/ 0 h 3145155"/>
              <a:gd name="connsiteX1" fmla="*/ 4036467 w 4062085"/>
              <a:gd name="connsiteY1" fmla="*/ 854928 h 3145155"/>
              <a:gd name="connsiteX2" fmla="*/ 3322 w 4062085"/>
              <a:gd name="connsiteY2" fmla="*/ 3145156 h 3145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62085" h="3145155">
                <a:moveTo>
                  <a:pt x="2226457" y="0"/>
                </a:moveTo>
                <a:cubicBezTo>
                  <a:pt x="3193150" y="433338"/>
                  <a:pt x="4240008" y="567149"/>
                  <a:pt x="4036467" y="854928"/>
                </a:cubicBezTo>
                <a:cubicBezTo>
                  <a:pt x="1398070" y="1927379"/>
                  <a:pt x="-79738" y="2466982"/>
                  <a:pt x="3322" y="3145156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79DCD69-1324-2840-D851-ACEE96E07BD8}"/>
              </a:ext>
            </a:extLst>
          </p:cNvPr>
          <p:cNvCxnSpPr>
            <a:cxnSpLocks/>
          </p:cNvCxnSpPr>
          <p:nvPr/>
        </p:nvCxnSpPr>
        <p:spPr>
          <a:xfrm flipV="1">
            <a:off x="1530883" y="5457512"/>
            <a:ext cx="1079564" cy="358754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4B63105-149A-9BB8-9084-FFD0CBA972A6}"/>
              </a:ext>
            </a:extLst>
          </p:cNvPr>
          <p:cNvSpPr txBox="1"/>
          <p:nvPr/>
        </p:nvSpPr>
        <p:spPr>
          <a:xfrm>
            <a:off x="95839" y="5787052"/>
            <a:ext cx="2010787" cy="652486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L="0" defTabSz="914400" eaLnBrk="1" latinLnBrk="0" hangingPunct="1">
              <a:defRPr sz="2000">
                <a:solidFill>
                  <a:srgbClr val="000000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Stormwater Inlet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4B08A82-4694-4798-0C4A-AAB252CD0E95}"/>
              </a:ext>
            </a:extLst>
          </p:cNvPr>
          <p:cNvCxnSpPr>
            <a:cxnSpLocks/>
          </p:cNvCxnSpPr>
          <p:nvPr/>
        </p:nvCxnSpPr>
        <p:spPr>
          <a:xfrm flipH="1">
            <a:off x="6431051" y="4172081"/>
            <a:ext cx="617449" cy="1352106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66C65CB-063D-8B87-0B5F-69318113E86C}"/>
              </a:ext>
            </a:extLst>
          </p:cNvPr>
          <p:cNvSpPr txBox="1"/>
          <p:nvPr/>
        </p:nvSpPr>
        <p:spPr>
          <a:xfrm>
            <a:off x="6257385" y="3769664"/>
            <a:ext cx="2626918" cy="652486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L="0" defTabSz="914400" eaLnBrk="1" latinLnBrk="0" hangingPunct="1">
              <a:defRPr sz="2000">
                <a:solidFill>
                  <a:srgbClr val="000000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Paved grade break forces water into inlet</a:t>
            </a:r>
          </a:p>
        </p:txBody>
      </p:sp>
      <p:sp>
        <p:nvSpPr>
          <p:cNvPr id="39" name="Text Box 3">
            <a:extLst>
              <a:ext uri="{FF2B5EF4-FFF2-40B4-BE49-F238E27FC236}">
                <a16:creationId xmlns:a16="http://schemas.microsoft.com/office/drawing/2014/main" id="{E9B732FE-0DF9-9B68-9E1B-9FC285EAB7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22517"/>
            <a:ext cx="1195329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BEFORE</a:t>
            </a:r>
          </a:p>
        </p:txBody>
      </p:sp>
      <p:sp>
        <p:nvSpPr>
          <p:cNvPr id="40" name="Text Box 3">
            <a:extLst>
              <a:ext uri="{FF2B5EF4-FFF2-40B4-BE49-F238E27FC236}">
                <a16:creationId xmlns:a16="http://schemas.microsoft.com/office/drawing/2014/main" id="{DC33D562-9A6B-F2A1-5257-0392B60D24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27707"/>
            <a:ext cx="1195329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1614769-6D69-D88E-BE3D-4ED0C93213F1}"/>
              </a:ext>
            </a:extLst>
          </p:cNvPr>
          <p:cNvSpPr/>
          <p:nvPr/>
        </p:nvSpPr>
        <p:spPr>
          <a:xfrm>
            <a:off x="5267045" y="-72416"/>
            <a:ext cx="3876955" cy="1161369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9686D2E-B04B-0441-CF35-7ADC143372E2}"/>
              </a:ext>
            </a:extLst>
          </p:cNvPr>
          <p:cNvSpPr/>
          <p:nvPr/>
        </p:nvSpPr>
        <p:spPr>
          <a:xfrm>
            <a:off x="5264663" y="-72416"/>
            <a:ext cx="3879337" cy="325766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Westmoreland, Newhouse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5/9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18F0E1F-E1F5-068B-A5C2-A685ACE70442}"/>
              </a:ext>
            </a:extLst>
          </p:cNvPr>
          <p:cNvSpPr txBox="1"/>
          <p:nvPr/>
        </p:nvSpPr>
        <p:spPr>
          <a:xfrm>
            <a:off x="5262282" y="257956"/>
            <a:ext cx="4143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Berm to collect parking lot and road runoff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Direct runoff to forebay (for cleanout) and detention basin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F740CEE-854B-814A-96EE-D3D39B81B945}"/>
              </a:ext>
            </a:extLst>
          </p:cNvPr>
          <p:cNvSpPr txBox="1"/>
          <p:nvPr/>
        </p:nvSpPr>
        <p:spPr>
          <a:xfrm>
            <a:off x="1330858" y="3475021"/>
            <a:ext cx="2086515" cy="529376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L="0" defTabSz="914400" eaLnBrk="1" latinLnBrk="0" hangingPunct="1">
              <a:defRPr sz="2000">
                <a:solidFill>
                  <a:srgbClr val="000000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township paved parking lot as in-kind</a:t>
            </a:r>
          </a:p>
        </p:txBody>
      </p:sp>
    </p:spTree>
    <p:extLst>
      <p:ext uri="{BB962C8B-B14F-4D97-AF65-F5344CB8AC3E}">
        <p14:creationId xmlns:p14="http://schemas.microsoft.com/office/powerpoint/2010/main" val="373431667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32569-5FBB-7BAA-BC2F-A560F2D2C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73;p11">
            <a:extLst>
              <a:ext uri="{FF2B5EF4-FFF2-40B4-BE49-F238E27FC236}">
                <a16:creationId xmlns:a16="http://schemas.microsoft.com/office/drawing/2014/main" id="{E5386246-D929-746E-8DDD-27478F40AAEE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reeform 3">
            <a:extLst>
              <a:ext uri="{FF2B5EF4-FFF2-40B4-BE49-F238E27FC236}">
                <a16:creationId xmlns:a16="http://schemas.microsoft.com/office/drawing/2014/main" id="{9CD026EB-8EC6-A2B1-E1BB-A6570CA901BC}"/>
              </a:ext>
            </a:extLst>
          </p:cNvPr>
          <p:cNvSpPr/>
          <p:nvPr/>
        </p:nvSpPr>
        <p:spPr>
          <a:xfrm rot="1180010">
            <a:off x="6582294" y="2798470"/>
            <a:ext cx="2436550" cy="332591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  <a:gd name="connsiteX0" fmla="*/ 2225574 w 2227143"/>
              <a:gd name="connsiteY0" fmla="*/ 0 h 3145155"/>
              <a:gd name="connsiteX1" fmla="*/ 2439 w 2227143"/>
              <a:gd name="connsiteY1" fmla="*/ 3145156 h 3145155"/>
              <a:gd name="connsiteX0" fmla="*/ 2224396 w 3690614"/>
              <a:gd name="connsiteY0" fmla="*/ 0 h 3145155"/>
              <a:gd name="connsiteX1" fmla="*/ 3537280 w 3690614"/>
              <a:gd name="connsiteY1" fmla="*/ 1052207 h 3145155"/>
              <a:gd name="connsiteX2" fmla="*/ 1261 w 3690614"/>
              <a:gd name="connsiteY2" fmla="*/ 3145156 h 3145155"/>
              <a:gd name="connsiteX0" fmla="*/ 2228634 w 3558661"/>
              <a:gd name="connsiteY0" fmla="*/ 0 h 3145155"/>
              <a:gd name="connsiteX1" fmla="*/ 3541518 w 3558661"/>
              <a:gd name="connsiteY1" fmla="*/ 1052207 h 3145155"/>
              <a:gd name="connsiteX2" fmla="*/ 5499 w 3558661"/>
              <a:gd name="connsiteY2" fmla="*/ 3145156 h 3145155"/>
              <a:gd name="connsiteX0" fmla="*/ 2227964 w 3557991"/>
              <a:gd name="connsiteY0" fmla="*/ 0 h 3145155"/>
              <a:gd name="connsiteX1" fmla="*/ 3540848 w 3557991"/>
              <a:gd name="connsiteY1" fmla="*/ 1052207 h 3145155"/>
              <a:gd name="connsiteX2" fmla="*/ 4829 w 3557991"/>
              <a:gd name="connsiteY2" fmla="*/ 3145156 h 3145155"/>
              <a:gd name="connsiteX0" fmla="*/ 2226457 w 4049918"/>
              <a:gd name="connsiteY0" fmla="*/ 0 h 3145155"/>
              <a:gd name="connsiteX1" fmla="*/ 4036467 w 4049918"/>
              <a:gd name="connsiteY1" fmla="*/ 854928 h 3145155"/>
              <a:gd name="connsiteX2" fmla="*/ 3322 w 4049918"/>
              <a:gd name="connsiteY2" fmla="*/ 3145156 h 3145155"/>
              <a:gd name="connsiteX0" fmla="*/ 2226457 w 4062085"/>
              <a:gd name="connsiteY0" fmla="*/ 0 h 3145155"/>
              <a:gd name="connsiteX1" fmla="*/ 4036467 w 4062085"/>
              <a:gd name="connsiteY1" fmla="*/ 854928 h 3145155"/>
              <a:gd name="connsiteX2" fmla="*/ 3322 w 4062085"/>
              <a:gd name="connsiteY2" fmla="*/ 3145156 h 3145155"/>
              <a:gd name="connsiteX0" fmla="*/ 11713870 w 11790957"/>
              <a:gd name="connsiteY0" fmla="*/ 0 h 9146786"/>
              <a:gd name="connsiteX1" fmla="*/ 4036467 w 11790957"/>
              <a:gd name="connsiteY1" fmla="*/ 6856559 h 9146786"/>
              <a:gd name="connsiteX2" fmla="*/ 3322 w 11790957"/>
              <a:gd name="connsiteY2" fmla="*/ 9146787 h 9146786"/>
              <a:gd name="connsiteX0" fmla="*/ 11713870 w 11713870"/>
              <a:gd name="connsiteY0" fmla="*/ 0 h 9146786"/>
              <a:gd name="connsiteX1" fmla="*/ 4036467 w 11713870"/>
              <a:gd name="connsiteY1" fmla="*/ 6856559 h 9146786"/>
              <a:gd name="connsiteX2" fmla="*/ 3322 w 11713870"/>
              <a:gd name="connsiteY2" fmla="*/ 9146787 h 9146786"/>
              <a:gd name="connsiteX0" fmla="*/ 11711439 w 11711439"/>
              <a:gd name="connsiteY0" fmla="*/ 53291 h 9200077"/>
              <a:gd name="connsiteX1" fmla="*/ 8297497 w 11711439"/>
              <a:gd name="connsiteY1" fmla="*/ 165378 h 9200077"/>
              <a:gd name="connsiteX2" fmla="*/ 891 w 11711439"/>
              <a:gd name="connsiteY2" fmla="*/ 9200078 h 9200077"/>
              <a:gd name="connsiteX0" fmla="*/ 5921977 w 5921977"/>
              <a:gd name="connsiteY0" fmla="*/ 53291 h 856181"/>
              <a:gd name="connsiteX1" fmla="*/ 2508035 w 5921977"/>
              <a:gd name="connsiteY1" fmla="*/ 165378 h 856181"/>
              <a:gd name="connsiteX2" fmla="*/ 28438 w 5921977"/>
              <a:gd name="connsiteY2" fmla="*/ 856180 h 856181"/>
              <a:gd name="connsiteX0" fmla="*/ 5970520 w 5970520"/>
              <a:gd name="connsiteY0" fmla="*/ 90325 h 893215"/>
              <a:gd name="connsiteX1" fmla="*/ 2199968 w 5970520"/>
              <a:gd name="connsiteY1" fmla="*/ 143445 h 893215"/>
              <a:gd name="connsiteX2" fmla="*/ 76981 w 5970520"/>
              <a:gd name="connsiteY2" fmla="*/ 893214 h 893215"/>
              <a:gd name="connsiteX0" fmla="*/ 5970520 w 5970520"/>
              <a:gd name="connsiteY0" fmla="*/ 1730 h 804620"/>
              <a:gd name="connsiteX1" fmla="*/ 2199968 w 5970520"/>
              <a:gd name="connsiteY1" fmla="*/ 54850 h 804620"/>
              <a:gd name="connsiteX2" fmla="*/ 76981 w 5970520"/>
              <a:gd name="connsiteY2" fmla="*/ 804619 h 804620"/>
              <a:gd name="connsiteX0" fmla="*/ 5897530 w 5897530"/>
              <a:gd name="connsiteY0" fmla="*/ 1730 h 804620"/>
              <a:gd name="connsiteX1" fmla="*/ 2126978 w 5897530"/>
              <a:gd name="connsiteY1" fmla="*/ 54850 h 804620"/>
              <a:gd name="connsiteX2" fmla="*/ 3991 w 5897530"/>
              <a:gd name="connsiteY2" fmla="*/ 804619 h 804620"/>
              <a:gd name="connsiteX0" fmla="*/ 5893539 w 5893539"/>
              <a:gd name="connsiteY0" fmla="*/ 1730 h 804620"/>
              <a:gd name="connsiteX1" fmla="*/ 2122987 w 5893539"/>
              <a:gd name="connsiteY1" fmla="*/ 54850 h 804620"/>
              <a:gd name="connsiteX2" fmla="*/ 0 w 5893539"/>
              <a:gd name="connsiteY2" fmla="*/ 804619 h 804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93539" h="804620">
                <a:moveTo>
                  <a:pt x="5893539" y="1730"/>
                </a:moveTo>
                <a:cubicBezTo>
                  <a:pt x="3797181" y="1157"/>
                  <a:pt x="4008013" y="-13643"/>
                  <a:pt x="2122987" y="54850"/>
                </a:cubicBezTo>
                <a:cubicBezTo>
                  <a:pt x="1146980" y="458476"/>
                  <a:pt x="1111966" y="445044"/>
                  <a:pt x="0" y="804619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0BF68494-8CDD-B50C-5C67-CFB022589B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82" y="116114"/>
            <a:ext cx="1195329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2B588D7-C92A-7A74-5168-AC8789B65836}"/>
              </a:ext>
            </a:extLst>
          </p:cNvPr>
          <p:cNvCxnSpPr>
            <a:cxnSpLocks/>
          </p:cNvCxnSpPr>
          <p:nvPr/>
        </p:nvCxnSpPr>
        <p:spPr>
          <a:xfrm>
            <a:off x="5283200" y="1079650"/>
            <a:ext cx="209109" cy="163683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FE4149B-CB64-00B0-6292-98E3F2F7E1CA}"/>
              </a:ext>
            </a:extLst>
          </p:cNvPr>
          <p:cNvSpPr txBox="1"/>
          <p:nvPr/>
        </p:nvSpPr>
        <p:spPr>
          <a:xfrm>
            <a:off x="4024565" y="709865"/>
            <a:ext cx="2010787" cy="652486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L="0" defTabSz="914400" eaLnBrk="1" latinLnBrk="0" hangingPunct="1">
              <a:defRPr sz="2000">
                <a:solidFill>
                  <a:srgbClr val="000000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Stormwater Inlet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52DCB4-76DE-BC9B-55E7-B9418C16ECDA}"/>
              </a:ext>
            </a:extLst>
          </p:cNvPr>
          <p:cNvSpPr/>
          <p:nvPr/>
        </p:nvSpPr>
        <p:spPr>
          <a:xfrm>
            <a:off x="5267045" y="5696631"/>
            <a:ext cx="3876955" cy="1161369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3E95CA-9C9E-704A-B64B-F8E7682AE1ED}"/>
              </a:ext>
            </a:extLst>
          </p:cNvPr>
          <p:cNvSpPr/>
          <p:nvPr/>
        </p:nvSpPr>
        <p:spPr>
          <a:xfrm>
            <a:off x="5264663" y="5696631"/>
            <a:ext cx="3879337" cy="325766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Westmoreland, Newhouse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6/9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AF66DF7-3F31-6813-5836-2ECBAF99391A}"/>
              </a:ext>
            </a:extLst>
          </p:cNvPr>
          <p:cNvSpPr txBox="1"/>
          <p:nvPr/>
        </p:nvSpPr>
        <p:spPr>
          <a:xfrm>
            <a:off x="5262282" y="6027003"/>
            <a:ext cx="4143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Berm to collect parking lot and road runoff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Direct runoff to forebay (for cleanout) and detention basin</a:t>
            </a:r>
          </a:p>
        </p:txBody>
      </p:sp>
    </p:spTree>
    <p:extLst>
      <p:ext uri="{BB962C8B-B14F-4D97-AF65-F5344CB8AC3E}">
        <p14:creationId xmlns:p14="http://schemas.microsoft.com/office/powerpoint/2010/main" val="166879168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F9488-F29B-829E-7AF9-B46443F86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C9D83D4-DFB0-BDDF-D9C4-60BBC7CAC838}"/>
              </a:ext>
            </a:extLst>
          </p:cNvPr>
          <p:cNvSpPr/>
          <p:nvPr/>
        </p:nvSpPr>
        <p:spPr>
          <a:xfrm>
            <a:off x="2382" y="-47699"/>
            <a:ext cx="9136856" cy="690264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5EF7EF-F05D-8C55-C388-8B48E5554114}"/>
              </a:ext>
            </a:extLst>
          </p:cNvPr>
          <p:cNvSpPr/>
          <p:nvPr/>
        </p:nvSpPr>
        <p:spPr>
          <a:xfrm>
            <a:off x="4763" y="5693580"/>
            <a:ext cx="3876955" cy="1161369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B57B350-3778-D597-94CE-79F5BB6291A3}"/>
              </a:ext>
            </a:extLst>
          </p:cNvPr>
          <p:cNvSpPr/>
          <p:nvPr/>
        </p:nvSpPr>
        <p:spPr>
          <a:xfrm>
            <a:off x="2381" y="5693580"/>
            <a:ext cx="3879337" cy="325766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Westmoreland, Newhouse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3/4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B7965A-73DB-25AD-931C-30557C6DA091}"/>
              </a:ext>
            </a:extLst>
          </p:cNvPr>
          <p:cNvSpPr txBox="1"/>
          <p:nvPr/>
        </p:nvSpPr>
        <p:spPr>
          <a:xfrm>
            <a:off x="0" y="6023952"/>
            <a:ext cx="3876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Installation of detention basin to catch runoff from parking lot and road.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FB01CC-E43E-8130-111E-4F61C34CF871}"/>
              </a:ext>
            </a:extLst>
          </p:cNvPr>
          <p:cNvSpPr/>
          <p:nvPr/>
        </p:nvSpPr>
        <p:spPr>
          <a:xfrm>
            <a:off x="351749" y="3403624"/>
            <a:ext cx="8430976" cy="1016694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Getting before/during pics from Rob</a:t>
            </a:r>
          </a:p>
        </p:txBody>
      </p:sp>
      <p:pic>
        <p:nvPicPr>
          <p:cNvPr id="17" name="Picture 16" descr="A street with a drain in the middle of the road&#10;&#10;Description automatically generated">
            <a:extLst>
              <a:ext uri="{FF2B5EF4-FFF2-40B4-BE49-F238E27FC236}">
                <a16:creationId xmlns:a16="http://schemas.microsoft.com/office/drawing/2014/main" id="{62E8856D-D907-E649-6215-BF3AB743876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7700"/>
            <a:ext cx="9136856" cy="6905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B06536-60DB-E221-024E-98072913EEE3}"/>
              </a:ext>
            </a:extLst>
          </p:cNvPr>
          <p:cNvSpPr txBox="1"/>
          <p:nvPr/>
        </p:nvSpPr>
        <p:spPr>
          <a:xfrm>
            <a:off x="2788215" y="6143984"/>
            <a:ext cx="1250599" cy="34471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none" lIns="45720" tIns="18288" rIns="45720" bIns="18288">
            <a:spAutoFit/>
          </a:bodyPr>
          <a:lstStyle>
            <a:defPPr>
              <a:defRPr lang="en-US"/>
            </a:defPPr>
            <a:lvl1pPr marL="0" defTabSz="914400" eaLnBrk="1" latinLnBrk="0" hangingPunct="1">
              <a:defRPr sz="2000">
                <a:solidFill>
                  <a:srgbClr val="000000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Parking Lot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C5A91CF-8341-DD37-4D73-ED81E4DBE095}"/>
              </a:ext>
            </a:extLst>
          </p:cNvPr>
          <p:cNvCxnSpPr>
            <a:cxnSpLocks/>
          </p:cNvCxnSpPr>
          <p:nvPr/>
        </p:nvCxnSpPr>
        <p:spPr>
          <a:xfrm>
            <a:off x="1757082" y="2393576"/>
            <a:ext cx="567018" cy="152119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3">
            <a:extLst>
              <a:ext uri="{FF2B5EF4-FFF2-40B4-BE49-F238E27FC236}">
                <a16:creationId xmlns:a16="http://schemas.microsoft.com/office/drawing/2014/main" id="{8AC2830F-7220-273E-31B5-E661ACE4988F}"/>
              </a:ext>
            </a:extLst>
          </p:cNvPr>
          <p:cNvSpPr/>
          <p:nvPr/>
        </p:nvSpPr>
        <p:spPr>
          <a:xfrm rot="1506676">
            <a:off x="701624" y="3205246"/>
            <a:ext cx="5423780" cy="3471983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  <a:gd name="connsiteX0" fmla="*/ 1 w 4400756"/>
              <a:gd name="connsiteY0" fmla="*/ 2280971 h 2284957"/>
              <a:gd name="connsiteX1" fmla="*/ 4400758 w 4400756"/>
              <a:gd name="connsiteY1" fmla="*/ 6180 h 2284957"/>
              <a:gd name="connsiteX0" fmla="*/ 1 w 4863088"/>
              <a:gd name="connsiteY0" fmla="*/ 2279734 h 2279734"/>
              <a:gd name="connsiteX1" fmla="*/ 4863088 w 4863088"/>
              <a:gd name="connsiteY1" fmla="*/ 1204662 h 2279734"/>
              <a:gd name="connsiteX2" fmla="*/ 4400758 w 4863088"/>
              <a:gd name="connsiteY2" fmla="*/ 4943 h 2279734"/>
              <a:gd name="connsiteX0" fmla="*/ 1 w 4863410"/>
              <a:gd name="connsiteY0" fmla="*/ 2279734 h 2279734"/>
              <a:gd name="connsiteX1" fmla="*/ 4863088 w 4863410"/>
              <a:gd name="connsiteY1" fmla="*/ 1204662 h 2279734"/>
              <a:gd name="connsiteX2" fmla="*/ 4400758 w 4863410"/>
              <a:gd name="connsiteY2" fmla="*/ 4943 h 2279734"/>
              <a:gd name="connsiteX0" fmla="*/ 1 w 4863088"/>
              <a:gd name="connsiteY0" fmla="*/ 2279734 h 2447436"/>
              <a:gd name="connsiteX1" fmla="*/ 4863088 w 4863088"/>
              <a:gd name="connsiteY1" fmla="*/ 1204662 h 2447436"/>
              <a:gd name="connsiteX2" fmla="*/ 4400758 w 4863088"/>
              <a:gd name="connsiteY2" fmla="*/ 4943 h 2447436"/>
              <a:gd name="connsiteX0" fmla="*/ 1 w 4863088"/>
              <a:gd name="connsiteY0" fmla="*/ 2428952 h 2596654"/>
              <a:gd name="connsiteX1" fmla="*/ 4863088 w 4863088"/>
              <a:gd name="connsiteY1" fmla="*/ 1353880 h 2596654"/>
              <a:gd name="connsiteX2" fmla="*/ 4400758 w 4863088"/>
              <a:gd name="connsiteY2" fmla="*/ 154161 h 2596654"/>
              <a:gd name="connsiteX0" fmla="*/ 1 w 16561419"/>
              <a:gd name="connsiteY0" fmla="*/ 7671769 h 7671769"/>
              <a:gd name="connsiteX1" fmla="*/ 16561419 w 16561419"/>
              <a:gd name="connsiteY1" fmla="*/ 1353880 h 7671769"/>
              <a:gd name="connsiteX2" fmla="*/ 16099089 w 16561419"/>
              <a:gd name="connsiteY2" fmla="*/ 154161 h 7671769"/>
              <a:gd name="connsiteX0" fmla="*/ 1 w 16620412"/>
              <a:gd name="connsiteY0" fmla="*/ 7541147 h 7541147"/>
              <a:gd name="connsiteX1" fmla="*/ 16620412 w 16620412"/>
              <a:gd name="connsiteY1" fmla="*/ 1353880 h 7541147"/>
              <a:gd name="connsiteX2" fmla="*/ 16158082 w 16620412"/>
              <a:gd name="connsiteY2" fmla="*/ 154161 h 7541147"/>
              <a:gd name="connsiteX0" fmla="*/ 1 w 17283220"/>
              <a:gd name="connsiteY0" fmla="*/ 7526671 h 7526671"/>
              <a:gd name="connsiteX1" fmla="*/ 17283221 w 17283220"/>
              <a:gd name="connsiteY1" fmla="*/ 1385339 h 7526671"/>
              <a:gd name="connsiteX2" fmla="*/ 16158082 w 17283220"/>
              <a:gd name="connsiteY2" fmla="*/ 139685 h 7526671"/>
              <a:gd name="connsiteX0" fmla="*/ 1 w 17283220"/>
              <a:gd name="connsiteY0" fmla="*/ 7480465 h 7480465"/>
              <a:gd name="connsiteX1" fmla="*/ 17283221 w 17283220"/>
              <a:gd name="connsiteY1" fmla="*/ 1339133 h 7480465"/>
              <a:gd name="connsiteX2" fmla="*/ 16158082 w 17283220"/>
              <a:gd name="connsiteY2" fmla="*/ 93479 h 7480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83220" h="7480465">
                <a:moveTo>
                  <a:pt x="1" y="7480465"/>
                </a:moveTo>
                <a:cubicBezTo>
                  <a:pt x="559141" y="7188966"/>
                  <a:pt x="15021671" y="3499849"/>
                  <a:pt x="17283221" y="1339133"/>
                </a:cubicBezTo>
                <a:cubicBezTo>
                  <a:pt x="15905194" y="-234738"/>
                  <a:pt x="16068942" y="-53950"/>
                  <a:pt x="16158082" y="93479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EA7A3A46-686E-C2FE-01E9-CBAF7E96F47A}"/>
              </a:ext>
            </a:extLst>
          </p:cNvPr>
          <p:cNvSpPr/>
          <p:nvPr/>
        </p:nvSpPr>
        <p:spPr>
          <a:xfrm rot="12176762">
            <a:off x="1038451" y="5720980"/>
            <a:ext cx="287140" cy="644912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663B578A-B857-D3D9-450F-75778029AAF3}"/>
              </a:ext>
            </a:extLst>
          </p:cNvPr>
          <p:cNvSpPr/>
          <p:nvPr/>
        </p:nvSpPr>
        <p:spPr>
          <a:xfrm rot="12176762">
            <a:off x="5465578" y="5696891"/>
            <a:ext cx="287140" cy="644912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11F30283-D0A7-09DB-B9A4-DCD45D5166ED}"/>
              </a:ext>
            </a:extLst>
          </p:cNvPr>
          <p:cNvSpPr/>
          <p:nvPr/>
        </p:nvSpPr>
        <p:spPr>
          <a:xfrm rot="11026759">
            <a:off x="3877450" y="1919568"/>
            <a:ext cx="2131993" cy="1768634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  <a:gd name="connsiteX0" fmla="*/ 1 w 6684809"/>
              <a:gd name="connsiteY0" fmla="*/ 0 h 4060623"/>
              <a:gd name="connsiteX1" fmla="*/ 6684810 w 6684809"/>
              <a:gd name="connsiteY1" fmla="*/ 4060623 h 4060623"/>
              <a:gd name="connsiteX0" fmla="*/ 1 w 5381828"/>
              <a:gd name="connsiteY0" fmla="*/ 0 h 4405415"/>
              <a:gd name="connsiteX1" fmla="*/ 5381829 w 5381828"/>
              <a:gd name="connsiteY1" fmla="*/ 4405415 h 4405415"/>
              <a:gd name="connsiteX0" fmla="*/ 1 w 5831976"/>
              <a:gd name="connsiteY0" fmla="*/ 0 h 4405415"/>
              <a:gd name="connsiteX1" fmla="*/ 5831977 w 5831976"/>
              <a:gd name="connsiteY1" fmla="*/ 3845128 h 4405415"/>
              <a:gd name="connsiteX2" fmla="*/ 5381829 w 5831976"/>
              <a:gd name="connsiteY2" fmla="*/ 4405415 h 4405415"/>
              <a:gd name="connsiteX0" fmla="*/ 1 w 5834271"/>
              <a:gd name="connsiteY0" fmla="*/ 0 h 4405415"/>
              <a:gd name="connsiteX1" fmla="*/ 5831977 w 5834271"/>
              <a:gd name="connsiteY1" fmla="*/ 3845128 h 4405415"/>
              <a:gd name="connsiteX2" fmla="*/ 5381829 w 5834271"/>
              <a:gd name="connsiteY2" fmla="*/ 4405415 h 4405415"/>
              <a:gd name="connsiteX0" fmla="*/ 1 w 5834271"/>
              <a:gd name="connsiteY0" fmla="*/ 0 h 4405415"/>
              <a:gd name="connsiteX1" fmla="*/ 5831977 w 5834271"/>
              <a:gd name="connsiteY1" fmla="*/ 3845128 h 4405415"/>
              <a:gd name="connsiteX2" fmla="*/ 5381829 w 5834271"/>
              <a:gd name="connsiteY2" fmla="*/ 4405415 h 4405415"/>
              <a:gd name="connsiteX0" fmla="*/ 1 w 5831976"/>
              <a:gd name="connsiteY0" fmla="*/ 0 h 4405415"/>
              <a:gd name="connsiteX1" fmla="*/ 5831977 w 5831976"/>
              <a:gd name="connsiteY1" fmla="*/ 3845128 h 4405415"/>
              <a:gd name="connsiteX2" fmla="*/ 5381829 w 5831976"/>
              <a:gd name="connsiteY2" fmla="*/ 4405415 h 4405415"/>
              <a:gd name="connsiteX0" fmla="*/ 1 w 5986315"/>
              <a:gd name="connsiteY0" fmla="*/ 0 h 4405415"/>
              <a:gd name="connsiteX1" fmla="*/ 5831977 w 5986315"/>
              <a:gd name="connsiteY1" fmla="*/ 3845128 h 4405415"/>
              <a:gd name="connsiteX2" fmla="*/ 5381829 w 5986315"/>
              <a:gd name="connsiteY2" fmla="*/ 4405415 h 4405415"/>
              <a:gd name="connsiteX0" fmla="*/ 1 w 5844563"/>
              <a:gd name="connsiteY0" fmla="*/ 0 h 4405415"/>
              <a:gd name="connsiteX1" fmla="*/ 5831977 w 5844563"/>
              <a:gd name="connsiteY1" fmla="*/ 3845128 h 4405415"/>
              <a:gd name="connsiteX2" fmla="*/ 5381829 w 5844563"/>
              <a:gd name="connsiteY2" fmla="*/ 4405415 h 4405415"/>
              <a:gd name="connsiteX0" fmla="*/ 1 w 5844563"/>
              <a:gd name="connsiteY0" fmla="*/ 0 h 4405415"/>
              <a:gd name="connsiteX1" fmla="*/ 5831977 w 5844563"/>
              <a:gd name="connsiteY1" fmla="*/ 3845128 h 4405415"/>
              <a:gd name="connsiteX2" fmla="*/ 5381829 w 5844563"/>
              <a:gd name="connsiteY2" fmla="*/ 4405415 h 4405415"/>
              <a:gd name="connsiteX0" fmla="*/ 1 w 5831976"/>
              <a:gd name="connsiteY0" fmla="*/ 0 h 4405415"/>
              <a:gd name="connsiteX1" fmla="*/ 5831977 w 5831976"/>
              <a:gd name="connsiteY1" fmla="*/ 3845128 h 4405415"/>
              <a:gd name="connsiteX2" fmla="*/ 5381829 w 5831976"/>
              <a:gd name="connsiteY2" fmla="*/ 4405415 h 4405415"/>
              <a:gd name="connsiteX0" fmla="*/ 1 w 5831976"/>
              <a:gd name="connsiteY0" fmla="*/ 0 h 4405415"/>
              <a:gd name="connsiteX1" fmla="*/ 5831977 w 5831976"/>
              <a:gd name="connsiteY1" fmla="*/ 3845128 h 4405415"/>
              <a:gd name="connsiteX2" fmla="*/ 5381829 w 5831976"/>
              <a:gd name="connsiteY2" fmla="*/ 4405415 h 4405415"/>
              <a:gd name="connsiteX0" fmla="*/ 1 w 5831976"/>
              <a:gd name="connsiteY0" fmla="*/ 0 h 4374127"/>
              <a:gd name="connsiteX1" fmla="*/ 5831977 w 5831976"/>
              <a:gd name="connsiteY1" fmla="*/ 3845128 h 4374127"/>
              <a:gd name="connsiteX2" fmla="*/ 3371947 w 5831976"/>
              <a:gd name="connsiteY2" fmla="*/ 4374126 h 4374127"/>
              <a:gd name="connsiteX0" fmla="*/ 1 w 5831976"/>
              <a:gd name="connsiteY0" fmla="*/ 0 h 4374127"/>
              <a:gd name="connsiteX1" fmla="*/ 5831977 w 5831976"/>
              <a:gd name="connsiteY1" fmla="*/ 3845128 h 4374127"/>
              <a:gd name="connsiteX2" fmla="*/ 3371947 w 5831976"/>
              <a:gd name="connsiteY2" fmla="*/ 4374126 h 4374127"/>
              <a:gd name="connsiteX0" fmla="*/ 1 w 5730277"/>
              <a:gd name="connsiteY0" fmla="*/ 0 h 4374127"/>
              <a:gd name="connsiteX1" fmla="*/ 5730276 w 5730277"/>
              <a:gd name="connsiteY1" fmla="*/ 3768681 h 4374127"/>
              <a:gd name="connsiteX2" fmla="*/ 3371947 w 5730277"/>
              <a:gd name="connsiteY2" fmla="*/ 4374126 h 4374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30277" h="4374127">
                <a:moveTo>
                  <a:pt x="1" y="0"/>
                </a:moveTo>
                <a:cubicBezTo>
                  <a:pt x="826730" y="672309"/>
                  <a:pt x="5129830" y="2734754"/>
                  <a:pt x="5730276" y="3768681"/>
                </a:cubicBezTo>
                <a:cubicBezTo>
                  <a:pt x="4953573" y="4332328"/>
                  <a:pt x="4366849" y="4048664"/>
                  <a:pt x="3371947" y="4374126"/>
                </a:cubicBezTo>
              </a:path>
            </a:pathLst>
          </a:custGeom>
          <a:ln w="38100">
            <a:solidFill>
              <a:srgbClr val="0070C0"/>
            </a:solidFill>
            <a:prstDash val="dash"/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FFFFFF"/>
                </a:glo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7D6F574-95F9-15CF-C104-61E55F30E6C4}"/>
              </a:ext>
            </a:extLst>
          </p:cNvPr>
          <p:cNvCxnSpPr>
            <a:cxnSpLocks/>
          </p:cNvCxnSpPr>
          <p:nvPr/>
        </p:nvCxnSpPr>
        <p:spPr>
          <a:xfrm flipH="1">
            <a:off x="5109092" y="638450"/>
            <a:ext cx="878541" cy="125505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5D3907E-AA83-936B-7141-CD5622AFA9CE}"/>
              </a:ext>
            </a:extLst>
          </p:cNvPr>
          <p:cNvSpPr txBox="1"/>
          <p:nvPr/>
        </p:nvSpPr>
        <p:spPr>
          <a:xfrm>
            <a:off x="4806707" y="569685"/>
            <a:ext cx="2243935" cy="652486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L="0" defTabSz="914400" eaLnBrk="1" latinLnBrk="0" hangingPunct="1">
              <a:defRPr sz="2000">
                <a:solidFill>
                  <a:srgbClr val="000000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Discharged to forebay for cleanout</a:t>
            </a:r>
          </a:p>
        </p:txBody>
      </p:sp>
      <p:sp>
        <p:nvSpPr>
          <p:cNvPr id="25" name="Text Box 3">
            <a:extLst>
              <a:ext uri="{FF2B5EF4-FFF2-40B4-BE49-F238E27FC236}">
                <a16:creationId xmlns:a16="http://schemas.microsoft.com/office/drawing/2014/main" id="{747BC978-322D-21ED-4EDB-A5473EDF3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82" y="14514"/>
            <a:ext cx="1195329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20F5EF-DFBE-A96D-0FF2-96C0065725E2}"/>
              </a:ext>
            </a:extLst>
          </p:cNvPr>
          <p:cNvSpPr txBox="1"/>
          <p:nvPr/>
        </p:nvSpPr>
        <p:spPr>
          <a:xfrm>
            <a:off x="467716" y="2103093"/>
            <a:ext cx="2626918" cy="652486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L="0" defTabSz="914400" eaLnBrk="1" latinLnBrk="0" hangingPunct="1">
              <a:defRPr sz="2000">
                <a:solidFill>
                  <a:srgbClr val="000000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Paved grade break forces water into inlet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C43575B-8710-2455-DD93-C6CF3319EFE9}"/>
              </a:ext>
            </a:extLst>
          </p:cNvPr>
          <p:cNvCxnSpPr>
            <a:cxnSpLocks/>
          </p:cNvCxnSpPr>
          <p:nvPr/>
        </p:nvCxnSpPr>
        <p:spPr>
          <a:xfrm flipH="1">
            <a:off x="6527415" y="3166565"/>
            <a:ext cx="1347343" cy="82865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DC0F13F-A0F0-89E5-EC9C-D09C9B51BD6C}"/>
              </a:ext>
            </a:extLst>
          </p:cNvPr>
          <p:cNvSpPr txBox="1"/>
          <p:nvPr/>
        </p:nvSpPr>
        <p:spPr>
          <a:xfrm>
            <a:off x="6869365" y="2828951"/>
            <a:ext cx="2010787" cy="652486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L="0" defTabSz="914400" eaLnBrk="1" latinLnBrk="0" hangingPunct="1">
              <a:defRPr sz="2000">
                <a:solidFill>
                  <a:srgbClr val="000000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Stormwater Inlet</a:t>
            </a:r>
          </a:p>
        </p:txBody>
      </p:sp>
    </p:spTree>
    <p:extLst>
      <p:ext uri="{BB962C8B-B14F-4D97-AF65-F5344CB8AC3E}">
        <p14:creationId xmlns:p14="http://schemas.microsoft.com/office/powerpoint/2010/main" val="18905370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9DCF7-DF1B-20B1-0DD1-6785F8C04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1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1"/>
          <a:stretch/>
        </p:blipFill>
        <p:spPr>
          <a:xfrm>
            <a:off x="1" y="-47700"/>
            <a:ext cx="9144000" cy="69056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A155D4E-25F8-851A-889A-ED1D1CF225C4}"/>
              </a:ext>
            </a:extLst>
          </p:cNvPr>
          <p:cNvCxnSpPr>
            <a:cxnSpLocks/>
          </p:cNvCxnSpPr>
          <p:nvPr/>
        </p:nvCxnSpPr>
        <p:spPr>
          <a:xfrm flipH="1">
            <a:off x="2873132" y="1153842"/>
            <a:ext cx="79618" cy="125505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3">
            <a:extLst>
              <a:ext uri="{FF2B5EF4-FFF2-40B4-BE49-F238E27FC236}">
                <a16:creationId xmlns:a16="http://schemas.microsoft.com/office/drawing/2014/main" id="{A4A1EE55-1BD5-CD7A-11F0-6F809285894E}"/>
              </a:ext>
            </a:extLst>
          </p:cNvPr>
          <p:cNvSpPr/>
          <p:nvPr/>
        </p:nvSpPr>
        <p:spPr>
          <a:xfrm rot="13967387">
            <a:off x="4661412" y="2186365"/>
            <a:ext cx="732703" cy="727398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5CE0B6-E22C-9F04-3C54-DACC18E065C6}"/>
              </a:ext>
            </a:extLst>
          </p:cNvPr>
          <p:cNvSpPr txBox="1"/>
          <p:nvPr/>
        </p:nvSpPr>
        <p:spPr>
          <a:xfrm>
            <a:off x="1790973" y="939239"/>
            <a:ext cx="2243935" cy="34471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L="0" defTabSz="914400" eaLnBrk="1" latinLnBrk="0" hangingPunct="1">
              <a:defRPr sz="2000">
                <a:solidFill>
                  <a:srgbClr val="000000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Detention Basin</a:t>
            </a:r>
          </a:p>
        </p:txBody>
      </p:sp>
      <p:sp>
        <p:nvSpPr>
          <p:cNvPr id="25" name="Text Box 3">
            <a:extLst>
              <a:ext uri="{FF2B5EF4-FFF2-40B4-BE49-F238E27FC236}">
                <a16:creationId xmlns:a16="http://schemas.microsoft.com/office/drawing/2014/main" id="{ADAAF1B0-3516-D84B-FDFA-8CD4E121D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82" y="14514"/>
            <a:ext cx="1195329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AAEB64-3F6F-7E2A-4B40-B0D9FC423881}"/>
              </a:ext>
            </a:extLst>
          </p:cNvPr>
          <p:cNvCxnSpPr>
            <a:cxnSpLocks/>
          </p:cNvCxnSpPr>
          <p:nvPr/>
        </p:nvCxnSpPr>
        <p:spPr>
          <a:xfrm>
            <a:off x="8375482" y="2173941"/>
            <a:ext cx="361085" cy="136935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D969CD0-602E-13CE-F5E1-054C152174AE}"/>
              </a:ext>
            </a:extLst>
          </p:cNvPr>
          <p:cNvSpPr txBox="1"/>
          <p:nvPr/>
        </p:nvSpPr>
        <p:spPr>
          <a:xfrm>
            <a:off x="6492632" y="1931760"/>
            <a:ext cx="2243935" cy="34471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L="0" defTabSz="914400" eaLnBrk="1" latinLnBrk="0" hangingPunct="1">
              <a:defRPr sz="2000">
                <a:solidFill>
                  <a:srgbClr val="000000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Storm Sewer Outlet</a:t>
            </a: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1729523B-30EC-0360-DD3B-E09903B058E7}"/>
              </a:ext>
            </a:extLst>
          </p:cNvPr>
          <p:cNvSpPr/>
          <p:nvPr/>
        </p:nvSpPr>
        <p:spPr>
          <a:xfrm rot="13967387" flipV="1">
            <a:off x="7656182" y="3446076"/>
            <a:ext cx="623733" cy="975487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C0E4CAE-E699-A3DA-2416-05649A2D2015}"/>
              </a:ext>
            </a:extLst>
          </p:cNvPr>
          <p:cNvCxnSpPr>
            <a:cxnSpLocks/>
          </p:cNvCxnSpPr>
          <p:nvPr/>
        </p:nvCxnSpPr>
        <p:spPr>
          <a:xfrm flipV="1">
            <a:off x="5538970" y="5343525"/>
            <a:ext cx="71255" cy="86267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504BF5B-B694-CDB2-51C0-9EA869CD8082}"/>
              </a:ext>
            </a:extLst>
          </p:cNvPr>
          <p:cNvSpPr txBox="1"/>
          <p:nvPr/>
        </p:nvSpPr>
        <p:spPr>
          <a:xfrm>
            <a:off x="4516557" y="5911342"/>
            <a:ext cx="1708878" cy="34471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L="0" defTabSz="914400" eaLnBrk="1" latinLnBrk="0" hangingPunct="1">
              <a:defRPr sz="2000">
                <a:solidFill>
                  <a:srgbClr val="000000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Forebay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6E1D09-E883-FE17-E967-EC8F54EB7C0D}"/>
              </a:ext>
            </a:extLst>
          </p:cNvPr>
          <p:cNvSpPr/>
          <p:nvPr/>
        </p:nvSpPr>
        <p:spPr>
          <a:xfrm>
            <a:off x="2381" y="5696631"/>
            <a:ext cx="3876955" cy="1161369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BD0DA94-781F-F831-5F0F-51D13884A9F2}"/>
              </a:ext>
            </a:extLst>
          </p:cNvPr>
          <p:cNvSpPr/>
          <p:nvPr/>
        </p:nvSpPr>
        <p:spPr>
          <a:xfrm>
            <a:off x="-1" y="5696631"/>
            <a:ext cx="3879337" cy="325766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Westmoreland, Newhouse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8/9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C8CAEF-6D3A-C143-4720-4958B0D39940}"/>
              </a:ext>
            </a:extLst>
          </p:cNvPr>
          <p:cNvSpPr txBox="1"/>
          <p:nvPr/>
        </p:nvSpPr>
        <p:spPr>
          <a:xfrm>
            <a:off x="-2382" y="6027003"/>
            <a:ext cx="4143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Berm to collect parking lot and road runoff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Direct runoff to forebay (for cleanout) and detention basin</a:t>
            </a:r>
          </a:p>
        </p:txBody>
      </p:sp>
    </p:spTree>
    <p:extLst>
      <p:ext uri="{BB962C8B-B14F-4D97-AF65-F5344CB8AC3E}">
        <p14:creationId xmlns:p14="http://schemas.microsoft.com/office/powerpoint/2010/main" val="35802251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01;p15">
            <a:extLst>
              <a:ext uri="{FF2B5EF4-FFF2-40B4-BE49-F238E27FC236}">
                <a16:creationId xmlns:a16="http://schemas.microsoft.com/office/drawing/2014/main" id="{CB52020E-4413-BE40-CD2A-47E678FAF992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43507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FE48E572-B6C8-9769-D214-1ED462927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07" y="90714"/>
            <a:ext cx="1195329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</a:t>
            </a: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BCE90F58-F04A-5768-6053-A7D654567760}"/>
              </a:ext>
            </a:extLst>
          </p:cNvPr>
          <p:cNvSpPr/>
          <p:nvPr/>
        </p:nvSpPr>
        <p:spPr>
          <a:xfrm rot="13967387" flipV="1">
            <a:off x="1427879" y="1529380"/>
            <a:ext cx="819725" cy="3840013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  <a:gd name="connsiteX0" fmla="*/ 0 w 491640"/>
              <a:gd name="connsiteY0" fmla="*/ 0 h 1719704"/>
              <a:gd name="connsiteX1" fmla="*/ 491640 w 491640"/>
              <a:gd name="connsiteY1" fmla="*/ 1719704 h 1719704"/>
              <a:gd name="connsiteX0" fmla="*/ 0 w 554519"/>
              <a:gd name="connsiteY0" fmla="*/ 0 h 1719704"/>
              <a:gd name="connsiteX1" fmla="*/ 491640 w 554519"/>
              <a:gd name="connsiteY1" fmla="*/ 1719704 h 1719704"/>
              <a:gd name="connsiteX0" fmla="*/ 0 w 872544"/>
              <a:gd name="connsiteY0" fmla="*/ 0 h 1719704"/>
              <a:gd name="connsiteX1" fmla="*/ 872544 w 872544"/>
              <a:gd name="connsiteY1" fmla="*/ 1543409 h 1719704"/>
              <a:gd name="connsiteX2" fmla="*/ 491640 w 872544"/>
              <a:gd name="connsiteY2" fmla="*/ 1719704 h 1719704"/>
              <a:gd name="connsiteX0" fmla="*/ 0 w 872544"/>
              <a:gd name="connsiteY0" fmla="*/ 0 h 1719704"/>
              <a:gd name="connsiteX1" fmla="*/ 872544 w 872544"/>
              <a:gd name="connsiteY1" fmla="*/ 1543409 h 1719704"/>
              <a:gd name="connsiteX2" fmla="*/ 491640 w 872544"/>
              <a:gd name="connsiteY2" fmla="*/ 1719704 h 1719704"/>
              <a:gd name="connsiteX0" fmla="*/ 0 w 872544"/>
              <a:gd name="connsiteY0" fmla="*/ 0 h 1719704"/>
              <a:gd name="connsiteX1" fmla="*/ 872544 w 872544"/>
              <a:gd name="connsiteY1" fmla="*/ 1543409 h 1719704"/>
              <a:gd name="connsiteX2" fmla="*/ 491640 w 872544"/>
              <a:gd name="connsiteY2" fmla="*/ 1719704 h 1719704"/>
              <a:gd name="connsiteX0" fmla="*/ 0 w 872544"/>
              <a:gd name="connsiteY0" fmla="*/ 0 h 1719704"/>
              <a:gd name="connsiteX1" fmla="*/ 872544 w 872544"/>
              <a:gd name="connsiteY1" fmla="*/ 1543409 h 1719704"/>
              <a:gd name="connsiteX2" fmla="*/ 491640 w 872544"/>
              <a:gd name="connsiteY2" fmla="*/ 1719704 h 171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2544" h="1719704">
                <a:moveTo>
                  <a:pt x="0" y="0"/>
                </a:moveTo>
                <a:cubicBezTo>
                  <a:pt x="89003" y="236045"/>
                  <a:pt x="761290" y="1248353"/>
                  <a:pt x="872544" y="1543409"/>
                </a:cubicBezTo>
                <a:cubicBezTo>
                  <a:pt x="811871" y="1685600"/>
                  <a:pt x="763259" y="1608958"/>
                  <a:pt x="491640" y="1719704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C7940B-E44F-5591-8F31-1BC7FC93788F}"/>
              </a:ext>
            </a:extLst>
          </p:cNvPr>
          <p:cNvSpPr txBox="1"/>
          <p:nvPr/>
        </p:nvSpPr>
        <p:spPr>
          <a:xfrm>
            <a:off x="4139838" y="4008243"/>
            <a:ext cx="2243935" cy="34471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L="0" defTabSz="914400" eaLnBrk="1" latinLnBrk="0" hangingPunct="1">
              <a:defRPr sz="2000">
                <a:solidFill>
                  <a:srgbClr val="000000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Detention Basin</a:t>
            </a:r>
          </a:p>
        </p:txBody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F0994AC7-5634-9D3C-B0F6-EE981ED23207}"/>
              </a:ext>
            </a:extLst>
          </p:cNvPr>
          <p:cNvSpPr/>
          <p:nvPr/>
        </p:nvSpPr>
        <p:spPr>
          <a:xfrm rot="17454599">
            <a:off x="1742228" y="1075439"/>
            <a:ext cx="646241" cy="2326438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656361 w 5219553"/>
              <a:gd name="connsiteY0" fmla="*/ 0 h 7287540"/>
              <a:gd name="connsiteX1" fmla="*/ 54478 w 5219553"/>
              <a:gd name="connsiteY1" fmla="*/ 706055 h 7287540"/>
              <a:gd name="connsiteX2" fmla="*/ 262822 w 5219553"/>
              <a:gd name="connsiteY2" fmla="*/ 1794076 h 7287540"/>
              <a:gd name="connsiteX3" fmla="*/ 5219553 w 5219553"/>
              <a:gd name="connsiteY3" fmla="*/ 7287538 h 7287540"/>
              <a:gd name="connsiteX0" fmla="*/ 771740 w 5227275"/>
              <a:gd name="connsiteY0" fmla="*/ 2 h 7323895"/>
              <a:gd name="connsiteX1" fmla="*/ 62200 w 5227275"/>
              <a:gd name="connsiteY1" fmla="*/ 742414 h 7323895"/>
              <a:gd name="connsiteX2" fmla="*/ 270544 w 5227275"/>
              <a:gd name="connsiteY2" fmla="*/ 1830435 h 7323895"/>
              <a:gd name="connsiteX3" fmla="*/ 5227275 w 5227275"/>
              <a:gd name="connsiteY3" fmla="*/ 7323897 h 7323895"/>
              <a:gd name="connsiteX0" fmla="*/ 62200 w 5227275"/>
              <a:gd name="connsiteY0" fmla="*/ -1 h 6581484"/>
              <a:gd name="connsiteX1" fmla="*/ 270544 w 5227275"/>
              <a:gd name="connsiteY1" fmla="*/ 1088020 h 6581484"/>
              <a:gd name="connsiteX2" fmla="*/ 5227275 w 5227275"/>
              <a:gd name="connsiteY2" fmla="*/ 6581482 h 6581484"/>
              <a:gd name="connsiteX0" fmla="*/ -2 w 4956729"/>
              <a:gd name="connsiteY0" fmla="*/ -1 h 5493460"/>
              <a:gd name="connsiteX1" fmla="*/ 4956729 w 4956729"/>
              <a:gd name="connsiteY1" fmla="*/ 5493461 h 5493460"/>
              <a:gd name="connsiteX0" fmla="*/ -1 w 8172394"/>
              <a:gd name="connsiteY0" fmla="*/ 1 h 16549597"/>
              <a:gd name="connsiteX1" fmla="*/ 8172394 w 8172394"/>
              <a:gd name="connsiteY1" fmla="*/ 16549598 h 16549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172394" h="16549597">
                <a:moveTo>
                  <a:pt x="-1" y="1"/>
                </a:moveTo>
                <a:cubicBezTo>
                  <a:pt x="345310" y="459130"/>
                  <a:pt x="7413287" y="15945785"/>
                  <a:pt x="8172394" y="16549598"/>
                </a:cubicBezTo>
              </a:path>
            </a:pathLst>
          </a:custGeom>
          <a:ln w="76200">
            <a:solidFill>
              <a:schemeClr val="tx1"/>
            </a:solidFill>
            <a:prstDash val="sysDash"/>
            <a:tailEnd type="non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5" name="Freeform 16">
            <a:extLst>
              <a:ext uri="{FF2B5EF4-FFF2-40B4-BE49-F238E27FC236}">
                <a16:creationId xmlns:a16="http://schemas.microsoft.com/office/drawing/2014/main" id="{9EFDC890-3784-9171-8428-1A8196B0BEB6}"/>
              </a:ext>
            </a:extLst>
          </p:cNvPr>
          <p:cNvSpPr/>
          <p:nvPr/>
        </p:nvSpPr>
        <p:spPr>
          <a:xfrm rot="17454599">
            <a:off x="6593418" y="2042446"/>
            <a:ext cx="346431" cy="1381417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656361 w 5219553"/>
              <a:gd name="connsiteY0" fmla="*/ 0 h 7287540"/>
              <a:gd name="connsiteX1" fmla="*/ 54478 w 5219553"/>
              <a:gd name="connsiteY1" fmla="*/ 706055 h 7287540"/>
              <a:gd name="connsiteX2" fmla="*/ 262822 w 5219553"/>
              <a:gd name="connsiteY2" fmla="*/ 1794076 h 7287540"/>
              <a:gd name="connsiteX3" fmla="*/ 5219553 w 5219553"/>
              <a:gd name="connsiteY3" fmla="*/ 7287538 h 7287540"/>
              <a:gd name="connsiteX0" fmla="*/ 771740 w 5227275"/>
              <a:gd name="connsiteY0" fmla="*/ 2 h 7323895"/>
              <a:gd name="connsiteX1" fmla="*/ 62200 w 5227275"/>
              <a:gd name="connsiteY1" fmla="*/ 742414 h 7323895"/>
              <a:gd name="connsiteX2" fmla="*/ 270544 w 5227275"/>
              <a:gd name="connsiteY2" fmla="*/ 1830435 h 7323895"/>
              <a:gd name="connsiteX3" fmla="*/ 5227275 w 5227275"/>
              <a:gd name="connsiteY3" fmla="*/ 7323897 h 7323895"/>
              <a:gd name="connsiteX0" fmla="*/ 62200 w 5227275"/>
              <a:gd name="connsiteY0" fmla="*/ -1 h 6581484"/>
              <a:gd name="connsiteX1" fmla="*/ 270544 w 5227275"/>
              <a:gd name="connsiteY1" fmla="*/ 1088020 h 6581484"/>
              <a:gd name="connsiteX2" fmla="*/ 5227275 w 5227275"/>
              <a:gd name="connsiteY2" fmla="*/ 6581482 h 6581484"/>
              <a:gd name="connsiteX0" fmla="*/ -2 w 4956729"/>
              <a:gd name="connsiteY0" fmla="*/ -1 h 5493460"/>
              <a:gd name="connsiteX1" fmla="*/ 4956729 w 4956729"/>
              <a:gd name="connsiteY1" fmla="*/ 5493461 h 5493460"/>
              <a:gd name="connsiteX0" fmla="*/ -1 w 8172394"/>
              <a:gd name="connsiteY0" fmla="*/ 1 h 16549597"/>
              <a:gd name="connsiteX1" fmla="*/ 8172394 w 8172394"/>
              <a:gd name="connsiteY1" fmla="*/ 16549598 h 16549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172394" h="16549597">
                <a:moveTo>
                  <a:pt x="-1" y="1"/>
                </a:moveTo>
                <a:cubicBezTo>
                  <a:pt x="345310" y="459130"/>
                  <a:pt x="7413287" y="15945785"/>
                  <a:pt x="8172394" y="16549598"/>
                </a:cubicBezTo>
              </a:path>
            </a:pathLst>
          </a:custGeom>
          <a:ln w="76200">
            <a:solidFill>
              <a:schemeClr val="tx1"/>
            </a:solidFill>
            <a:prstDash val="sysDash"/>
            <a:tailEnd type="non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C573E68-FD05-8C40-F97C-AF37FB6E24F3}"/>
              </a:ext>
            </a:extLst>
          </p:cNvPr>
          <p:cNvCxnSpPr>
            <a:cxnSpLocks/>
          </p:cNvCxnSpPr>
          <p:nvPr/>
        </p:nvCxnSpPr>
        <p:spPr>
          <a:xfrm flipH="1">
            <a:off x="3614738" y="1447118"/>
            <a:ext cx="36287" cy="100215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5440896-B16E-594F-4F78-E0A60CDD9B00}"/>
              </a:ext>
            </a:extLst>
          </p:cNvPr>
          <p:cNvSpPr txBox="1"/>
          <p:nvPr/>
        </p:nvSpPr>
        <p:spPr>
          <a:xfrm>
            <a:off x="2852738" y="1195420"/>
            <a:ext cx="1610404" cy="34471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L="0" defTabSz="914400" eaLnBrk="1" latinLnBrk="0" hangingPunct="1">
              <a:defRPr sz="2000">
                <a:solidFill>
                  <a:srgbClr val="000000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Forebay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A4E4C7-B584-CE51-C57F-483DCD0D2675}"/>
              </a:ext>
            </a:extLst>
          </p:cNvPr>
          <p:cNvSpPr txBox="1"/>
          <p:nvPr/>
        </p:nvSpPr>
        <p:spPr>
          <a:xfrm rot="509919">
            <a:off x="202099" y="2112116"/>
            <a:ext cx="2243935" cy="3447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L="0" defTabSz="914400" eaLnBrk="1" latinLnBrk="0" hangingPunct="1">
              <a:defRPr sz="2000">
                <a:solidFill>
                  <a:srgbClr val="000000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Road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5149F36-4B7A-2E2E-F706-3F1F9D137D5E}"/>
              </a:ext>
            </a:extLst>
          </p:cNvPr>
          <p:cNvSpPr/>
          <p:nvPr/>
        </p:nvSpPr>
        <p:spPr>
          <a:xfrm>
            <a:off x="2381" y="5696631"/>
            <a:ext cx="3876955" cy="1161369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E92F2C7-F940-8BF7-2A46-97DE3162384B}"/>
              </a:ext>
            </a:extLst>
          </p:cNvPr>
          <p:cNvSpPr/>
          <p:nvPr/>
        </p:nvSpPr>
        <p:spPr>
          <a:xfrm>
            <a:off x="-1" y="5696631"/>
            <a:ext cx="3879337" cy="325766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Westmoreland, Newhouse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9/9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95A3AC-A113-CF32-B36F-1FD5CA82444D}"/>
              </a:ext>
            </a:extLst>
          </p:cNvPr>
          <p:cNvSpPr txBox="1"/>
          <p:nvPr/>
        </p:nvSpPr>
        <p:spPr>
          <a:xfrm>
            <a:off x="-2382" y="6027003"/>
            <a:ext cx="4143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Berm to collect parking lot and road runoff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Direct runoff to forebay (for cleanout) and detention basin</a:t>
            </a:r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E310047C-82BF-6D03-C6B5-345D9CDA8AB7}"/>
              </a:ext>
            </a:extLst>
          </p:cNvPr>
          <p:cNvSpPr/>
          <p:nvPr/>
        </p:nvSpPr>
        <p:spPr>
          <a:xfrm rot="13967387" flipH="1">
            <a:off x="2661846" y="2049633"/>
            <a:ext cx="664841" cy="682567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8C46AD-3F97-A3F4-C39A-9233B76FBE64}"/>
              </a:ext>
            </a:extLst>
          </p:cNvPr>
          <p:cNvSpPr txBox="1"/>
          <p:nvPr/>
        </p:nvSpPr>
        <p:spPr>
          <a:xfrm rot="509919">
            <a:off x="5542416" y="2408081"/>
            <a:ext cx="2243935" cy="3447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L="0" defTabSz="914400" eaLnBrk="1" latinLnBrk="0" hangingPunct="1">
              <a:defRPr sz="2000">
                <a:solidFill>
                  <a:srgbClr val="000000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Road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5B2C70-369D-5A5B-C4A1-81A1E786A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DA5594-CE75-4EFF-944F-206BD3E01A83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2828B3-F0B0-37B3-A6B3-E41171842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8C50CA09-9ED0-92B3-573E-0D61D4418A97}"/>
              </a:ext>
            </a:extLst>
          </p:cNvPr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2" name="Google Shape;232;p19">
            <a:extLst>
              <a:ext uri="{FF2B5EF4-FFF2-40B4-BE49-F238E27FC236}">
                <a16:creationId xmlns:a16="http://schemas.microsoft.com/office/drawing/2014/main" id="{8A4164F5-DFDE-4C48-8722-65F8CD289AF1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63924"/>
            <a:ext cx="9144000" cy="42940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62F0E132-1E2A-A240-75B2-2FE46BF3E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3087" y="484325"/>
            <a:ext cx="1093229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</a:t>
            </a:r>
          </a:p>
        </p:txBody>
      </p:sp>
      <p:pic>
        <p:nvPicPr>
          <p:cNvPr id="11" name="Picture 4" descr="Pennsylvania County Map (Printable State Map with County Lines) – DIY  Projects, Patterns, Monograms, Designs, Templates">
            <a:extLst>
              <a:ext uri="{FF2B5EF4-FFF2-40B4-BE49-F238E27FC236}">
                <a16:creationId xmlns:a16="http://schemas.microsoft.com/office/drawing/2014/main" id="{1FE1F4D7-EDE3-5DBA-48C5-359CB9299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03598" y="342900"/>
            <a:ext cx="3577545" cy="205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92230B-D38E-9C9A-CEC8-F876369BE0E6}"/>
              </a:ext>
            </a:extLst>
          </p:cNvPr>
          <p:cNvSpPr/>
          <p:nvPr/>
        </p:nvSpPr>
        <p:spPr>
          <a:xfrm>
            <a:off x="96143" y="68584"/>
            <a:ext cx="8885000" cy="2354341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4489214-39A3-6292-8AD5-F809EB4CC081}"/>
              </a:ext>
            </a:extLst>
          </p:cNvPr>
          <p:cNvSpPr/>
          <p:nvPr/>
        </p:nvSpPr>
        <p:spPr>
          <a:xfrm>
            <a:off x="96937" y="68585"/>
            <a:ext cx="8884205" cy="415315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Project Walkthrough: Westmoreland County, Shields Farm Rd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EE96EC-1B14-F8D4-074C-203B4C59B5C4}"/>
              </a:ext>
            </a:extLst>
          </p:cNvPr>
          <p:cNvSpPr txBox="1"/>
          <p:nvPr/>
        </p:nvSpPr>
        <p:spPr>
          <a:xfrm>
            <a:off x="108843" y="483900"/>
            <a:ext cx="563190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2018: $49K Grant, $11K in-kind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Road collected all runoff from long hill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Installed detention basin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Installed several crosspipes, through the bank pipes, and infiltration trenches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894431A-12A4-2479-7EA9-056BF1BA902D}"/>
              </a:ext>
            </a:extLst>
          </p:cNvPr>
          <p:cNvSpPr/>
          <p:nvPr/>
        </p:nvSpPr>
        <p:spPr>
          <a:xfrm>
            <a:off x="7476644" y="1410972"/>
            <a:ext cx="137160" cy="13716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27" name="Picture 4" descr="Pennsylvania County Map (Printable State Map with County Lines) – DIY  Projects, Patterns, Monograms, Designs, Templates">
            <a:extLst>
              <a:ext uri="{FF2B5EF4-FFF2-40B4-BE49-F238E27FC236}">
                <a16:creationId xmlns:a16="http://schemas.microsoft.com/office/drawing/2014/main" id="{4BAEDB0B-0F7D-5173-8CE2-94AD728D8E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50636" y="483900"/>
            <a:ext cx="3220617" cy="185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48604225-2466-B5D0-8583-A3D6F75A9EBC}"/>
              </a:ext>
            </a:extLst>
          </p:cNvPr>
          <p:cNvSpPr/>
          <p:nvPr/>
        </p:nvSpPr>
        <p:spPr>
          <a:xfrm>
            <a:off x="6147670" y="1728539"/>
            <a:ext cx="422031" cy="401995"/>
          </a:xfrm>
          <a:prstGeom prst="star5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10F750CD-3D56-775D-113A-DFBA47737921}"/>
              </a:ext>
            </a:extLst>
          </p:cNvPr>
          <p:cNvSpPr/>
          <p:nvPr/>
        </p:nvSpPr>
        <p:spPr>
          <a:xfrm rot="2841492" flipH="1">
            <a:off x="6233785" y="5709864"/>
            <a:ext cx="2027418" cy="1123228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67811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>
          <a:extLst>
            <a:ext uri="{FF2B5EF4-FFF2-40B4-BE49-F238E27FC236}">
              <a16:creationId xmlns:a16="http://schemas.microsoft.com/office/drawing/2014/main" id="{8D50600D-54EB-F5E9-287C-2B685ED29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2AB359-17FD-CAD9-E1AC-3D88BFE7DEA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676650" cy="68580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id="{A2A1793C-AB8C-E540-6775-2E6870F41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24" y="85962"/>
            <a:ext cx="1195329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BEFORE</a:t>
            </a: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6B231244-E6DE-0BC8-8A5A-8C609655276B}"/>
              </a:ext>
            </a:extLst>
          </p:cNvPr>
          <p:cNvSpPr/>
          <p:nvPr/>
        </p:nvSpPr>
        <p:spPr>
          <a:xfrm rot="2657348">
            <a:off x="-5265" y="1133411"/>
            <a:ext cx="3929192" cy="4973455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0 w 8199994"/>
              <a:gd name="connsiteY0" fmla="*/ -1 h 7459621"/>
              <a:gd name="connsiteX1" fmla="*/ 8199994 w 8199994"/>
              <a:gd name="connsiteY1" fmla="*/ 7459621 h 7459621"/>
              <a:gd name="connsiteX0" fmla="*/ 0 w 8199994"/>
              <a:gd name="connsiteY0" fmla="*/ -1 h 7459621"/>
              <a:gd name="connsiteX1" fmla="*/ 6559010 w 8199994"/>
              <a:gd name="connsiteY1" fmla="*/ 6493074 h 7459621"/>
              <a:gd name="connsiteX2" fmla="*/ 8199994 w 8199994"/>
              <a:gd name="connsiteY2" fmla="*/ 7459621 h 7459621"/>
              <a:gd name="connsiteX0" fmla="*/ 0 w 10022842"/>
              <a:gd name="connsiteY0" fmla="*/ -1 h 7612604"/>
              <a:gd name="connsiteX1" fmla="*/ 6559010 w 10022842"/>
              <a:gd name="connsiteY1" fmla="*/ 6493074 h 7612604"/>
              <a:gd name="connsiteX2" fmla="*/ 10022842 w 10022842"/>
              <a:gd name="connsiteY2" fmla="*/ 7612604 h 7612604"/>
              <a:gd name="connsiteX0" fmla="*/ 0 w 10022842"/>
              <a:gd name="connsiteY0" fmla="*/ -1 h 7612655"/>
              <a:gd name="connsiteX1" fmla="*/ 6559010 w 10022842"/>
              <a:gd name="connsiteY1" fmla="*/ 6493074 h 7612655"/>
              <a:gd name="connsiteX2" fmla="*/ 10022842 w 10022842"/>
              <a:gd name="connsiteY2" fmla="*/ 7612604 h 7612655"/>
              <a:gd name="connsiteX0" fmla="*/ 0 w 10022842"/>
              <a:gd name="connsiteY0" fmla="*/ -1 h 7612655"/>
              <a:gd name="connsiteX1" fmla="*/ 6559010 w 10022842"/>
              <a:gd name="connsiteY1" fmla="*/ 6493074 h 7612655"/>
              <a:gd name="connsiteX2" fmla="*/ 10022842 w 10022842"/>
              <a:gd name="connsiteY2" fmla="*/ 7612604 h 7612655"/>
              <a:gd name="connsiteX0" fmla="*/ 0 w 10022842"/>
              <a:gd name="connsiteY0" fmla="*/ -1 h 8572873"/>
              <a:gd name="connsiteX1" fmla="*/ 6559010 w 10022842"/>
              <a:gd name="connsiteY1" fmla="*/ 6493074 h 8572873"/>
              <a:gd name="connsiteX2" fmla="*/ 10022842 w 10022842"/>
              <a:gd name="connsiteY2" fmla="*/ 7612604 h 8572873"/>
              <a:gd name="connsiteX0" fmla="*/ 0 w 10022842"/>
              <a:gd name="connsiteY0" fmla="*/ -1 h 8572873"/>
              <a:gd name="connsiteX1" fmla="*/ 6559010 w 10022842"/>
              <a:gd name="connsiteY1" fmla="*/ 6493074 h 8572873"/>
              <a:gd name="connsiteX2" fmla="*/ 10022842 w 10022842"/>
              <a:gd name="connsiteY2" fmla="*/ 7612604 h 8572873"/>
              <a:gd name="connsiteX0" fmla="*/ 0 w 10022842"/>
              <a:gd name="connsiteY0" fmla="*/ -1 h 7614898"/>
              <a:gd name="connsiteX1" fmla="*/ 6559010 w 10022842"/>
              <a:gd name="connsiteY1" fmla="*/ 6493074 h 7614898"/>
              <a:gd name="connsiteX2" fmla="*/ 10022842 w 10022842"/>
              <a:gd name="connsiteY2" fmla="*/ 7612604 h 7614898"/>
              <a:gd name="connsiteX0" fmla="*/ 0 w 6732763"/>
              <a:gd name="connsiteY0" fmla="*/ 1450797 h 8027205"/>
              <a:gd name="connsiteX1" fmla="*/ 6559010 w 6732763"/>
              <a:gd name="connsiteY1" fmla="*/ 7943872 h 8027205"/>
              <a:gd name="connsiteX2" fmla="*/ 1011545 w 6732763"/>
              <a:gd name="connsiteY2" fmla="*/ 1 h 8027205"/>
              <a:gd name="connsiteX0" fmla="*/ 6026670 w 6163236"/>
              <a:gd name="connsiteY0" fmla="*/ 9119455 h 9222363"/>
              <a:gd name="connsiteX1" fmla="*/ 5664231 w 6163236"/>
              <a:gd name="connsiteY1" fmla="*/ 7943872 h 9222363"/>
              <a:gd name="connsiteX2" fmla="*/ 116766 w 6163236"/>
              <a:gd name="connsiteY2" fmla="*/ 1 h 9222363"/>
              <a:gd name="connsiteX0" fmla="*/ 6119303 w 6201327"/>
              <a:gd name="connsiteY0" fmla="*/ 9119455 h 9184729"/>
              <a:gd name="connsiteX1" fmla="*/ 1830375 w 6201327"/>
              <a:gd name="connsiteY1" fmla="*/ 4005991 h 9184729"/>
              <a:gd name="connsiteX2" fmla="*/ 209399 w 6201327"/>
              <a:gd name="connsiteY2" fmla="*/ 1 h 9184729"/>
              <a:gd name="connsiteX0" fmla="*/ 6119303 w 6370871"/>
              <a:gd name="connsiteY0" fmla="*/ 9119455 h 9342892"/>
              <a:gd name="connsiteX1" fmla="*/ 1830375 w 6370871"/>
              <a:gd name="connsiteY1" fmla="*/ 4005991 h 9342892"/>
              <a:gd name="connsiteX2" fmla="*/ 209399 w 6370871"/>
              <a:gd name="connsiteY2" fmla="*/ 1 h 9342892"/>
              <a:gd name="connsiteX0" fmla="*/ 6506718 w 6758286"/>
              <a:gd name="connsiteY0" fmla="*/ 9119455 h 9342892"/>
              <a:gd name="connsiteX1" fmla="*/ 2217790 w 6758286"/>
              <a:gd name="connsiteY1" fmla="*/ 4005991 h 9342892"/>
              <a:gd name="connsiteX2" fmla="*/ 596814 w 6758286"/>
              <a:gd name="connsiteY2" fmla="*/ 1 h 9342892"/>
              <a:gd name="connsiteX0" fmla="*/ 6996396 w 7247964"/>
              <a:gd name="connsiteY0" fmla="*/ 9409682 h 9633119"/>
              <a:gd name="connsiteX1" fmla="*/ 2707468 w 7247964"/>
              <a:gd name="connsiteY1" fmla="*/ 4296218 h 9633119"/>
              <a:gd name="connsiteX2" fmla="*/ 460120 w 7247964"/>
              <a:gd name="connsiteY2" fmla="*/ 0 h 9633119"/>
              <a:gd name="connsiteX0" fmla="*/ 6863867 w 7115435"/>
              <a:gd name="connsiteY0" fmla="*/ 9409682 h 9633119"/>
              <a:gd name="connsiteX1" fmla="*/ 2574939 w 7115435"/>
              <a:gd name="connsiteY1" fmla="*/ 4296218 h 9633119"/>
              <a:gd name="connsiteX2" fmla="*/ 327591 w 7115435"/>
              <a:gd name="connsiteY2" fmla="*/ 0 h 9633119"/>
              <a:gd name="connsiteX0" fmla="*/ 7223568 w 7475136"/>
              <a:gd name="connsiteY0" fmla="*/ 9088948 h 9312385"/>
              <a:gd name="connsiteX1" fmla="*/ 2934640 w 7475136"/>
              <a:gd name="connsiteY1" fmla="*/ 3975484 h 9312385"/>
              <a:gd name="connsiteX2" fmla="*/ 270573 w 7475136"/>
              <a:gd name="connsiteY2" fmla="*/ -1 h 9312385"/>
              <a:gd name="connsiteX0" fmla="*/ 7038834 w 7290402"/>
              <a:gd name="connsiteY0" fmla="*/ 9088948 h 9312385"/>
              <a:gd name="connsiteX1" fmla="*/ 2749906 w 7290402"/>
              <a:gd name="connsiteY1" fmla="*/ 3975484 h 9312385"/>
              <a:gd name="connsiteX2" fmla="*/ 85839 w 7290402"/>
              <a:gd name="connsiteY2" fmla="*/ -1 h 9312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90402" h="9312385">
                <a:moveTo>
                  <a:pt x="7038834" y="9088948"/>
                </a:moveTo>
                <a:cubicBezTo>
                  <a:pt x="8082670" y="10061879"/>
                  <a:pt x="5727633" y="7766246"/>
                  <a:pt x="2749906" y="3975484"/>
                </a:cubicBezTo>
                <a:cubicBezTo>
                  <a:pt x="532979" y="1467477"/>
                  <a:pt x="-284578" y="1334721"/>
                  <a:pt x="85839" y="-1"/>
                </a:cubicBezTo>
              </a:path>
            </a:pathLst>
          </a:custGeom>
          <a:ln w="38100">
            <a:solidFill>
              <a:srgbClr val="0070C0"/>
            </a:solidFill>
            <a:prstDash val="dash"/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FFFFFF"/>
                </a:glo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5CAC6F49-8147-3356-A7FD-C566613224F2}"/>
              </a:ext>
            </a:extLst>
          </p:cNvPr>
          <p:cNvSpPr/>
          <p:nvPr/>
        </p:nvSpPr>
        <p:spPr>
          <a:xfrm rot="2657348">
            <a:off x="1871390" y="5714424"/>
            <a:ext cx="339680" cy="2320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0 w 8199994"/>
              <a:gd name="connsiteY0" fmla="*/ -1 h 7459621"/>
              <a:gd name="connsiteX1" fmla="*/ 8199994 w 8199994"/>
              <a:gd name="connsiteY1" fmla="*/ 7459621 h 7459621"/>
              <a:gd name="connsiteX0" fmla="*/ 0 w 8199994"/>
              <a:gd name="connsiteY0" fmla="*/ -1 h 7459621"/>
              <a:gd name="connsiteX1" fmla="*/ 6559010 w 8199994"/>
              <a:gd name="connsiteY1" fmla="*/ 6493074 h 7459621"/>
              <a:gd name="connsiteX2" fmla="*/ 8199994 w 8199994"/>
              <a:gd name="connsiteY2" fmla="*/ 7459621 h 7459621"/>
              <a:gd name="connsiteX0" fmla="*/ 0 w 10022842"/>
              <a:gd name="connsiteY0" fmla="*/ -1 h 7612604"/>
              <a:gd name="connsiteX1" fmla="*/ 6559010 w 10022842"/>
              <a:gd name="connsiteY1" fmla="*/ 6493074 h 7612604"/>
              <a:gd name="connsiteX2" fmla="*/ 10022842 w 10022842"/>
              <a:gd name="connsiteY2" fmla="*/ 7612604 h 7612604"/>
              <a:gd name="connsiteX0" fmla="*/ 0 w 10022842"/>
              <a:gd name="connsiteY0" fmla="*/ -1 h 7612655"/>
              <a:gd name="connsiteX1" fmla="*/ 6559010 w 10022842"/>
              <a:gd name="connsiteY1" fmla="*/ 6493074 h 7612655"/>
              <a:gd name="connsiteX2" fmla="*/ 10022842 w 10022842"/>
              <a:gd name="connsiteY2" fmla="*/ 7612604 h 7612655"/>
              <a:gd name="connsiteX0" fmla="*/ 0 w 10022842"/>
              <a:gd name="connsiteY0" fmla="*/ -1 h 7612655"/>
              <a:gd name="connsiteX1" fmla="*/ 6559010 w 10022842"/>
              <a:gd name="connsiteY1" fmla="*/ 6493074 h 7612655"/>
              <a:gd name="connsiteX2" fmla="*/ 10022842 w 10022842"/>
              <a:gd name="connsiteY2" fmla="*/ 7612604 h 7612655"/>
              <a:gd name="connsiteX0" fmla="*/ 0 w 10022842"/>
              <a:gd name="connsiteY0" fmla="*/ -1 h 8572873"/>
              <a:gd name="connsiteX1" fmla="*/ 6559010 w 10022842"/>
              <a:gd name="connsiteY1" fmla="*/ 6493074 h 8572873"/>
              <a:gd name="connsiteX2" fmla="*/ 10022842 w 10022842"/>
              <a:gd name="connsiteY2" fmla="*/ 7612604 h 8572873"/>
              <a:gd name="connsiteX0" fmla="*/ 0 w 10022842"/>
              <a:gd name="connsiteY0" fmla="*/ -1 h 8572873"/>
              <a:gd name="connsiteX1" fmla="*/ 6559010 w 10022842"/>
              <a:gd name="connsiteY1" fmla="*/ 6493074 h 8572873"/>
              <a:gd name="connsiteX2" fmla="*/ 10022842 w 10022842"/>
              <a:gd name="connsiteY2" fmla="*/ 7612604 h 8572873"/>
              <a:gd name="connsiteX0" fmla="*/ 0 w 10022842"/>
              <a:gd name="connsiteY0" fmla="*/ -1 h 7614898"/>
              <a:gd name="connsiteX1" fmla="*/ 6559010 w 10022842"/>
              <a:gd name="connsiteY1" fmla="*/ 6493074 h 7614898"/>
              <a:gd name="connsiteX2" fmla="*/ 10022842 w 10022842"/>
              <a:gd name="connsiteY2" fmla="*/ 7612604 h 7614898"/>
              <a:gd name="connsiteX0" fmla="*/ 0 w 6732763"/>
              <a:gd name="connsiteY0" fmla="*/ 1450797 h 8027205"/>
              <a:gd name="connsiteX1" fmla="*/ 6559010 w 6732763"/>
              <a:gd name="connsiteY1" fmla="*/ 7943872 h 8027205"/>
              <a:gd name="connsiteX2" fmla="*/ 1011545 w 6732763"/>
              <a:gd name="connsiteY2" fmla="*/ 1 h 8027205"/>
              <a:gd name="connsiteX0" fmla="*/ 6026670 w 6163236"/>
              <a:gd name="connsiteY0" fmla="*/ 9119455 h 9222363"/>
              <a:gd name="connsiteX1" fmla="*/ 5664231 w 6163236"/>
              <a:gd name="connsiteY1" fmla="*/ 7943872 h 9222363"/>
              <a:gd name="connsiteX2" fmla="*/ 116766 w 6163236"/>
              <a:gd name="connsiteY2" fmla="*/ 1 h 9222363"/>
              <a:gd name="connsiteX0" fmla="*/ 6119303 w 6201327"/>
              <a:gd name="connsiteY0" fmla="*/ 9119455 h 9184729"/>
              <a:gd name="connsiteX1" fmla="*/ 1830375 w 6201327"/>
              <a:gd name="connsiteY1" fmla="*/ 4005991 h 9184729"/>
              <a:gd name="connsiteX2" fmla="*/ 209399 w 6201327"/>
              <a:gd name="connsiteY2" fmla="*/ 1 h 9184729"/>
              <a:gd name="connsiteX0" fmla="*/ 6119303 w 6370871"/>
              <a:gd name="connsiteY0" fmla="*/ 9119455 h 9342892"/>
              <a:gd name="connsiteX1" fmla="*/ 1830375 w 6370871"/>
              <a:gd name="connsiteY1" fmla="*/ 4005991 h 9342892"/>
              <a:gd name="connsiteX2" fmla="*/ 209399 w 6370871"/>
              <a:gd name="connsiteY2" fmla="*/ 1 h 9342892"/>
              <a:gd name="connsiteX0" fmla="*/ 6506718 w 6758286"/>
              <a:gd name="connsiteY0" fmla="*/ 9119455 h 9342892"/>
              <a:gd name="connsiteX1" fmla="*/ 2217790 w 6758286"/>
              <a:gd name="connsiteY1" fmla="*/ 4005991 h 9342892"/>
              <a:gd name="connsiteX2" fmla="*/ 596814 w 6758286"/>
              <a:gd name="connsiteY2" fmla="*/ 1 h 9342892"/>
              <a:gd name="connsiteX0" fmla="*/ 6996396 w 7247964"/>
              <a:gd name="connsiteY0" fmla="*/ 9409682 h 9633119"/>
              <a:gd name="connsiteX1" fmla="*/ 2707468 w 7247964"/>
              <a:gd name="connsiteY1" fmla="*/ 4296218 h 9633119"/>
              <a:gd name="connsiteX2" fmla="*/ 460120 w 7247964"/>
              <a:gd name="connsiteY2" fmla="*/ 0 h 9633119"/>
              <a:gd name="connsiteX0" fmla="*/ 6863867 w 7115435"/>
              <a:gd name="connsiteY0" fmla="*/ 9409682 h 9633119"/>
              <a:gd name="connsiteX1" fmla="*/ 2574939 w 7115435"/>
              <a:gd name="connsiteY1" fmla="*/ 4296218 h 9633119"/>
              <a:gd name="connsiteX2" fmla="*/ 327591 w 7115435"/>
              <a:gd name="connsiteY2" fmla="*/ 0 h 9633119"/>
              <a:gd name="connsiteX0" fmla="*/ 7223568 w 7475136"/>
              <a:gd name="connsiteY0" fmla="*/ 9088948 h 9312385"/>
              <a:gd name="connsiteX1" fmla="*/ 2934640 w 7475136"/>
              <a:gd name="connsiteY1" fmla="*/ 3975484 h 9312385"/>
              <a:gd name="connsiteX2" fmla="*/ 270573 w 7475136"/>
              <a:gd name="connsiteY2" fmla="*/ -1 h 9312385"/>
              <a:gd name="connsiteX0" fmla="*/ 7038834 w 7290402"/>
              <a:gd name="connsiteY0" fmla="*/ 9088948 h 9312385"/>
              <a:gd name="connsiteX1" fmla="*/ 2749906 w 7290402"/>
              <a:gd name="connsiteY1" fmla="*/ 3975484 h 9312385"/>
              <a:gd name="connsiteX2" fmla="*/ 85839 w 7290402"/>
              <a:gd name="connsiteY2" fmla="*/ -1 h 9312385"/>
              <a:gd name="connsiteX0" fmla="*/ 4805991 w 5057559"/>
              <a:gd name="connsiteY0" fmla="*/ 5731371 h 5954808"/>
              <a:gd name="connsiteX1" fmla="*/ 517063 w 5057559"/>
              <a:gd name="connsiteY1" fmla="*/ 617907 h 5954808"/>
              <a:gd name="connsiteX2" fmla="*/ 4277265 w 5057559"/>
              <a:gd name="connsiteY2" fmla="*/ 2800307 h 5954808"/>
              <a:gd name="connsiteX0" fmla="*/ 1487679 w 2846320"/>
              <a:gd name="connsiteY0" fmla="*/ 2931063 h 4163161"/>
              <a:gd name="connsiteX1" fmla="*/ 1124568 w 2846320"/>
              <a:gd name="connsiteY1" fmla="*/ 1809789 h 4163161"/>
              <a:gd name="connsiteX2" fmla="*/ 958953 w 2846320"/>
              <a:gd name="connsiteY2" fmla="*/ -1 h 4163161"/>
              <a:gd name="connsiteX0" fmla="*/ 1487679 w 2356229"/>
              <a:gd name="connsiteY0" fmla="*/ 2931063 h 3567710"/>
              <a:gd name="connsiteX1" fmla="*/ 1124568 w 2356229"/>
              <a:gd name="connsiteY1" fmla="*/ 1809789 h 3567710"/>
              <a:gd name="connsiteX2" fmla="*/ 958953 w 2356229"/>
              <a:gd name="connsiteY2" fmla="*/ -1 h 3567710"/>
              <a:gd name="connsiteX0" fmla="*/ 1793750 w 2431734"/>
              <a:gd name="connsiteY0" fmla="*/ 3211881 h 3654266"/>
              <a:gd name="connsiteX1" fmla="*/ 1124568 w 2431734"/>
              <a:gd name="connsiteY1" fmla="*/ 1809789 h 3654266"/>
              <a:gd name="connsiteX2" fmla="*/ 958953 w 2431734"/>
              <a:gd name="connsiteY2" fmla="*/ -1 h 3654266"/>
              <a:gd name="connsiteX0" fmla="*/ 1793750 w 1793750"/>
              <a:gd name="connsiteY0" fmla="*/ 3211881 h 3211880"/>
              <a:gd name="connsiteX1" fmla="*/ 1124568 w 1793750"/>
              <a:gd name="connsiteY1" fmla="*/ 1809789 h 3211880"/>
              <a:gd name="connsiteX2" fmla="*/ 958953 w 1793750"/>
              <a:gd name="connsiteY2" fmla="*/ -1 h 3211880"/>
              <a:gd name="connsiteX0" fmla="*/ 1016648 w 1016648"/>
              <a:gd name="connsiteY0" fmla="*/ 3211881 h 3211880"/>
              <a:gd name="connsiteX1" fmla="*/ 347466 w 1016648"/>
              <a:gd name="connsiteY1" fmla="*/ 1809789 h 3211880"/>
              <a:gd name="connsiteX2" fmla="*/ 181851 w 1016648"/>
              <a:gd name="connsiteY2" fmla="*/ -1 h 3211880"/>
              <a:gd name="connsiteX0" fmla="*/ 1006254 w 1006254"/>
              <a:gd name="connsiteY0" fmla="*/ 3211881 h 3211880"/>
              <a:gd name="connsiteX1" fmla="*/ 337072 w 1006254"/>
              <a:gd name="connsiteY1" fmla="*/ 1809789 h 3211880"/>
              <a:gd name="connsiteX2" fmla="*/ 171457 w 1006254"/>
              <a:gd name="connsiteY2" fmla="*/ -1 h 3211880"/>
              <a:gd name="connsiteX0" fmla="*/ 834797 w 834797"/>
              <a:gd name="connsiteY0" fmla="*/ 3211881 h 3211880"/>
              <a:gd name="connsiteX1" fmla="*/ 165615 w 834797"/>
              <a:gd name="connsiteY1" fmla="*/ 1809789 h 3211880"/>
              <a:gd name="connsiteX2" fmla="*/ 0 w 834797"/>
              <a:gd name="connsiteY2" fmla="*/ -1 h 3211880"/>
              <a:gd name="connsiteX0" fmla="*/ 834797 w 834797"/>
              <a:gd name="connsiteY0" fmla="*/ 3211881 h 3211880"/>
              <a:gd name="connsiteX1" fmla="*/ 165615 w 834797"/>
              <a:gd name="connsiteY1" fmla="*/ 1809789 h 3211880"/>
              <a:gd name="connsiteX2" fmla="*/ 0 w 834797"/>
              <a:gd name="connsiteY2" fmla="*/ -1 h 3211880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1166778 w 1166778"/>
              <a:gd name="connsiteY0" fmla="*/ 747257 h 1381682"/>
              <a:gd name="connsiteX1" fmla="*/ 204662 w 1166778"/>
              <a:gd name="connsiteY1" fmla="*/ 1288824 h 1381682"/>
              <a:gd name="connsiteX2" fmla="*/ 0 w 1166778"/>
              <a:gd name="connsiteY2" fmla="*/ -1 h 1381682"/>
              <a:gd name="connsiteX0" fmla="*/ 1166778 w 1166778"/>
              <a:gd name="connsiteY0" fmla="*/ 747257 h 747257"/>
              <a:gd name="connsiteX1" fmla="*/ 0 w 1166778"/>
              <a:gd name="connsiteY1" fmla="*/ -1 h 747257"/>
              <a:gd name="connsiteX0" fmla="*/ 1100952 w 1100953"/>
              <a:gd name="connsiteY0" fmla="*/ 143513 h 143512"/>
              <a:gd name="connsiteX1" fmla="*/ 0 w 1100953"/>
              <a:gd name="connsiteY1" fmla="*/ -1 h 143512"/>
              <a:gd name="connsiteX0" fmla="*/ 821619 w 821620"/>
              <a:gd name="connsiteY0" fmla="*/ 5614 h 5613"/>
              <a:gd name="connsiteX1" fmla="*/ 0 w 821620"/>
              <a:gd name="connsiteY1" fmla="*/ 1 h 5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1620" h="5613">
                <a:moveTo>
                  <a:pt x="821619" y="5614"/>
                </a:moveTo>
                <a:lnTo>
                  <a:pt x="0" y="1"/>
                </a:lnTo>
              </a:path>
            </a:pathLst>
          </a:custGeom>
          <a:ln w="38100">
            <a:solidFill>
              <a:srgbClr val="0070C0"/>
            </a:solidFill>
            <a:prstDash val="dash"/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FFFFFF"/>
                </a:glo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" name="Google Shape;216;p17">
            <a:extLst>
              <a:ext uri="{FF2B5EF4-FFF2-40B4-BE49-F238E27FC236}">
                <a16:creationId xmlns:a16="http://schemas.microsoft.com/office/drawing/2014/main" id="{6022436A-B5A8-E78A-7DD1-FEB1C040D593}"/>
              </a:ext>
            </a:extLst>
          </p:cNvPr>
          <p:cNvPicPr preferRelativeResize="0"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6650" y="0"/>
            <a:ext cx="5386927" cy="6797683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A13F332-8EC3-8636-8019-C67FE4EE5C1F}"/>
              </a:ext>
            </a:extLst>
          </p:cNvPr>
          <p:cNvCxnSpPr>
            <a:cxnSpLocks/>
            <a:stCxn id="5" idx="0"/>
          </p:cNvCxnSpPr>
          <p:nvPr/>
        </p:nvCxnSpPr>
        <p:spPr>
          <a:xfrm flipH="1">
            <a:off x="1870482" y="46613"/>
            <a:ext cx="18638" cy="1041732"/>
          </a:xfrm>
          <a:prstGeom prst="straightConnector1">
            <a:avLst/>
          </a:prstGeom>
          <a:ln w="1270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D3C5248-A136-44F9-385D-683D055444C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4624" y="46613"/>
            <a:ext cx="548992" cy="42162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C7738650-950B-F0FA-9562-13F117FEC42C}"/>
              </a:ext>
            </a:extLst>
          </p:cNvPr>
          <p:cNvSpPr/>
          <p:nvPr/>
        </p:nvSpPr>
        <p:spPr>
          <a:xfrm rot="2657348" flipH="1" flipV="1">
            <a:off x="7272015" y="1615055"/>
            <a:ext cx="677641" cy="77864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0 w 8199994"/>
              <a:gd name="connsiteY0" fmla="*/ -1 h 7459621"/>
              <a:gd name="connsiteX1" fmla="*/ 8199994 w 8199994"/>
              <a:gd name="connsiteY1" fmla="*/ 7459621 h 7459621"/>
              <a:gd name="connsiteX0" fmla="*/ 0 w 8199994"/>
              <a:gd name="connsiteY0" fmla="*/ -1 h 7459621"/>
              <a:gd name="connsiteX1" fmla="*/ 6559010 w 8199994"/>
              <a:gd name="connsiteY1" fmla="*/ 6493074 h 7459621"/>
              <a:gd name="connsiteX2" fmla="*/ 8199994 w 8199994"/>
              <a:gd name="connsiteY2" fmla="*/ 7459621 h 7459621"/>
              <a:gd name="connsiteX0" fmla="*/ 0 w 10022842"/>
              <a:gd name="connsiteY0" fmla="*/ -1 h 7612604"/>
              <a:gd name="connsiteX1" fmla="*/ 6559010 w 10022842"/>
              <a:gd name="connsiteY1" fmla="*/ 6493074 h 7612604"/>
              <a:gd name="connsiteX2" fmla="*/ 10022842 w 10022842"/>
              <a:gd name="connsiteY2" fmla="*/ 7612604 h 7612604"/>
              <a:gd name="connsiteX0" fmla="*/ 0 w 10022842"/>
              <a:gd name="connsiteY0" fmla="*/ -1 h 7612655"/>
              <a:gd name="connsiteX1" fmla="*/ 6559010 w 10022842"/>
              <a:gd name="connsiteY1" fmla="*/ 6493074 h 7612655"/>
              <a:gd name="connsiteX2" fmla="*/ 10022842 w 10022842"/>
              <a:gd name="connsiteY2" fmla="*/ 7612604 h 7612655"/>
              <a:gd name="connsiteX0" fmla="*/ 0 w 10022842"/>
              <a:gd name="connsiteY0" fmla="*/ -1 h 7612655"/>
              <a:gd name="connsiteX1" fmla="*/ 6559010 w 10022842"/>
              <a:gd name="connsiteY1" fmla="*/ 6493074 h 7612655"/>
              <a:gd name="connsiteX2" fmla="*/ 10022842 w 10022842"/>
              <a:gd name="connsiteY2" fmla="*/ 7612604 h 7612655"/>
              <a:gd name="connsiteX0" fmla="*/ 0 w 10022842"/>
              <a:gd name="connsiteY0" fmla="*/ -1 h 8572873"/>
              <a:gd name="connsiteX1" fmla="*/ 6559010 w 10022842"/>
              <a:gd name="connsiteY1" fmla="*/ 6493074 h 8572873"/>
              <a:gd name="connsiteX2" fmla="*/ 10022842 w 10022842"/>
              <a:gd name="connsiteY2" fmla="*/ 7612604 h 8572873"/>
              <a:gd name="connsiteX0" fmla="*/ 0 w 10022842"/>
              <a:gd name="connsiteY0" fmla="*/ -1 h 8572873"/>
              <a:gd name="connsiteX1" fmla="*/ 6559010 w 10022842"/>
              <a:gd name="connsiteY1" fmla="*/ 6493074 h 8572873"/>
              <a:gd name="connsiteX2" fmla="*/ 10022842 w 10022842"/>
              <a:gd name="connsiteY2" fmla="*/ 7612604 h 8572873"/>
              <a:gd name="connsiteX0" fmla="*/ 0 w 10022842"/>
              <a:gd name="connsiteY0" fmla="*/ -1 h 7614898"/>
              <a:gd name="connsiteX1" fmla="*/ 6559010 w 10022842"/>
              <a:gd name="connsiteY1" fmla="*/ 6493074 h 7614898"/>
              <a:gd name="connsiteX2" fmla="*/ 10022842 w 10022842"/>
              <a:gd name="connsiteY2" fmla="*/ 7612604 h 7614898"/>
              <a:gd name="connsiteX0" fmla="*/ 0 w 6732763"/>
              <a:gd name="connsiteY0" fmla="*/ 1450797 h 8027205"/>
              <a:gd name="connsiteX1" fmla="*/ 6559010 w 6732763"/>
              <a:gd name="connsiteY1" fmla="*/ 7943872 h 8027205"/>
              <a:gd name="connsiteX2" fmla="*/ 1011545 w 6732763"/>
              <a:gd name="connsiteY2" fmla="*/ 1 h 8027205"/>
              <a:gd name="connsiteX0" fmla="*/ 6026670 w 6163236"/>
              <a:gd name="connsiteY0" fmla="*/ 9119455 h 9222363"/>
              <a:gd name="connsiteX1" fmla="*/ 5664231 w 6163236"/>
              <a:gd name="connsiteY1" fmla="*/ 7943872 h 9222363"/>
              <a:gd name="connsiteX2" fmla="*/ 116766 w 6163236"/>
              <a:gd name="connsiteY2" fmla="*/ 1 h 9222363"/>
              <a:gd name="connsiteX0" fmla="*/ 6119303 w 6201327"/>
              <a:gd name="connsiteY0" fmla="*/ 9119455 h 9184729"/>
              <a:gd name="connsiteX1" fmla="*/ 1830375 w 6201327"/>
              <a:gd name="connsiteY1" fmla="*/ 4005991 h 9184729"/>
              <a:gd name="connsiteX2" fmla="*/ 209399 w 6201327"/>
              <a:gd name="connsiteY2" fmla="*/ 1 h 9184729"/>
              <a:gd name="connsiteX0" fmla="*/ 6119303 w 6370871"/>
              <a:gd name="connsiteY0" fmla="*/ 9119455 h 9342892"/>
              <a:gd name="connsiteX1" fmla="*/ 1830375 w 6370871"/>
              <a:gd name="connsiteY1" fmla="*/ 4005991 h 9342892"/>
              <a:gd name="connsiteX2" fmla="*/ 209399 w 6370871"/>
              <a:gd name="connsiteY2" fmla="*/ 1 h 9342892"/>
              <a:gd name="connsiteX0" fmla="*/ 6506718 w 6758286"/>
              <a:gd name="connsiteY0" fmla="*/ 9119455 h 9342892"/>
              <a:gd name="connsiteX1" fmla="*/ 2217790 w 6758286"/>
              <a:gd name="connsiteY1" fmla="*/ 4005991 h 9342892"/>
              <a:gd name="connsiteX2" fmla="*/ 596814 w 6758286"/>
              <a:gd name="connsiteY2" fmla="*/ 1 h 9342892"/>
              <a:gd name="connsiteX0" fmla="*/ 6996396 w 7247964"/>
              <a:gd name="connsiteY0" fmla="*/ 9409682 h 9633119"/>
              <a:gd name="connsiteX1" fmla="*/ 2707468 w 7247964"/>
              <a:gd name="connsiteY1" fmla="*/ 4296218 h 9633119"/>
              <a:gd name="connsiteX2" fmla="*/ 460120 w 7247964"/>
              <a:gd name="connsiteY2" fmla="*/ 0 h 9633119"/>
              <a:gd name="connsiteX0" fmla="*/ 6863867 w 7115435"/>
              <a:gd name="connsiteY0" fmla="*/ 9409682 h 9633119"/>
              <a:gd name="connsiteX1" fmla="*/ 2574939 w 7115435"/>
              <a:gd name="connsiteY1" fmla="*/ 4296218 h 9633119"/>
              <a:gd name="connsiteX2" fmla="*/ 327591 w 7115435"/>
              <a:gd name="connsiteY2" fmla="*/ 0 h 9633119"/>
              <a:gd name="connsiteX0" fmla="*/ 7223568 w 7475136"/>
              <a:gd name="connsiteY0" fmla="*/ 9088948 h 9312385"/>
              <a:gd name="connsiteX1" fmla="*/ 2934640 w 7475136"/>
              <a:gd name="connsiteY1" fmla="*/ 3975484 h 9312385"/>
              <a:gd name="connsiteX2" fmla="*/ 270573 w 7475136"/>
              <a:gd name="connsiteY2" fmla="*/ -1 h 9312385"/>
              <a:gd name="connsiteX0" fmla="*/ 7038834 w 7290402"/>
              <a:gd name="connsiteY0" fmla="*/ 9088948 h 9312385"/>
              <a:gd name="connsiteX1" fmla="*/ 2749906 w 7290402"/>
              <a:gd name="connsiteY1" fmla="*/ 3975484 h 9312385"/>
              <a:gd name="connsiteX2" fmla="*/ 85839 w 7290402"/>
              <a:gd name="connsiteY2" fmla="*/ -1 h 9312385"/>
              <a:gd name="connsiteX0" fmla="*/ 4805991 w 5057559"/>
              <a:gd name="connsiteY0" fmla="*/ 5731371 h 5954808"/>
              <a:gd name="connsiteX1" fmla="*/ 517063 w 5057559"/>
              <a:gd name="connsiteY1" fmla="*/ 617907 h 5954808"/>
              <a:gd name="connsiteX2" fmla="*/ 4277265 w 5057559"/>
              <a:gd name="connsiteY2" fmla="*/ 2800307 h 5954808"/>
              <a:gd name="connsiteX0" fmla="*/ 1487679 w 2846320"/>
              <a:gd name="connsiteY0" fmla="*/ 2931063 h 4163161"/>
              <a:gd name="connsiteX1" fmla="*/ 1124568 w 2846320"/>
              <a:gd name="connsiteY1" fmla="*/ 1809789 h 4163161"/>
              <a:gd name="connsiteX2" fmla="*/ 958953 w 2846320"/>
              <a:gd name="connsiteY2" fmla="*/ -1 h 4163161"/>
              <a:gd name="connsiteX0" fmla="*/ 1487679 w 2356229"/>
              <a:gd name="connsiteY0" fmla="*/ 2931063 h 3567710"/>
              <a:gd name="connsiteX1" fmla="*/ 1124568 w 2356229"/>
              <a:gd name="connsiteY1" fmla="*/ 1809789 h 3567710"/>
              <a:gd name="connsiteX2" fmla="*/ 958953 w 2356229"/>
              <a:gd name="connsiteY2" fmla="*/ -1 h 3567710"/>
              <a:gd name="connsiteX0" fmla="*/ 1793750 w 2431734"/>
              <a:gd name="connsiteY0" fmla="*/ 3211881 h 3654266"/>
              <a:gd name="connsiteX1" fmla="*/ 1124568 w 2431734"/>
              <a:gd name="connsiteY1" fmla="*/ 1809789 h 3654266"/>
              <a:gd name="connsiteX2" fmla="*/ 958953 w 2431734"/>
              <a:gd name="connsiteY2" fmla="*/ -1 h 3654266"/>
              <a:gd name="connsiteX0" fmla="*/ 1793750 w 1793750"/>
              <a:gd name="connsiteY0" fmla="*/ 3211881 h 3211880"/>
              <a:gd name="connsiteX1" fmla="*/ 1124568 w 1793750"/>
              <a:gd name="connsiteY1" fmla="*/ 1809789 h 3211880"/>
              <a:gd name="connsiteX2" fmla="*/ 958953 w 1793750"/>
              <a:gd name="connsiteY2" fmla="*/ -1 h 3211880"/>
              <a:gd name="connsiteX0" fmla="*/ 1016648 w 1016648"/>
              <a:gd name="connsiteY0" fmla="*/ 3211881 h 3211880"/>
              <a:gd name="connsiteX1" fmla="*/ 347466 w 1016648"/>
              <a:gd name="connsiteY1" fmla="*/ 1809789 h 3211880"/>
              <a:gd name="connsiteX2" fmla="*/ 181851 w 1016648"/>
              <a:gd name="connsiteY2" fmla="*/ -1 h 3211880"/>
              <a:gd name="connsiteX0" fmla="*/ 1006254 w 1006254"/>
              <a:gd name="connsiteY0" fmla="*/ 3211881 h 3211880"/>
              <a:gd name="connsiteX1" fmla="*/ 337072 w 1006254"/>
              <a:gd name="connsiteY1" fmla="*/ 1809789 h 3211880"/>
              <a:gd name="connsiteX2" fmla="*/ 171457 w 1006254"/>
              <a:gd name="connsiteY2" fmla="*/ -1 h 3211880"/>
              <a:gd name="connsiteX0" fmla="*/ 834797 w 834797"/>
              <a:gd name="connsiteY0" fmla="*/ 3211881 h 3211880"/>
              <a:gd name="connsiteX1" fmla="*/ 165615 w 834797"/>
              <a:gd name="connsiteY1" fmla="*/ 1809789 h 3211880"/>
              <a:gd name="connsiteX2" fmla="*/ 0 w 834797"/>
              <a:gd name="connsiteY2" fmla="*/ -1 h 3211880"/>
              <a:gd name="connsiteX0" fmla="*/ 834797 w 834797"/>
              <a:gd name="connsiteY0" fmla="*/ 3211881 h 3211880"/>
              <a:gd name="connsiteX1" fmla="*/ 165615 w 834797"/>
              <a:gd name="connsiteY1" fmla="*/ 1809789 h 3211880"/>
              <a:gd name="connsiteX2" fmla="*/ 0 w 834797"/>
              <a:gd name="connsiteY2" fmla="*/ -1 h 3211880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1166778 w 1166778"/>
              <a:gd name="connsiteY0" fmla="*/ 747257 h 1381682"/>
              <a:gd name="connsiteX1" fmla="*/ 204662 w 1166778"/>
              <a:gd name="connsiteY1" fmla="*/ 1288824 h 1381682"/>
              <a:gd name="connsiteX2" fmla="*/ 0 w 1166778"/>
              <a:gd name="connsiteY2" fmla="*/ -1 h 1381682"/>
              <a:gd name="connsiteX0" fmla="*/ 1166778 w 1166778"/>
              <a:gd name="connsiteY0" fmla="*/ 747257 h 747257"/>
              <a:gd name="connsiteX1" fmla="*/ 0 w 1166778"/>
              <a:gd name="connsiteY1" fmla="*/ -1 h 747257"/>
              <a:gd name="connsiteX0" fmla="*/ 1100952 w 1100953"/>
              <a:gd name="connsiteY0" fmla="*/ 143513 h 143512"/>
              <a:gd name="connsiteX1" fmla="*/ 0 w 1100953"/>
              <a:gd name="connsiteY1" fmla="*/ -1 h 143512"/>
              <a:gd name="connsiteX0" fmla="*/ 821619 w 821620"/>
              <a:gd name="connsiteY0" fmla="*/ 5614 h 5613"/>
              <a:gd name="connsiteX1" fmla="*/ 0 w 821620"/>
              <a:gd name="connsiteY1" fmla="*/ 1 h 5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1620" h="5613">
                <a:moveTo>
                  <a:pt x="821619" y="5614"/>
                </a:moveTo>
                <a:lnTo>
                  <a:pt x="0" y="1"/>
                </a:lnTo>
              </a:path>
            </a:pathLst>
          </a:custGeom>
          <a:ln w="38100">
            <a:solidFill>
              <a:srgbClr val="0070C0"/>
            </a:solidFill>
            <a:prstDash val="dash"/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FFFFFF"/>
                </a:glo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2D1FC48D-CB01-5611-65E3-278BA1792DC5}"/>
              </a:ext>
            </a:extLst>
          </p:cNvPr>
          <p:cNvSpPr/>
          <p:nvPr/>
        </p:nvSpPr>
        <p:spPr>
          <a:xfrm rot="2657348" flipV="1">
            <a:off x="5318450" y="3107975"/>
            <a:ext cx="319121" cy="749625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0 w 8199994"/>
              <a:gd name="connsiteY0" fmla="*/ -1 h 7459621"/>
              <a:gd name="connsiteX1" fmla="*/ 8199994 w 8199994"/>
              <a:gd name="connsiteY1" fmla="*/ 7459621 h 7459621"/>
              <a:gd name="connsiteX0" fmla="*/ 0 w 8199994"/>
              <a:gd name="connsiteY0" fmla="*/ -1 h 7459621"/>
              <a:gd name="connsiteX1" fmla="*/ 6559010 w 8199994"/>
              <a:gd name="connsiteY1" fmla="*/ 6493074 h 7459621"/>
              <a:gd name="connsiteX2" fmla="*/ 8199994 w 8199994"/>
              <a:gd name="connsiteY2" fmla="*/ 7459621 h 7459621"/>
              <a:gd name="connsiteX0" fmla="*/ 0 w 10022842"/>
              <a:gd name="connsiteY0" fmla="*/ -1 h 7612604"/>
              <a:gd name="connsiteX1" fmla="*/ 6559010 w 10022842"/>
              <a:gd name="connsiteY1" fmla="*/ 6493074 h 7612604"/>
              <a:gd name="connsiteX2" fmla="*/ 10022842 w 10022842"/>
              <a:gd name="connsiteY2" fmla="*/ 7612604 h 7612604"/>
              <a:gd name="connsiteX0" fmla="*/ 0 w 10022842"/>
              <a:gd name="connsiteY0" fmla="*/ -1 h 7612655"/>
              <a:gd name="connsiteX1" fmla="*/ 6559010 w 10022842"/>
              <a:gd name="connsiteY1" fmla="*/ 6493074 h 7612655"/>
              <a:gd name="connsiteX2" fmla="*/ 10022842 w 10022842"/>
              <a:gd name="connsiteY2" fmla="*/ 7612604 h 7612655"/>
              <a:gd name="connsiteX0" fmla="*/ 0 w 10022842"/>
              <a:gd name="connsiteY0" fmla="*/ -1 h 7612655"/>
              <a:gd name="connsiteX1" fmla="*/ 6559010 w 10022842"/>
              <a:gd name="connsiteY1" fmla="*/ 6493074 h 7612655"/>
              <a:gd name="connsiteX2" fmla="*/ 10022842 w 10022842"/>
              <a:gd name="connsiteY2" fmla="*/ 7612604 h 7612655"/>
              <a:gd name="connsiteX0" fmla="*/ 0 w 10022842"/>
              <a:gd name="connsiteY0" fmla="*/ -1 h 8572873"/>
              <a:gd name="connsiteX1" fmla="*/ 6559010 w 10022842"/>
              <a:gd name="connsiteY1" fmla="*/ 6493074 h 8572873"/>
              <a:gd name="connsiteX2" fmla="*/ 10022842 w 10022842"/>
              <a:gd name="connsiteY2" fmla="*/ 7612604 h 8572873"/>
              <a:gd name="connsiteX0" fmla="*/ 0 w 10022842"/>
              <a:gd name="connsiteY0" fmla="*/ -1 h 8572873"/>
              <a:gd name="connsiteX1" fmla="*/ 6559010 w 10022842"/>
              <a:gd name="connsiteY1" fmla="*/ 6493074 h 8572873"/>
              <a:gd name="connsiteX2" fmla="*/ 10022842 w 10022842"/>
              <a:gd name="connsiteY2" fmla="*/ 7612604 h 8572873"/>
              <a:gd name="connsiteX0" fmla="*/ 0 w 10022842"/>
              <a:gd name="connsiteY0" fmla="*/ -1 h 7614898"/>
              <a:gd name="connsiteX1" fmla="*/ 6559010 w 10022842"/>
              <a:gd name="connsiteY1" fmla="*/ 6493074 h 7614898"/>
              <a:gd name="connsiteX2" fmla="*/ 10022842 w 10022842"/>
              <a:gd name="connsiteY2" fmla="*/ 7612604 h 7614898"/>
              <a:gd name="connsiteX0" fmla="*/ 0 w 6732763"/>
              <a:gd name="connsiteY0" fmla="*/ 1450797 h 8027205"/>
              <a:gd name="connsiteX1" fmla="*/ 6559010 w 6732763"/>
              <a:gd name="connsiteY1" fmla="*/ 7943872 h 8027205"/>
              <a:gd name="connsiteX2" fmla="*/ 1011545 w 6732763"/>
              <a:gd name="connsiteY2" fmla="*/ 1 h 8027205"/>
              <a:gd name="connsiteX0" fmla="*/ 6026670 w 6163236"/>
              <a:gd name="connsiteY0" fmla="*/ 9119455 h 9222363"/>
              <a:gd name="connsiteX1" fmla="*/ 5664231 w 6163236"/>
              <a:gd name="connsiteY1" fmla="*/ 7943872 h 9222363"/>
              <a:gd name="connsiteX2" fmla="*/ 116766 w 6163236"/>
              <a:gd name="connsiteY2" fmla="*/ 1 h 9222363"/>
              <a:gd name="connsiteX0" fmla="*/ 6119303 w 6201327"/>
              <a:gd name="connsiteY0" fmla="*/ 9119455 h 9184729"/>
              <a:gd name="connsiteX1" fmla="*/ 1830375 w 6201327"/>
              <a:gd name="connsiteY1" fmla="*/ 4005991 h 9184729"/>
              <a:gd name="connsiteX2" fmla="*/ 209399 w 6201327"/>
              <a:gd name="connsiteY2" fmla="*/ 1 h 9184729"/>
              <a:gd name="connsiteX0" fmla="*/ 6119303 w 6370871"/>
              <a:gd name="connsiteY0" fmla="*/ 9119455 h 9342892"/>
              <a:gd name="connsiteX1" fmla="*/ 1830375 w 6370871"/>
              <a:gd name="connsiteY1" fmla="*/ 4005991 h 9342892"/>
              <a:gd name="connsiteX2" fmla="*/ 209399 w 6370871"/>
              <a:gd name="connsiteY2" fmla="*/ 1 h 9342892"/>
              <a:gd name="connsiteX0" fmla="*/ 6506718 w 6758286"/>
              <a:gd name="connsiteY0" fmla="*/ 9119455 h 9342892"/>
              <a:gd name="connsiteX1" fmla="*/ 2217790 w 6758286"/>
              <a:gd name="connsiteY1" fmla="*/ 4005991 h 9342892"/>
              <a:gd name="connsiteX2" fmla="*/ 596814 w 6758286"/>
              <a:gd name="connsiteY2" fmla="*/ 1 h 9342892"/>
              <a:gd name="connsiteX0" fmla="*/ 6996396 w 7247964"/>
              <a:gd name="connsiteY0" fmla="*/ 9409682 h 9633119"/>
              <a:gd name="connsiteX1" fmla="*/ 2707468 w 7247964"/>
              <a:gd name="connsiteY1" fmla="*/ 4296218 h 9633119"/>
              <a:gd name="connsiteX2" fmla="*/ 460120 w 7247964"/>
              <a:gd name="connsiteY2" fmla="*/ 0 h 9633119"/>
              <a:gd name="connsiteX0" fmla="*/ 6863867 w 7115435"/>
              <a:gd name="connsiteY0" fmla="*/ 9409682 h 9633119"/>
              <a:gd name="connsiteX1" fmla="*/ 2574939 w 7115435"/>
              <a:gd name="connsiteY1" fmla="*/ 4296218 h 9633119"/>
              <a:gd name="connsiteX2" fmla="*/ 327591 w 7115435"/>
              <a:gd name="connsiteY2" fmla="*/ 0 h 9633119"/>
              <a:gd name="connsiteX0" fmla="*/ 7223568 w 7475136"/>
              <a:gd name="connsiteY0" fmla="*/ 9088948 h 9312385"/>
              <a:gd name="connsiteX1" fmla="*/ 2934640 w 7475136"/>
              <a:gd name="connsiteY1" fmla="*/ 3975484 h 9312385"/>
              <a:gd name="connsiteX2" fmla="*/ 270573 w 7475136"/>
              <a:gd name="connsiteY2" fmla="*/ -1 h 9312385"/>
              <a:gd name="connsiteX0" fmla="*/ 7038834 w 7290402"/>
              <a:gd name="connsiteY0" fmla="*/ 9088948 h 9312385"/>
              <a:gd name="connsiteX1" fmla="*/ 2749906 w 7290402"/>
              <a:gd name="connsiteY1" fmla="*/ 3975484 h 9312385"/>
              <a:gd name="connsiteX2" fmla="*/ 85839 w 7290402"/>
              <a:gd name="connsiteY2" fmla="*/ -1 h 9312385"/>
              <a:gd name="connsiteX0" fmla="*/ 4805991 w 5057559"/>
              <a:gd name="connsiteY0" fmla="*/ 5731371 h 5954808"/>
              <a:gd name="connsiteX1" fmla="*/ 517063 w 5057559"/>
              <a:gd name="connsiteY1" fmla="*/ 617907 h 5954808"/>
              <a:gd name="connsiteX2" fmla="*/ 4277265 w 5057559"/>
              <a:gd name="connsiteY2" fmla="*/ 2800307 h 5954808"/>
              <a:gd name="connsiteX0" fmla="*/ 1487679 w 2846320"/>
              <a:gd name="connsiteY0" fmla="*/ 2931063 h 4163161"/>
              <a:gd name="connsiteX1" fmla="*/ 1124568 w 2846320"/>
              <a:gd name="connsiteY1" fmla="*/ 1809789 h 4163161"/>
              <a:gd name="connsiteX2" fmla="*/ 958953 w 2846320"/>
              <a:gd name="connsiteY2" fmla="*/ -1 h 4163161"/>
              <a:gd name="connsiteX0" fmla="*/ 1487679 w 2356229"/>
              <a:gd name="connsiteY0" fmla="*/ 2931063 h 3567710"/>
              <a:gd name="connsiteX1" fmla="*/ 1124568 w 2356229"/>
              <a:gd name="connsiteY1" fmla="*/ 1809789 h 3567710"/>
              <a:gd name="connsiteX2" fmla="*/ 958953 w 2356229"/>
              <a:gd name="connsiteY2" fmla="*/ -1 h 3567710"/>
              <a:gd name="connsiteX0" fmla="*/ 1793750 w 2431734"/>
              <a:gd name="connsiteY0" fmla="*/ 3211881 h 3654266"/>
              <a:gd name="connsiteX1" fmla="*/ 1124568 w 2431734"/>
              <a:gd name="connsiteY1" fmla="*/ 1809789 h 3654266"/>
              <a:gd name="connsiteX2" fmla="*/ 958953 w 2431734"/>
              <a:gd name="connsiteY2" fmla="*/ -1 h 3654266"/>
              <a:gd name="connsiteX0" fmla="*/ 1793750 w 1793750"/>
              <a:gd name="connsiteY0" fmla="*/ 3211881 h 3211880"/>
              <a:gd name="connsiteX1" fmla="*/ 1124568 w 1793750"/>
              <a:gd name="connsiteY1" fmla="*/ 1809789 h 3211880"/>
              <a:gd name="connsiteX2" fmla="*/ 958953 w 1793750"/>
              <a:gd name="connsiteY2" fmla="*/ -1 h 3211880"/>
              <a:gd name="connsiteX0" fmla="*/ 1016648 w 1016648"/>
              <a:gd name="connsiteY0" fmla="*/ 3211881 h 3211880"/>
              <a:gd name="connsiteX1" fmla="*/ 347466 w 1016648"/>
              <a:gd name="connsiteY1" fmla="*/ 1809789 h 3211880"/>
              <a:gd name="connsiteX2" fmla="*/ 181851 w 1016648"/>
              <a:gd name="connsiteY2" fmla="*/ -1 h 3211880"/>
              <a:gd name="connsiteX0" fmla="*/ 1006254 w 1006254"/>
              <a:gd name="connsiteY0" fmla="*/ 3211881 h 3211880"/>
              <a:gd name="connsiteX1" fmla="*/ 337072 w 1006254"/>
              <a:gd name="connsiteY1" fmla="*/ 1809789 h 3211880"/>
              <a:gd name="connsiteX2" fmla="*/ 171457 w 1006254"/>
              <a:gd name="connsiteY2" fmla="*/ -1 h 3211880"/>
              <a:gd name="connsiteX0" fmla="*/ 834797 w 834797"/>
              <a:gd name="connsiteY0" fmla="*/ 3211881 h 3211880"/>
              <a:gd name="connsiteX1" fmla="*/ 165615 w 834797"/>
              <a:gd name="connsiteY1" fmla="*/ 1809789 h 3211880"/>
              <a:gd name="connsiteX2" fmla="*/ 0 w 834797"/>
              <a:gd name="connsiteY2" fmla="*/ -1 h 3211880"/>
              <a:gd name="connsiteX0" fmla="*/ 834797 w 834797"/>
              <a:gd name="connsiteY0" fmla="*/ 3211881 h 3211880"/>
              <a:gd name="connsiteX1" fmla="*/ 165615 w 834797"/>
              <a:gd name="connsiteY1" fmla="*/ 1809789 h 3211880"/>
              <a:gd name="connsiteX2" fmla="*/ 0 w 834797"/>
              <a:gd name="connsiteY2" fmla="*/ -1 h 3211880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1166778 w 1166778"/>
              <a:gd name="connsiteY0" fmla="*/ 747257 h 1381682"/>
              <a:gd name="connsiteX1" fmla="*/ 204662 w 1166778"/>
              <a:gd name="connsiteY1" fmla="*/ 1288824 h 1381682"/>
              <a:gd name="connsiteX2" fmla="*/ 0 w 1166778"/>
              <a:gd name="connsiteY2" fmla="*/ -1 h 1381682"/>
              <a:gd name="connsiteX0" fmla="*/ 1166778 w 1166778"/>
              <a:gd name="connsiteY0" fmla="*/ 747257 h 747257"/>
              <a:gd name="connsiteX1" fmla="*/ 0 w 1166778"/>
              <a:gd name="connsiteY1" fmla="*/ -1 h 747257"/>
              <a:gd name="connsiteX0" fmla="*/ 1100952 w 1100953"/>
              <a:gd name="connsiteY0" fmla="*/ 143513 h 143512"/>
              <a:gd name="connsiteX1" fmla="*/ 0 w 1100953"/>
              <a:gd name="connsiteY1" fmla="*/ -1 h 143512"/>
              <a:gd name="connsiteX0" fmla="*/ 821619 w 821620"/>
              <a:gd name="connsiteY0" fmla="*/ 5614 h 5613"/>
              <a:gd name="connsiteX1" fmla="*/ 0 w 821620"/>
              <a:gd name="connsiteY1" fmla="*/ 1 h 5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1620" h="5613">
                <a:moveTo>
                  <a:pt x="821619" y="5614"/>
                </a:moveTo>
                <a:lnTo>
                  <a:pt x="0" y="1"/>
                </a:lnTo>
              </a:path>
            </a:pathLst>
          </a:custGeom>
          <a:ln w="38100">
            <a:solidFill>
              <a:srgbClr val="0070C0"/>
            </a:solidFill>
            <a:prstDash val="dash"/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FFFFFF"/>
                </a:glo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A45AC5-699E-6AE4-3977-86FB0B1F07ED}"/>
              </a:ext>
            </a:extLst>
          </p:cNvPr>
          <p:cNvSpPr/>
          <p:nvPr/>
        </p:nvSpPr>
        <p:spPr>
          <a:xfrm>
            <a:off x="5192066" y="5636314"/>
            <a:ext cx="3876955" cy="1161369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E1753B-FCAC-E4AD-7212-DF6C9F7DD3C1}"/>
              </a:ext>
            </a:extLst>
          </p:cNvPr>
          <p:cNvSpPr/>
          <p:nvPr/>
        </p:nvSpPr>
        <p:spPr>
          <a:xfrm>
            <a:off x="5189684" y="5636314"/>
            <a:ext cx="3879337" cy="325766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Westmoreland, Shields Farm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2/8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125FCD-6F8F-180A-38D2-97D6DF5E65DE}"/>
              </a:ext>
            </a:extLst>
          </p:cNvPr>
          <p:cNvSpPr txBox="1"/>
          <p:nvPr/>
        </p:nvSpPr>
        <p:spPr>
          <a:xfrm>
            <a:off x="5189684" y="5962080"/>
            <a:ext cx="4143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Detention Basin on upper site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Crosspipes, through-the-bank pipes, and infiltration basins on bottom of site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8D590C4-9D7A-6DA7-8A97-7961C35625B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48022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>
          <a:extLst>
            <a:ext uri="{FF2B5EF4-FFF2-40B4-BE49-F238E27FC236}">
              <a16:creationId xmlns:a16="http://schemas.microsoft.com/office/drawing/2014/main" id="{46E944CA-8CD2-02F7-AC3C-12ECB935C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D79C20-4229-C473-AD2A-D2FE1A17347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72000" cy="68580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F4B957-998A-DE0D-B273-C79F12889B9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0"/>
            <a:ext cx="4572000" cy="687705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id="{298F5556-0639-E268-068D-A87E61940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24" y="85962"/>
            <a:ext cx="1195329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BEFORE</a:t>
            </a: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3DA91EF3-BE24-2E96-BBAF-4476D0C18036}"/>
              </a:ext>
            </a:extLst>
          </p:cNvPr>
          <p:cNvSpPr/>
          <p:nvPr/>
        </p:nvSpPr>
        <p:spPr>
          <a:xfrm rot="2657348">
            <a:off x="-5265" y="1133411"/>
            <a:ext cx="3929192" cy="4973455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0 w 8199994"/>
              <a:gd name="connsiteY0" fmla="*/ -1 h 7459621"/>
              <a:gd name="connsiteX1" fmla="*/ 8199994 w 8199994"/>
              <a:gd name="connsiteY1" fmla="*/ 7459621 h 7459621"/>
              <a:gd name="connsiteX0" fmla="*/ 0 w 8199994"/>
              <a:gd name="connsiteY0" fmla="*/ -1 h 7459621"/>
              <a:gd name="connsiteX1" fmla="*/ 6559010 w 8199994"/>
              <a:gd name="connsiteY1" fmla="*/ 6493074 h 7459621"/>
              <a:gd name="connsiteX2" fmla="*/ 8199994 w 8199994"/>
              <a:gd name="connsiteY2" fmla="*/ 7459621 h 7459621"/>
              <a:gd name="connsiteX0" fmla="*/ 0 w 10022842"/>
              <a:gd name="connsiteY0" fmla="*/ -1 h 7612604"/>
              <a:gd name="connsiteX1" fmla="*/ 6559010 w 10022842"/>
              <a:gd name="connsiteY1" fmla="*/ 6493074 h 7612604"/>
              <a:gd name="connsiteX2" fmla="*/ 10022842 w 10022842"/>
              <a:gd name="connsiteY2" fmla="*/ 7612604 h 7612604"/>
              <a:gd name="connsiteX0" fmla="*/ 0 w 10022842"/>
              <a:gd name="connsiteY0" fmla="*/ -1 h 7612655"/>
              <a:gd name="connsiteX1" fmla="*/ 6559010 w 10022842"/>
              <a:gd name="connsiteY1" fmla="*/ 6493074 h 7612655"/>
              <a:gd name="connsiteX2" fmla="*/ 10022842 w 10022842"/>
              <a:gd name="connsiteY2" fmla="*/ 7612604 h 7612655"/>
              <a:gd name="connsiteX0" fmla="*/ 0 w 10022842"/>
              <a:gd name="connsiteY0" fmla="*/ -1 h 7612655"/>
              <a:gd name="connsiteX1" fmla="*/ 6559010 w 10022842"/>
              <a:gd name="connsiteY1" fmla="*/ 6493074 h 7612655"/>
              <a:gd name="connsiteX2" fmla="*/ 10022842 w 10022842"/>
              <a:gd name="connsiteY2" fmla="*/ 7612604 h 7612655"/>
              <a:gd name="connsiteX0" fmla="*/ 0 w 10022842"/>
              <a:gd name="connsiteY0" fmla="*/ -1 h 8572873"/>
              <a:gd name="connsiteX1" fmla="*/ 6559010 w 10022842"/>
              <a:gd name="connsiteY1" fmla="*/ 6493074 h 8572873"/>
              <a:gd name="connsiteX2" fmla="*/ 10022842 w 10022842"/>
              <a:gd name="connsiteY2" fmla="*/ 7612604 h 8572873"/>
              <a:gd name="connsiteX0" fmla="*/ 0 w 10022842"/>
              <a:gd name="connsiteY0" fmla="*/ -1 h 8572873"/>
              <a:gd name="connsiteX1" fmla="*/ 6559010 w 10022842"/>
              <a:gd name="connsiteY1" fmla="*/ 6493074 h 8572873"/>
              <a:gd name="connsiteX2" fmla="*/ 10022842 w 10022842"/>
              <a:gd name="connsiteY2" fmla="*/ 7612604 h 8572873"/>
              <a:gd name="connsiteX0" fmla="*/ 0 w 10022842"/>
              <a:gd name="connsiteY0" fmla="*/ -1 h 7614898"/>
              <a:gd name="connsiteX1" fmla="*/ 6559010 w 10022842"/>
              <a:gd name="connsiteY1" fmla="*/ 6493074 h 7614898"/>
              <a:gd name="connsiteX2" fmla="*/ 10022842 w 10022842"/>
              <a:gd name="connsiteY2" fmla="*/ 7612604 h 7614898"/>
              <a:gd name="connsiteX0" fmla="*/ 0 w 6732763"/>
              <a:gd name="connsiteY0" fmla="*/ 1450797 h 8027205"/>
              <a:gd name="connsiteX1" fmla="*/ 6559010 w 6732763"/>
              <a:gd name="connsiteY1" fmla="*/ 7943872 h 8027205"/>
              <a:gd name="connsiteX2" fmla="*/ 1011545 w 6732763"/>
              <a:gd name="connsiteY2" fmla="*/ 1 h 8027205"/>
              <a:gd name="connsiteX0" fmla="*/ 6026670 w 6163236"/>
              <a:gd name="connsiteY0" fmla="*/ 9119455 h 9222363"/>
              <a:gd name="connsiteX1" fmla="*/ 5664231 w 6163236"/>
              <a:gd name="connsiteY1" fmla="*/ 7943872 h 9222363"/>
              <a:gd name="connsiteX2" fmla="*/ 116766 w 6163236"/>
              <a:gd name="connsiteY2" fmla="*/ 1 h 9222363"/>
              <a:gd name="connsiteX0" fmla="*/ 6119303 w 6201327"/>
              <a:gd name="connsiteY0" fmla="*/ 9119455 h 9184729"/>
              <a:gd name="connsiteX1" fmla="*/ 1830375 w 6201327"/>
              <a:gd name="connsiteY1" fmla="*/ 4005991 h 9184729"/>
              <a:gd name="connsiteX2" fmla="*/ 209399 w 6201327"/>
              <a:gd name="connsiteY2" fmla="*/ 1 h 9184729"/>
              <a:gd name="connsiteX0" fmla="*/ 6119303 w 6370871"/>
              <a:gd name="connsiteY0" fmla="*/ 9119455 h 9342892"/>
              <a:gd name="connsiteX1" fmla="*/ 1830375 w 6370871"/>
              <a:gd name="connsiteY1" fmla="*/ 4005991 h 9342892"/>
              <a:gd name="connsiteX2" fmla="*/ 209399 w 6370871"/>
              <a:gd name="connsiteY2" fmla="*/ 1 h 9342892"/>
              <a:gd name="connsiteX0" fmla="*/ 6506718 w 6758286"/>
              <a:gd name="connsiteY0" fmla="*/ 9119455 h 9342892"/>
              <a:gd name="connsiteX1" fmla="*/ 2217790 w 6758286"/>
              <a:gd name="connsiteY1" fmla="*/ 4005991 h 9342892"/>
              <a:gd name="connsiteX2" fmla="*/ 596814 w 6758286"/>
              <a:gd name="connsiteY2" fmla="*/ 1 h 9342892"/>
              <a:gd name="connsiteX0" fmla="*/ 6996396 w 7247964"/>
              <a:gd name="connsiteY0" fmla="*/ 9409682 h 9633119"/>
              <a:gd name="connsiteX1" fmla="*/ 2707468 w 7247964"/>
              <a:gd name="connsiteY1" fmla="*/ 4296218 h 9633119"/>
              <a:gd name="connsiteX2" fmla="*/ 460120 w 7247964"/>
              <a:gd name="connsiteY2" fmla="*/ 0 h 9633119"/>
              <a:gd name="connsiteX0" fmla="*/ 6863867 w 7115435"/>
              <a:gd name="connsiteY0" fmla="*/ 9409682 h 9633119"/>
              <a:gd name="connsiteX1" fmla="*/ 2574939 w 7115435"/>
              <a:gd name="connsiteY1" fmla="*/ 4296218 h 9633119"/>
              <a:gd name="connsiteX2" fmla="*/ 327591 w 7115435"/>
              <a:gd name="connsiteY2" fmla="*/ 0 h 9633119"/>
              <a:gd name="connsiteX0" fmla="*/ 7223568 w 7475136"/>
              <a:gd name="connsiteY0" fmla="*/ 9088948 h 9312385"/>
              <a:gd name="connsiteX1" fmla="*/ 2934640 w 7475136"/>
              <a:gd name="connsiteY1" fmla="*/ 3975484 h 9312385"/>
              <a:gd name="connsiteX2" fmla="*/ 270573 w 7475136"/>
              <a:gd name="connsiteY2" fmla="*/ -1 h 9312385"/>
              <a:gd name="connsiteX0" fmla="*/ 7038834 w 7290402"/>
              <a:gd name="connsiteY0" fmla="*/ 9088948 h 9312385"/>
              <a:gd name="connsiteX1" fmla="*/ 2749906 w 7290402"/>
              <a:gd name="connsiteY1" fmla="*/ 3975484 h 9312385"/>
              <a:gd name="connsiteX2" fmla="*/ 85839 w 7290402"/>
              <a:gd name="connsiteY2" fmla="*/ -1 h 9312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90402" h="9312385">
                <a:moveTo>
                  <a:pt x="7038834" y="9088948"/>
                </a:moveTo>
                <a:cubicBezTo>
                  <a:pt x="8082670" y="10061879"/>
                  <a:pt x="5727633" y="7766246"/>
                  <a:pt x="2749906" y="3975484"/>
                </a:cubicBezTo>
                <a:cubicBezTo>
                  <a:pt x="532979" y="1467477"/>
                  <a:pt x="-284578" y="1334721"/>
                  <a:pt x="85839" y="-1"/>
                </a:cubicBezTo>
              </a:path>
            </a:pathLst>
          </a:custGeom>
          <a:ln w="38100">
            <a:solidFill>
              <a:srgbClr val="0070C0"/>
            </a:solidFill>
            <a:prstDash val="dash"/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FFFFFF"/>
                </a:glo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9B7ED752-ABB8-2771-63F1-1486F9EB7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3224" y="44257"/>
            <a:ext cx="1195329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AFTER</a:t>
            </a: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1706110A-F5F2-9BC9-369D-C23CD11A4EF8}"/>
              </a:ext>
            </a:extLst>
          </p:cNvPr>
          <p:cNvSpPr/>
          <p:nvPr/>
        </p:nvSpPr>
        <p:spPr>
          <a:xfrm rot="2657348">
            <a:off x="6167779" y="5766068"/>
            <a:ext cx="361271" cy="1112295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0 w 8199994"/>
              <a:gd name="connsiteY0" fmla="*/ -1 h 7459621"/>
              <a:gd name="connsiteX1" fmla="*/ 8199994 w 8199994"/>
              <a:gd name="connsiteY1" fmla="*/ 7459621 h 7459621"/>
              <a:gd name="connsiteX0" fmla="*/ 0 w 8199994"/>
              <a:gd name="connsiteY0" fmla="*/ -1 h 7459621"/>
              <a:gd name="connsiteX1" fmla="*/ 6559010 w 8199994"/>
              <a:gd name="connsiteY1" fmla="*/ 6493074 h 7459621"/>
              <a:gd name="connsiteX2" fmla="*/ 8199994 w 8199994"/>
              <a:gd name="connsiteY2" fmla="*/ 7459621 h 7459621"/>
              <a:gd name="connsiteX0" fmla="*/ 0 w 10022842"/>
              <a:gd name="connsiteY0" fmla="*/ -1 h 7612604"/>
              <a:gd name="connsiteX1" fmla="*/ 6559010 w 10022842"/>
              <a:gd name="connsiteY1" fmla="*/ 6493074 h 7612604"/>
              <a:gd name="connsiteX2" fmla="*/ 10022842 w 10022842"/>
              <a:gd name="connsiteY2" fmla="*/ 7612604 h 7612604"/>
              <a:gd name="connsiteX0" fmla="*/ 0 w 10022842"/>
              <a:gd name="connsiteY0" fmla="*/ -1 h 7612655"/>
              <a:gd name="connsiteX1" fmla="*/ 6559010 w 10022842"/>
              <a:gd name="connsiteY1" fmla="*/ 6493074 h 7612655"/>
              <a:gd name="connsiteX2" fmla="*/ 10022842 w 10022842"/>
              <a:gd name="connsiteY2" fmla="*/ 7612604 h 7612655"/>
              <a:gd name="connsiteX0" fmla="*/ 0 w 10022842"/>
              <a:gd name="connsiteY0" fmla="*/ -1 h 7612655"/>
              <a:gd name="connsiteX1" fmla="*/ 6559010 w 10022842"/>
              <a:gd name="connsiteY1" fmla="*/ 6493074 h 7612655"/>
              <a:gd name="connsiteX2" fmla="*/ 10022842 w 10022842"/>
              <a:gd name="connsiteY2" fmla="*/ 7612604 h 7612655"/>
              <a:gd name="connsiteX0" fmla="*/ 0 w 10022842"/>
              <a:gd name="connsiteY0" fmla="*/ -1 h 8572873"/>
              <a:gd name="connsiteX1" fmla="*/ 6559010 w 10022842"/>
              <a:gd name="connsiteY1" fmla="*/ 6493074 h 8572873"/>
              <a:gd name="connsiteX2" fmla="*/ 10022842 w 10022842"/>
              <a:gd name="connsiteY2" fmla="*/ 7612604 h 8572873"/>
              <a:gd name="connsiteX0" fmla="*/ 0 w 10022842"/>
              <a:gd name="connsiteY0" fmla="*/ -1 h 8572873"/>
              <a:gd name="connsiteX1" fmla="*/ 6559010 w 10022842"/>
              <a:gd name="connsiteY1" fmla="*/ 6493074 h 8572873"/>
              <a:gd name="connsiteX2" fmla="*/ 10022842 w 10022842"/>
              <a:gd name="connsiteY2" fmla="*/ 7612604 h 8572873"/>
              <a:gd name="connsiteX0" fmla="*/ 0 w 10022842"/>
              <a:gd name="connsiteY0" fmla="*/ -1 h 7614898"/>
              <a:gd name="connsiteX1" fmla="*/ 6559010 w 10022842"/>
              <a:gd name="connsiteY1" fmla="*/ 6493074 h 7614898"/>
              <a:gd name="connsiteX2" fmla="*/ 10022842 w 10022842"/>
              <a:gd name="connsiteY2" fmla="*/ 7612604 h 7614898"/>
              <a:gd name="connsiteX0" fmla="*/ 0 w 6732763"/>
              <a:gd name="connsiteY0" fmla="*/ 1450797 h 8027205"/>
              <a:gd name="connsiteX1" fmla="*/ 6559010 w 6732763"/>
              <a:gd name="connsiteY1" fmla="*/ 7943872 h 8027205"/>
              <a:gd name="connsiteX2" fmla="*/ 1011545 w 6732763"/>
              <a:gd name="connsiteY2" fmla="*/ 1 h 8027205"/>
              <a:gd name="connsiteX0" fmla="*/ 6026670 w 6163236"/>
              <a:gd name="connsiteY0" fmla="*/ 9119455 h 9222363"/>
              <a:gd name="connsiteX1" fmla="*/ 5664231 w 6163236"/>
              <a:gd name="connsiteY1" fmla="*/ 7943872 h 9222363"/>
              <a:gd name="connsiteX2" fmla="*/ 116766 w 6163236"/>
              <a:gd name="connsiteY2" fmla="*/ 1 h 9222363"/>
              <a:gd name="connsiteX0" fmla="*/ 6119303 w 6201327"/>
              <a:gd name="connsiteY0" fmla="*/ 9119455 h 9184729"/>
              <a:gd name="connsiteX1" fmla="*/ 1830375 w 6201327"/>
              <a:gd name="connsiteY1" fmla="*/ 4005991 h 9184729"/>
              <a:gd name="connsiteX2" fmla="*/ 209399 w 6201327"/>
              <a:gd name="connsiteY2" fmla="*/ 1 h 9184729"/>
              <a:gd name="connsiteX0" fmla="*/ 6119303 w 6370871"/>
              <a:gd name="connsiteY0" fmla="*/ 9119455 h 9342892"/>
              <a:gd name="connsiteX1" fmla="*/ 1830375 w 6370871"/>
              <a:gd name="connsiteY1" fmla="*/ 4005991 h 9342892"/>
              <a:gd name="connsiteX2" fmla="*/ 209399 w 6370871"/>
              <a:gd name="connsiteY2" fmla="*/ 1 h 9342892"/>
              <a:gd name="connsiteX0" fmla="*/ 6506718 w 6758286"/>
              <a:gd name="connsiteY0" fmla="*/ 9119455 h 9342892"/>
              <a:gd name="connsiteX1" fmla="*/ 2217790 w 6758286"/>
              <a:gd name="connsiteY1" fmla="*/ 4005991 h 9342892"/>
              <a:gd name="connsiteX2" fmla="*/ 596814 w 6758286"/>
              <a:gd name="connsiteY2" fmla="*/ 1 h 9342892"/>
              <a:gd name="connsiteX0" fmla="*/ 6996396 w 7247964"/>
              <a:gd name="connsiteY0" fmla="*/ 9409682 h 9633119"/>
              <a:gd name="connsiteX1" fmla="*/ 2707468 w 7247964"/>
              <a:gd name="connsiteY1" fmla="*/ 4296218 h 9633119"/>
              <a:gd name="connsiteX2" fmla="*/ 460120 w 7247964"/>
              <a:gd name="connsiteY2" fmla="*/ 0 h 9633119"/>
              <a:gd name="connsiteX0" fmla="*/ 6863867 w 7115435"/>
              <a:gd name="connsiteY0" fmla="*/ 9409682 h 9633119"/>
              <a:gd name="connsiteX1" fmla="*/ 2574939 w 7115435"/>
              <a:gd name="connsiteY1" fmla="*/ 4296218 h 9633119"/>
              <a:gd name="connsiteX2" fmla="*/ 327591 w 7115435"/>
              <a:gd name="connsiteY2" fmla="*/ 0 h 9633119"/>
              <a:gd name="connsiteX0" fmla="*/ 7223568 w 7475136"/>
              <a:gd name="connsiteY0" fmla="*/ 9088948 h 9312385"/>
              <a:gd name="connsiteX1" fmla="*/ 2934640 w 7475136"/>
              <a:gd name="connsiteY1" fmla="*/ 3975484 h 9312385"/>
              <a:gd name="connsiteX2" fmla="*/ 270573 w 7475136"/>
              <a:gd name="connsiteY2" fmla="*/ -1 h 9312385"/>
              <a:gd name="connsiteX0" fmla="*/ 7038834 w 7290402"/>
              <a:gd name="connsiteY0" fmla="*/ 9088948 h 9312385"/>
              <a:gd name="connsiteX1" fmla="*/ 2749906 w 7290402"/>
              <a:gd name="connsiteY1" fmla="*/ 3975484 h 9312385"/>
              <a:gd name="connsiteX2" fmla="*/ 85839 w 7290402"/>
              <a:gd name="connsiteY2" fmla="*/ -1 h 9312385"/>
              <a:gd name="connsiteX0" fmla="*/ 4805991 w 5057559"/>
              <a:gd name="connsiteY0" fmla="*/ 5731371 h 5954808"/>
              <a:gd name="connsiteX1" fmla="*/ 517063 w 5057559"/>
              <a:gd name="connsiteY1" fmla="*/ 617907 h 5954808"/>
              <a:gd name="connsiteX2" fmla="*/ 4277265 w 5057559"/>
              <a:gd name="connsiteY2" fmla="*/ 2800307 h 5954808"/>
              <a:gd name="connsiteX0" fmla="*/ 1487679 w 2846320"/>
              <a:gd name="connsiteY0" fmla="*/ 2931063 h 4163161"/>
              <a:gd name="connsiteX1" fmla="*/ 1124568 w 2846320"/>
              <a:gd name="connsiteY1" fmla="*/ 1809789 h 4163161"/>
              <a:gd name="connsiteX2" fmla="*/ 958953 w 2846320"/>
              <a:gd name="connsiteY2" fmla="*/ -1 h 4163161"/>
              <a:gd name="connsiteX0" fmla="*/ 1487679 w 2356229"/>
              <a:gd name="connsiteY0" fmla="*/ 2931063 h 3567710"/>
              <a:gd name="connsiteX1" fmla="*/ 1124568 w 2356229"/>
              <a:gd name="connsiteY1" fmla="*/ 1809789 h 3567710"/>
              <a:gd name="connsiteX2" fmla="*/ 958953 w 2356229"/>
              <a:gd name="connsiteY2" fmla="*/ -1 h 3567710"/>
              <a:gd name="connsiteX0" fmla="*/ 1793750 w 2431734"/>
              <a:gd name="connsiteY0" fmla="*/ 3211881 h 3654266"/>
              <a:gd name="connsiteX1" fmla="*/ 1124568 w 2431734"/>
              <a:gd name="connsiteY1" fmla="*/ 1809789 h 3654266"/>
              <a:gd name="connsiteX2" fmla="*/ 958953 w 2431734"/>
              <a:gd name="connsiteY2" fmla="*/ -1 h 3654266"/>
              <a:gd name="connsiteX0" fmla="*/ 1793750 w 1793750"/>
              <a:gd name="connsiteY0" fmla="*/ 3211881 h 3211880"/>
              <a:gd name="connsiteX1" fmla="*/ 1124568 w 1793750"/>
              <a:gd name="connsiteY1" fmla="*/ 1809789 h 3211880"/>
              <a:gd name="connsiteX2" fmla="*/ 958953 w 1793750"/>
              <a:gd name="connsiteY2" fmla="*/ -1 h 3211880"/>
              <a:gd name="connsiteX0" fmla="*/ 1016648 w 1016648"/>
              <a:gd name="connsiteY0" fmla="*/ 3211881 h 3211880"/>
              <a:gd name="connsiteX1" fmla="*/ 347466 w 1016648"/>
              <a:gd name="connsiteY1" fmla="*/ 1809789 h 3211880"/>
              <a:gd name="connsiteX2" fmla="*/ 181851 w 1016648"/>
              <a:gd name="connsiteY2" fmla="*/ -1 h 3211880"/>
              <a:gd name="connsiteX0" fmla="*/ 1006254 w 1006254"/>
              <a:gd name="connsiteY0" fmla="*/ 3211881 h 3211880"/>
              <a:gd name="connsiteX1" fmla="*/ 337072 w 1006254"/>
              <a:gd name="connsiteY1" fmla="*/ 1809789 h 3211880"/>
              <a:gd name="connsiteX2" fmla="*/ 171457 w 1006254"/>
              <a:gd name="connsiteY2" fmla="*/ -1 h 3211880"/>
              <a:gd name="connsiteX0" fmla="*/ 834797 w 834797"/>
              <a:gd name="connsiteY0" fmla="*/ 3211881 h 3211880"/>
              <a:gd name="connsiteX1" fmla="*/ 165615 w 834797"/>
              <a:gd name="connsiteY1" fmla="*/ 1809789 h 3211880"/>
              <a:gd name="connsiteX2" fmla="*/ 0 w 834797"/>
              <a:gd name="connsiteY2" fmla="*/ -1 h 3211880"/>
              <a:gd name="connsiteX0" fmla="*/ 834797 w 834797"/>
              <a:gd name="connsiteY0" fmla="*/ 3211881 h 3211880"/>
              <a:gd name="connsiteX1" fmla="*/ 165615 w 834797"/>
              <a:gd name="connsiteY1" fmla="*/ 1809789 h 3211880"/>
              <a:gd name="connsiteX2" fmla="*/ 0 w 834797"/>
              <a:gd name="connsiteY2" fmla="*/ -1 h 3211880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3844" h="2690915">
                <a:moveTo>
                  <a:pt x="873844" y="2690916"/>
                </a:moveTo>
                <a:cubicBezTo>
                  <a:pt x="19729" y="1684854"/>
                  <a:pt x="250895" y="1836282"/>
                  <a:pt x="204662" y="1288824"/>
                </a:cubicBezTo>
                <a:cubicBezTo>
                  <a:pt x="18142" y="326369"/>
                  <a:pt x="194090" y="1468015"/>
                  <a:pt x="0" y="-1"/>
                </a:cubicBezTo>
              </a:path>
            </a:pathLst>
          </a:custGeom>
          <a:ln w="38100">
            <a:solidFill>
              <a:srgbClr val="0070C0"/>
            </a:solidFill>
            <a:prstDash val="dash"/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FFFFFF"/>
                </a:glo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34EF252E-12CC-A299-830E-C35FDD60A26B}"/>
              </a:ext>
            </a:extLst>
          </p:cNvPr>
          <p:cNvSpPr/>
          <p:nvPr/>
        </p:nvSpPr>
        <p:spPr>
          <a:xfrm rot="2657348">
            <a:off x="7222567" y="6149605"/>
            <a:ext cx="339680" cy="2320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0 w 8199994"/>
              <a:gd name="connsiteY0" fmla="*/ -1 h 7459621"/>
              <a:gd name="connsiteX1" fmla="*/ 8199994 w 8199994"/>
              <a:gd name="connsiteY1" fmla="*/ 7459621 h 7459621"/>
              <a:gd name="connsiteX0" fmla="*/ 0 w 8199994"/>
              <a:gd name="connsiteY0" fmla="*/ -1 h 7459621"/>
              <a:gd name="connsiteX1" fmla="*/ 6559010 w 8199994"/>
              <a:gd name="connsiteY1" fmla="*/ 6493074 h 7459621"/>
              <a:gd name="connsiteX2" fmla="*/ 8199994 w 8199994"/>
              <a:gd name="connsiteY2" fmla="*/ 7459621 h 7459621"/>
              <a:gd name="connsiteX0" fmla="*/ 0 w 10022842"/>
              <a:gd name="connsiteY0" fmla="*/ -1 h 7612604"/>
              <a:gd name="connsiteX1" fmla="*/ 6559010 w 10022842"/>
              <a:gd name="connsiteY1" fmla="*/ 6493074 h 7612604"/>
              <a:gd name="connsiteX2" fmla="*/ 10022842 w 10022842"/>
              <a:gd name="connsiteY2" fmla="*/ 7612604 h 7612604"/>
              <a:gd name="connsiteX0" fmla="*/ 0 w 10022842"/>
              <a:gd name="connsiteY0" fmla="*/ -1 h 7612655"/>
              <a:gd name="connsiteX1" fmla="*/ 6559010 w 10022842"/>
              <a:gd name="connsiteY1" fmla="*/ 6493074 h 7612655"/>
              <a:gd name="connsiteX2" fmla="*/ 10022842 w 10022842"/>
              <a:gd name="connsiteY2" fmla="*/ 7612604 h 7612655"/>
              <a:gd name="connsiteX0" fmla="*/ 0 w 10022842"/>
              <a:gd name="connsiteY0" fmla="*/ -1 h 7612655"/>
              <a:gd name="connsiteX1" fmla="*/ 6559010 w 10022842"/>
              <a:gd name="connsiteY1" fmla="*/ 6493074 h 7612655"/>
              <a:gd name="connsiteX2" fmla="*/ 10022842 w 10022842"/>
              <a:gd name="connsiteY2" fmla="*/ 7612604 h 7612655"/>
              <a:gd name="connsiteX0" fmla="*/ 0 w 10022842"/>
              <a:gd name="connsiteY0" fmla="*/ -1 h 8572873"/>
              <a:gd name="connsiteX1" fmla="*/ 6559010 w 10022842"/>
              <a:gd name="connsiteY1" fmla="*/ 6493074 h 8572873"/>
              <a:gd name="connsiteX2" fmla="*/ 10022842 w 10022842"/>
              <a:gd name="connsiteY2" fmla="*/ 7612604 h 8572873"/>
              <a:gd name="connsiteX0" fmla="*/ 0 w 10022842"/>
              <a:gd name="connsiteY0" fmla="*/ -1 h 8572873"/>
              <a:gd name="connsiteX1" fmla="*/ 6559010 w 10022842"/>
              <a:gd name="connsiteY1" fmla="*/ 6493074 h 8572873"/>
              <a:gd name="connsiteX2" fmla="*/ 10022842 w 10022842"/>
              <a:gd name="connsiteY2" fmla="*/ 7612604 h 8572873"/>
              <a:gd name="connsiteX0" fmla="*/ 0 w 10022842"/>
              <a:gd name="connsiteY0" fmla="*/ -1 h 7614898"/>
              <a:gd name="connsiteX1" fmla="*/ 6559010 w 10022842"/>
              <a:gd name="connsiteY1" fmla="*/ 6493074 h 7614898"/>
              <a:gd name="connsiteX2" fmla="*/ 10022842 w 10022842"/>
              <a:gd name="connsiteY2" fmla="*/ 7612604 h 7614898"/>
              <a:gd name="connsiteX0" fmla="*/ 0 w 6732763"/>
              <a:gd name="connsiteY0" fmla="*/ 1450797 h 8027205"/>
              <a:gd name="connsiteX1" fmla="*/ 6559010 w 6732763"/>
              <a:gd name="connsiteY1" fmla="*/ 7943872 h 8027205"/>
              <a:gd name="connsiteX2" fmla="*/ 1011545 w 6732763"/>
              <a:gd name="connsiteY2" fmla="*/ 1 h 8027205"/>
              <a:gd name="connsiteX0" fmla="*/ 6026670 w 6163236"/>
              <a:gd name="connsiteY0" fmla="*/ 9119455 h 9222363"/>
              <a:gd name="connsiteX1" fmla="*/ 5664231 w 6163236"/>
              <a:gd name="connsiteY1" fmla="*/ 7943872 h 9222363"/>
              <a:gd name="connsiteX2" fmla="*/ 116766 w 6163236"/>
              <a:gd name="connsiteY2" fmla="*/ 1 h 9222363"/>
              <a:gd name="connsiteX0" fmla="*/ 6119303 w 6201327"/>
              <a:gd name="connsiteY0" fmla="*/ 9119455 h 9184729"/>
              <a:gd name="connsiteX1" fmla="*/ 1830375 w 6201327"/>
              <a:gd name="connsiteY1" fmla="*/ 4005991 h 9184729"/>
              <a:gd name="connsiteX2" fmla="*/ 209399 w 6201327"/>
              <a:gd name="connsiteY2" fmla="*/ 1 h 9184729"/>
              <a:gd name="connsiteX0" fmla="*/ 6119303 w 6370871"/>
              <a:gd name="connsiteY0" fmla="*/ 9119455 h 9342892"/>
              <a:gd name="connsiteX1" fmla="*/ 1830375 w 6370871"/>
              <a:gd name="connsiteY1" fmla="*/ 4005991 h 9342892"/>
              <a:gd name="connsiteX2" fmla="*/ 209399 w 6370871"/>
              <a:gd name="connsiteY2" fmla="*/ 1 h 9342892"/>
              <a:gd name="connsiteX0" fmla="*/ 6506718 w 6758286"/>
              <a:gd name="connsiteY0" fmla="*/ 9119455 h 9342892"/>
              <a:gd name="connsiteX1" fmla="*/ 2217790 w 6758286"/>
              <a:gd name="connsiteY1" fmla="*/ 4005991 h 9342892"/>
              <a:gd name="connsiteX2" fmla="*/ 596814 w 6758286"/>
              <a:gd name="connsiteY2" fmla="*/ 1 h 9342892"/>
              <a:gd name="connsiteX0" fmla="*/ 6996396 w 7247964"/>
              <a:gd name="connsiteY0" fmla="*/ 9409682 h 9633119"/>
              <a:gd name="connsiteX1" fmla="*/ 2707468 w 7247964"/>
              <a:gd name="connsiteY1" fmla="*/ 4296218 h 9633119"/>
              <a:gd name="connsiteX2" fmla="*/ 460120 w 7247964"/>
              <a:gd name="connsiteY2" fmla="*/ 0 h 9633119"/>
              <a:gd name="connsiteX0" fmla="*/ 6863867 w 7115435"/>
              <a:gd name="connsiteY0" fmla="*/ 9409682 h 9633119"/>
              <a:gd name="connsiteX1" fmla="*/ 2574939 w 7115435"/>
              <a:gd name="connsiteY1" fmla="*/ 4296218 h 9633119"/>
              <a:gd name="connsiteX2" fmla="*/ 327591 w 7115435"/>
              <a:gd name="connsiteY2" fmla="*/ 0 h 9633119"/>
              <a:gd name="connsiteX0" fmla="*/ 7223568 w 7475136"/>
              <a:gd name="connsiteY0" fmla="*/ 9088948 h 9312385"/>
              <a:gd name="connsiteX1" fmla="*/ 2934640 w 7475136"/>
              <a:gd name="connsiteY1" fmla="*/ 3975484 h 9312385"/>
              <a:gd name="connsiteX2" fmla="*/ 270573 w 7475136"/>
              <a:gd name="connsiteY2" fmla="*/ -1 h 9312385"/>
              <a:gd name="connsiteX0" fmla="*/ 7038834 w 7290402"/>
              <a:gd name="connsiteY0" fmla="*/ 9088948 h 9312385"/>
              <a:gd name="connsiteX1" fmla="*/ 2749906 w 7290402"/>
              <a:gd name="connsiteY1" fmla="*/ 3975484 h 9312385"/>
              <a:gd name="connsiteX2" fmla="*/ 85839 w 7290402"/>
              <a:gd name="connsiteY2" fmla="*/ -1 h 9312385"/>
              <a:gd name="connsiteX0" fmla="*/ 4805991 w 5057559"/>
              <a:gd name="connsiteY0" fmla="*/ 5731371 h 5954808"/>
              <a:gd name="connsiteX1" fmla="*/ 517063 w 5057559"/>
              <a:gd name="connsiteY1" fmla="*/ 617907 h 5954808"/>
              <a:gd name="connsiteX2" fmla="*/ 4277265 w 5057559"/>
              <a:gd name="connsiteY2" fmla="*/ 2800307 h 5954808"/>
              <a:gd name="connsiteX0" fmla="*/ 1487679 w 2846320"/>
              <a:gd name="connsiteY0" fmla="*/ 2931063 h 4163161"/>
              <a:gd name="connsiteX1" fmla="*/ 1124568 w 2846320"/>
              <a:gd name="connsiteY1" fmla="*/ 1809789 h 4163161"/>
              <a:gd name="connsiteX2" fmla="*/ 958953 w 2846320"/>
              <a:gd name="connsiteY2" fmla="*/ -1 h 4163161"/>
              <a:gd name="connsiteX0" fmla="*/ 1487679 w 2356229"/>
              <a:gd name="connsiteY0" fmla="*/ 2931063 h 3567710"/>
              <a:gd name="connsiteX1" fmla="*/ 1124568 w 2356229"/>
              <a:gd name="connsiteY1" fmla="*/ 1809789 h 3567710"/>
              <a:gd name="connsiteX2" fmla="*/ 958953 w 2356229"/>
              <a:gd name="connsiteY2" fmla="*/ -1 h 3567710"/>
              <a:gd name="connsiteX0" fmla="*/ 1793750 w 2431734"/>
              <a:gd name="connsiteY0" fmla="*/ 3211881 h 3654266"/>
              <a:gd name="connsiteX1" fmla="*/ 1124568 w 2431734"/>
              <a:gd name="connsiteY1" fmla="*/ 1809789 h 3654266"/>
              <a:gd name="connsiteX2" fmla="*/ 958953 w 2431734"/>
              <a:gd name="connsiteY2" fmla="*/ -1 h 3654266"/>
              <a:gd name="connsiteX0" fmla="*/ 1793750 w 1793750"/>
              <a:gd name="connsiteY0" fmla="*/ 3211881 h 3211880"/>
              <a:gd name="connsiteX1" fmla="*/ 1124568 w 1793750"/>
              <a:gd name="connsiteY1" fmla="*/ 1809789 h 3211880"/>
              <a:gd name="connsiteX2" fmla="*/ 958953 w 1793750"/>
              <a:gd name="connsiteY2" fmla="*/ -1 h 3211880"/>
              <a:gd name="connsiteX0" fmla="*/ 1016648 w 1016648"/>
              <a:gd name="connsiteY0" fmla="*/ 3211881 h 3211880"/>
              <a:gd name="connsiteX1" fmla="*/ 347466 w 1016648"/>
              <a:gd name="connsiteY1" fmla="*/ 1809789 h 3211880"/>
              <a:gd name="connsiteX2" fmla="*/ 181851 w 1016648"/>
              <a:gd name="connsiteY2" fmla="*/ -1 h 3211880"/>
              <a:gd name="connsiteX0" fmla="*/ 1006254 w 1006254"/>
              <a:gd name="connsiteY0" fmla="*/ 3211881 h 3211880"/>
              <a:gd name="connsiteX1" fmla="*/ 337072 w 1006254"/>
              <a:gd name="connsiteY1" fmla="*/ 1809789 h 3211880"/>
              <a:gd name="connsiteX2" fmla="*/ 171457 w 1006254"/>
              <a:gd name="connsiteY2" fmla="*/ -1 h 3211880"/>
              <a:gd name="connsiteX0" fmla="*/ 834797 w 834797"/>
              <a:gd name="connsiteY0" fmla="*/ 3211881 h 3211880"/>
              <a:gd name="connsiteX1" fmla="*/ 165615 w 834797"/>
              <a:gd name="connsiteY1" fmla="*/ 1809789 h 3211880"/>
              <a:gd name="connsiteX2" fmla="*/ 0 w 834797"/>
              <a:gd name="connsiteY2" fmla="*/ -1 h 3211880"/>
              <a:gd name="connsiteX0" fmla="*/ 834797 w 834797"/>
              <a:gd name="connsiteY0" fmla="*/ 3211881 h 3211880"/>
              <a:gd name="connsiteX1" fmla="*/ 165615 w 834797"/>
              <a:gd name="connsiteY1" fmla="*/ 1809789 h 3211880"/>
              <a:gd name="connsiteX2" fmla="*/ 0 w 834797"/>
              <a:gd name="connsiteY2" fmla="*/ -1 h 3211880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1166778 w 1166778"/>
              <a:gd name="connsiteY0" fmla="*/ 747257 h 1381682"/>
              <a:gd name="connsiteX1" fmla="*/ 204662 w 1166778"/>
              <a:gd name="connsiteY1" fmla="*/ 1288824 h 1381682"/>
              <a:gd name="connsiteX2" fmla="*/ 0 w 1166778"/>
              <a:gd name="connsiteY2" fmla="*/ -1 h 1381682"/>
              <a:gd name="connsiteX0" fmla="*/ 1166778 w 1166778"/>
              <a:gd name="connsiteY0" fmla="*/ 747257 h 747257"/>
              <a:gd name="connsiteX1" fmla="*/ 0 w 1166778"/>
              <a:gd name="connsiteY1" fmla="*/ -1 h 747257"/>
              <a:gd name="connsiteX0" fmla="*/ 1100952 w 1100953"/>
              <a:gd name="connsiteY0" fmla="*/ 143513 h 143512"/>
              <a:gd name="connsiteX1" fmla="*/ 0 w 1100953"/>
              <a:gd name="connsiteY1" fmla="*/ -1 h 143512"/>
              <a:gd name="connsiteX0" fmla="*/ 821619 w 821620"/>
              <a:gd name="connsiteY0" fmla="*/ 5614 h 5613"/>
              <a:gd name="connsiteX1" fmla="*/ 0 w 821620"/>
              <a:gd name="connsiteY1" fmla="*/ 1 h 5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1620" h="5613">
                <a:moveTo>
                  <a:pt x="821619" y="5614"/>
                </a:moveTo>
                <a:lnTo>
                  <a:pt x="0" y="1"/>
                </a:lnTo>
              </a:path>
            </a:pathLst>
          </a:custGeom>
          <a:ln w="38100">
            <a:solidFill>
              <a:srgbClr val="0070C0"/>
            </a:solidFill>
            <a:prstDash val="dash"/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FFFFFF"/>
                </a:glo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899BEE68-9D78-CC40-E87F-643E2A25DD05}"/>
              </a:ext>
            </a:extLst>
          </p:cNvPr>
          <p:cNvSpPr/>
          <p:nvPr/>
        </p:nvSpPr>
        <p:spPr>
          <a:xfrm rot="2657348">
            <a:off x="1871390" y="5714424"/>
            <a:ext cx="339680" cy="2320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0 w 8199994"/>
              <a:gd name="connsiteY0" fmla="*/ -1 h 7459621"/>
              <a:gd name="connsiteX1" fmla="*/ 8199994 w 8199994"/>
              <a:gd name="connsiteY1" fmla="*/ 7459621 h 7459621"/>
              <a:gd name="connsiteX0" fmla="*/ 0 w 8199994"/>
              <a:gd name="connsiteY0" fmla="*/ -1 h 7459621"/>
              <a:gd name="connsiteX1" fmla="*/ 6559010 w 8199994"/>
              <a:gd name="connsiteY1" fmla="*/ 6493074 h 7459621"/>
              <a:gd name="connsiteX2" fmla="*/ 8199994 w 8199994"/>
              <a:gd name="connsiteY2" fmla="*/ 7459621 h 7459621"/>
              <a:gd name="connsiteX0" fmla="*/ 0 w 10022842"/>
              <a:gd name="connsiteY0" fmla="*/ -1 h 7612604"/>
              <a:gd name="connsiteX1" fmla="*/ 6559010 w 10022842"/>
              <a:gd name="connsiteY1" fmla="*/ 6493074 h 7612604"/>
              <a:gd name="connsiteX2" fmla="*/ 10022842 w 10022842"/>
              <a:gd name="connsiteY2" fmla="*/ 7612604 h 7612604"/>
              <a:gd name="connsiteX0" fmla="*/ 0 w 10022842"/>
              <a:gd name="connsiteY0" fmla="*/ -1 h 7612655"/>
              <a:gd name="connsiteX1" fmla="*/ 6559010 w 10022842"/>
              <a:gd name="connsiteY1" fmla="*/ 6493074 h 7612655"/>
              <a:gd name="connsiteX2" fmla="*/ 10022842 w 10022842"/>
              <a:gd name="connsiteY2" fmla="*/ 7612604 h 7612655"/>
              <a:gd name="connsiteX0" fmla="*/ 0 w 10022842"/>
              <a:gd name="connsiteY0" fmla="*/ -1 h 7612655"/>
              <a:gd name="connsiteX1" fmla="*/ 6559010 w 10022842"/>
              <a:gd name="connsiteY1" fmla="*/ 6493074 h 7612655"/>
              <a:gd name="connsiteX2" fmla="*/ 10022842 w 10022842"/>
              <a:gd name="connsiteY2" fmla="*/ 7612604 h 7612655"/>
              <a:gd name="connsiteX0" fmla="*/ 0 w 10022842"/>
              <a:gd name="connsiteY0" fmla="*/ -1 h 8572873"/>
              <a:gd name="connsiteX1" fmla="*/ 6559010 w 10022842"/>
              <a:gd name="connsiteY1" fmla="*/ 6493074 h 8572873"/>
              <a:gd name="connsiteX2" fmla="*/ 10022842 w 10022842"/>
              <a:gd name="connsiteY2" fmla="*/ 7612604 h 8572873"/>
              <a:gd name="connsiteX0" fmla="*/ 0 w 10022842"/>
              <a:gd name="connsiteY0" fmla="*/ -1 h 8572873"/>
              <a:gd name="connsiteX1" fmla="*/ 6559010 w 10022842"/>
              <a:gd name="connsiteY1" fmla="*/ 6493074 h 8572873"/>
              <a:gd name="connsiteX2" fmla="*/ 10022842 w 10022842"/>
              <a:gd name="connsiteY2" fmla="*/ 7612604 h 8572873"/>
              <a:gd name="connsiteX0" fmla="*/ 0 w 10022842"/>
              <a:gd name="connsiteY0" fmla="*/ -1 h 7614898"/>
              <a:gd name="connsiteX1" fmla="*/ 6559010 w 10022842"/>
              <a:gd name="connsiteY1" fmla="*/ 6493074 h 7614898"/>
              <a:gd name="connsiteX2" fmla="*/ 10022842 w 10022842"/>
              <a:gd name="connsiteY2" fmla="*/ 7612604 h 7614898"/>
              <a:gd name="connsiteX0" fmla="*/ 0 w 6732763"/>
              <a:gd name="connsiteY0" fmla="*/ 1450797 h 8027205"/>
              <a:gd name="connsiteX1" fmla="*/ 6559010 w 6732763"/>
              <a:gd name="connsiteY1" fmla="*/ 7943872 h 8027205"/>
              <a:gd name="connsiteX2" fmla="*/ 1011545 w 6732763"/>
              <a:gd name="connsiteY2" fmla="*/ 1 h 8027205"/>
              <a:gd name="connsiteX0" fmla="*/ 6026670 w 6163236"/>
              <a:gd name="connsiteY0" fmla="*/ 9119455 h 9222363"/>
              <a:gd name="connsiteX1" fmla="*/ 5664231 w 6163236"/>
              <a:gd name="connsiteY1" fmla="*/ 7943872 h 9222363"/>
              <a:gd name="connsiteX2" fmla="*/ 116766 w 6163236"/>
              <a:gd name="connsiteY2" fmla="*/ 1 h 9222363"/>
              <a:gd name="connsiteX0" fmla="*/ 6119303 w 6201327"/>
              <a:gd name="connsiteY0" fmla="*/ 9119455 h 9184729"/>
              <a:gd name="connsiteX1" fmla="*/ 1830375 w 6201327"/>
              <a:gd name="connsiteY1" fmla="*/ 4005991 h 9184729"/>
              <a:gd name="connsiteX2" fmla="*/ 209399 w 6201327"/>
              <a:gd name="connsiteY2" fmla="*/ 1 h 9184729"/>
              <a:gd name="connsiteX0" fmla="*/ 6119303 w 6370871"/>
              <a:gd name="connsiteY0" fmla="*/ 9119455 h 9342892"/>
              <a:gd name="connsiteX1" fmla="*/ 1830375 w 6370871"/>
              <a:gd name="connsiteY1" fmla="*/ 4005991 h 9342892"/>
              <a:gd name="connsiteX2" fmla="*/ 209399 w 6370871"/>
              <a:gd name="connsiteY2" fmla="*/ 1 h 9342892"/>
              <a:gd name="connsiteX0" fmla="*/ 6506718 w 6758286"/>
              <a:gd name="connsiteY0" fmla="*/ 9119455 h 9342892"/>
              <a:gd name="connsiteX1" fmla="*/ 2217790 w 6758286"/>
              <a:gd name="connsiteY1" fmla="*/ 4005991 h 9342892"/>
              <a:gd name="connsiteX2" fmla="*/ 596814 w 6758286"/>
              <a:gd name="connsiteY2" fmla="*/ 1 h 9342892"/>
              <a:gd name="connsiteX0" fmla="*/ 6996396 w 7247964"/>
              <a:gd name="connsiteY0" fmla="*/ 9409682 h 9633119"/>
              <a:gd name="connsiteX1" fmla="*/ 2707468 w 7247964"/>
              <a:gd name="connsiteY1" fmla="*/ 4296218 h 9633119"/>
              <a:gd name="connsiteX2" fmla="*/ 460120 w 7247964"/>
              <a:gd name="connsiteY2" fmla="*/ 0 h 9633119"/>
              <a:gd name="connsiteX0" fmla="*/ 6863867 w 7115435"/>
              <a:gd name="connsiteY0" fmla="*/ 9409682 h 9633119"/>
              <a:gd name="connsiteX1" fmla="*/ 2574939 w 7115435"/>
              <a:gd name="connsiteY1" fmla="*/ 4296218 h 9633119"/>
              <a:gd name="connsiteX2" fmla="*/ 327591 w 7115435"/>
              <a:gd name="connsiteY2" fmla="*/ 0 h 9633119"/>
              <a:gd name="connsiteX0" fmla="*/ 7223568 w 7475136"/>
              <a:gd name="connsiteY0" fmla="*/ 9088948 h 9312385"/>
              <a:gd name="connsiteX1" fmla="*/ 2934640 w 7475136"/>
              <a:gd name="connsiteY1" fmla="*/ 3975484 h 9312385"/>
              <a:gd name="connsiteX2" fmla="*/ 270573 w 7475136"/>
              <a:gd name="connsiteY2" fmla="*/ -1 h 9312385"/>
              <a:gd name="connsiteX0" fmla="*/ 7038834 w 7290402"/>
              <a:gd name="connsiteY0" fmla="*/ 9088948 h 9312385"/>
              <a:gd name="connsiteX1" fmla="*/ 2749906 w 7290402"/>
              <a:gd name="connsiteY1" fmla="*/ 3975484 h 9312385"/>
              <a:gd name="connsiteX2" fmla="*/ 85839 w 7290402"/>
              <a:gd name="connsiteY2" fmla="*/ -1 h 9312385"/>
              <a:gd name="connsiteX0" fmla="*/ 4805991 w 5057559"/>
              <a:gd name="connsiteY0" fmla="*/ 5731371 h 5954808"/>
              <a:gd name="connsiteX1" fmla="*/ 517063 w 5057559"/>
              <a:gd name="connsiteY1" fmla="*/ 617907 h 5954808"/>
              <a:gd name="connsiteX2" fmla="*/ 4277265 w 5057559"/>
              <a:gd name="connsiteY2" fmla="*/ 2800307 h 5954808"/>
              <a:gd name="connsiteX0" fmla="*/ 1487679 w 2846320"/>
              <a:gd name="connsiteY0" fmla="*/ 2931063 h 4163161"/>
              <a:gd name="connsiteX1" fmla="*/ 1124568 w 2846320"/>
              <a:gd name="connsiteY1" fmla="*/ 1809789 h 4163161"/>
              <a:gd name="connsiteX2" fmla="*/ 958953 w 2846320"/>
              <a:gd name="connsiteY2" fmla="*/ -1 h 4163161"/>
              <a:gd name="connsiteX0" fmla="*/ 1487679 w 2356229"/>
              <a:gd name="connsiteY0" fmla="*/ 2931063 h 3567710"/>
              <a:gd name="connsiteX1" fmla="*/ 1124568 w 2356229"/>
              <a:gd name="connsiteY1" fmla="*/ 1809789 h 3567710"/>
              <a:gd name="connsiteX2" fmla="*/ 958953 w 2356229"/>
              <a:gd name="connsiteY2" fmla="*/ -1 h 3567710"/>
              <a:gd name="connsiteX0" fmla="*/ 1793750 w 2431734"/>
              <a:gd name="connsiteY0" fmla="*/ 3211881 h 3654266"/>
              <a:gd name="connsiteX1" fmla="*/ 1124568 w 2431734"/>
              <a:gd name="connsiteY1" fmla="*/ 1809789 h 3654266"/>
              <a:gd name="connsiteX2" fmla="*/ 958953 w 2431734"/>
              <a:gd name="connsiteY2" fmla="*/ -1 h 3654266"/>
              <a:gd name="connsiteX0" fmla="*/ 1793750 w 1793750"/>
              <a:gd name="connsiteY0" fmla="*/ 3211881 h 3211880"/>
              <a:gd name="connsiteX1" fmla="*/ 1124568 w 1793750"/>
              <a:gd name="connsiteY1" fmla="*/ 1809789 h 3211880"/>
              <a:gd name="connsiteX2" fmla="*/ 958953 w 1793750"/>
              <a:gd name="connsiteY2" fmla="*/ -1 h 3211880"/>
              <a:gd name="connsiteX0" fmla="*/ 1016648 w 1016648"/>
              <a:gd name="connsiteY0" fmla="*/ 3211881 h 3211880"/>
              <a:gd name="connsiteX1" fmla="*/ 347466 w 1016648"/>
              <a:gd name="connsiteY1" fmla="*/ 1809789 h 3211880"/>
              <a:gd name="connsiteX2" fmla="*/ 181851 w 1016648"/>
              <a:gd name="connsiteY2" fmla="*/ -1 h 3211880"/>
              <a:gd name="connsiteX0" fmla="*/ 1006254 w 1006254"/>
              <a:gd name="connsiteY0" fmla="*/ 3211881 h 3211880"/>
              <a:gd name="connsiteX1" fmla="*/ 337072 w 1006254"/>
              <a:gd name="connsiteY1" fmla="*/ 1809789 h 3211880"/>
              <a:gd name="connsiteX2" fmla="*/ 171457 w 1006254"/>
              <a:gd name="connsiteY2" fmla="*/ -1 h 3211880"/>
              <a:gd name="connsiteX0" fmla="*/ 834797 w 834797"/>
              <a:gd name="connsiteY0" fmla="*/ 3211881 h 3211880"/>
              <a:gd name="connsiteX1" fmla="*/ 165615 w 834797"/>
              <a:gd name="connsiteY1" fmla="*/ 1809789 h 3211880"/>
              <a:gd name="connsiteX2" fmla="*/ 0 w 834797"/>
              <a:gd name="connsiteY2" fmla="*/ -1 h 3211880"/>
              <a:gd name="connsiteX0" fmla="*/ 834797 w 834797"/>
              <a:gd name="connsiteY0" fmla="*/ 3211881 h 3211880"/>
              <a:gd name="connsiteX1" fmla="*/ 165615 w 834797"/>
              <a:gd name="connsiteY1" fmla="*/ 1809789 h 3211880"/>
              <a:gd name="connsiteX2" fmla="*/ 0 w 834797"/>
              <a:gd name="connsiteY2" fmla="*/ -1 h 3211880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1166778 w 1166778"/>
              <a:gd name="connsiteY0" fmla="*/ 747257 h 1381682"/>
              <a:gd name="connsiteX1" fmla="*/ 204662 w 1166778"/>
              <a:gd name="connsiteY1" fmla="*/ 1288824 h 1381682"/>
              <a:gd name="connsiteX2" fmla="*/ 0 w 1166778"/>
              <a:gd name="connsiteY2" fmla="*/ -1 h 1381682"/>
              <a:gd name="connsiteX0" fmla="*/ 1166778 w 1166778"/>
              <a:gd name="connsiteY0" fmla="*/ 747257 h 747257"/>
              <a:gd name="connsiteX1" fmla="*/ 0 w 1166778"/>
              <a:gd name="connsiteY1" fmla="*/ -1 h 747257"/>
              <a:gd name="connsiteX0" fmla="*/ 1100952 w 1100953"/>
              <a:gd name="connsiteY0" fmla="*/ 143513 h 143512"/>
              <a:gd name="connsiteX1" fmla="*/ 0 w 1100953"/>
              <a:gd name="connsiteY1" fmla="*/ -1 h 143512"/>
              <a:gd name="connsiteX0" fmla="*/ 821619 w 821620"/>
              <a:gd name="connsiteY0" fmla="*/ 5614 h 5613"/>
              <a:gd name="connsiteX1" fmla="*/ 0 w 821620"/>
              <a:gd name="connsiteY1" fmla="*/ 1 h 5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1620" h="5613">
                <a:moveTo>
                  <a:pt x="821619" y="5614"/>
                </a:moveTo>
                <a:lnTo>
                  <a:pt x="0" y="1"/>
                </a:lnTo>
              </a:path>
            </a:pathLst>
          </a:custGeom>
          <a:ln w="38100">
            <a:solidFill>
              <a:srgbClr val="0070C0"/>
            </a:solidFill>
            <a:prstDash val="dash"/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FFFFFF"/>
                </a:glo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D68A14AE-4CF8-DC0A-92B7-58F3C20CE342}"/>
              </a:ext>
            </a:extLst>
          </p:cNvPr>
          <p:cNvSpPr/>
          <p:nvPr/>
        </p:nvSpPr>
        <p:spPr>
          <a:xfrm rot="2657348">
            <a:off x="6537248" y="1344619"/>
            <a:ext cx="151286" cy="897480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0 w 8199994"/>
              <a:gd name="connsiteY0" fmla="*/ -1 h 7459621"/>
              <a:gd name="connsiteX1" fmla="*/ 8199994 w 8199994"/>
              <a:gd name="connsiteY1" fmla="*/ 7459621 h 7459621"/>
              <a:gd name="connsiteX0" fmla="*/ 0 w 8199994"/>
              <a:gd name="connsiteY0" fmla="*/ -1 h 7459621"/>
              <a:gd name="connsiteX1" fmla="*/ 6559010 w 8199994"/>
              <a:gd name="connsiteY1" fmla="*/ 6493074 h 7459621"/>
              <a:gd name="connsiteX2" fmla="*/ 8199994 w 8199994"/>
              <a:gd name="connsiteY2" fmla="*/ 7459621 h 7459621"/>
              <a:gd name="connsiteX0" fmla="*/ 0 w 10022842"/>
              <a:gd name="connsiteY0" fmla="*/ -1 h 7612604"/>
              <a:gd name="connsiteX1" fmla="*/ 6559010 w 10022842"/>
              <a:gd name="connsiteY1" fmla="*/ 6493074 h 7612604"/>
              <a:gd name="connsiteX2" fmla="*/ 10022842 w 10022842"/>
              <a:gd name="connsiteY2" fmla="*/ 7612604 h 7612604"/>
              <a:gd name="connsiteX0" fmla="*/ 0 w 10022842"/>
              <a:gd name="connsiteY0" fmla="*/ -1 h 7612655"/>
              <a:gd name="connsiteX1" fmla="*/ 6559010 w 10022842"/>
              <a:gd name="connsiteY1" fmla="*/ 6493074 h 7612655"/>
              <a:gd name="connsiteX2" fmla="*/ 10022842 w 10022842"/>
              <a:gd name="connsiteY2" fmla="*/ 7612604 h 7612655"/>
              <a:gd name="connsiteX0" fmla="*/ 0 w 10022842"/>
              <a:gd name="connsiteY0" fmla="*/ -1 h 7612655"/>
              <a:gd name="connsiteX1" fmla="*/ 6559010 w 10022842"/>
              <a:gd name="connsiteY1" fmla="*/ 6493074 h 7612655"/>
              <a:gd name="connsiteX2" fmla="*/ 10022842 w 10022842"/>
              <a:gd name="connsiteY2" fmla="*/ 7612604 h 7612655"/>
              <a:gd name="connsiteX0" fmla="*/ 0 w 10022842"/>
              <a:gd name="connsiteY0" fmla="*/ -1 h 8572873"/>
              <a:gd name="connsiteX1" fmla="*/ 6559010 w 10022842"/>
              <a:gd name="connsiteY1" fmla="*/ 6493074 h 8572873"/>
              <a:gd name="connsiteX2" fmla="*/ 10022842 w 10022842"/>
              <a:gd name="connsiteY2" fmla="*/ 7612604 h 8572873"/>
              <a:gd name="connsiteX0" fmla="*/ 0 w 10022842"/>
              <a:gd name="connsiteY0" fmla="*/ -1 h 8572873"/>
              <a:gd name="connsiteX1" fmla="*/ 6559010 w 10022842"/>
              <a:gd name="connsiteY1" fmla="*/ 6493074 h 8572873"/>
              <a:gd name="connsiteX2" fmla="*/ 10022842 w 10022842"/>
              <a:gd name="connsiteY2" fmla="*/ 7612604 h 8572873"/>
              <a:gd name="connsiteX0" fmla="*/ 0 w 10022842"/>
              <a:gd name="connsiteY0" fmla="*/ -1 h 7614898"/>
              <a:gd name="connsiteX1" fmla="*/ 6559010 w 10022842"/>
              <a:gd name="connsiteY1" fmla="*/ 6493074 h 7614898"/>
              <a:gd name="connsiteX2" fmla="*/ 10022842 w 10022842"/>
              <a:gd name="connsiteY2" fmla="*/ 7612604 h 7614898"/>
              <a:gd name="connsiteX0" fmla="*/ 0 w 6732763"/>
              <a:gd name="connsiteY0" fmla="*/ 1450797 h 8027205"/>
              <a:gd name="connsiteX1" fmla="*/ 6559010 w 6732763"/>
              <a:gd name="connsiteY1" fmla="*/ 7943872 h 8027205"/>
              <a:gd name="connsiteX2" fmla="*/ 1011545 w 6732763"/>
              <a:gd name="connsiteY2" fmla="*/ 1 h 8027205"/>
              <a:gd name="connsiteX0" fmla="*/ 6026670 w 6163236"/>
              <a:gd name="connsiteY0" fmla="*/ 9119455 h 9222363"/>
              <a:gd name="connsiteX1" fmla="*/ 5664231 w 6163236"/>
              <a:gd name="connsiteY1" fmla="*/ 7943872 h 9222363"/>
              <a:gd name="connsiteX2" fmla="*/ 116766 w 6163236"/>
              <a:gd name="connsiteY2" fmla="*/ 1 h 9222363"/>
              <a:gd name="connsiteX0" fmla="*/ 6119303 w 6201327"/>
              <a:gd name="connsiteY0" fmla="*/ 9119455 h 9184729"/>
              <a:gd name="connsiteX1" fmla="*/ 1830375 w 6201327"/>
              <a:gd name="connsiteY1" fmla="*/ 4005991 h 9184729"/>
              <a:gd name="connsiteX2" fmla="*/ 209399 w 6201327"/>
              <a:gd name="connsiteY2" fmla="*/ 1 h 9184729"/>
              <a:gd name="connsiteX0" fmla="*/ 6119303 w 6370871"/>
              <a:gd name="connsiteY0" fmla="*/ 9119455 h 9342892"/>
              <a:gd name="connsiteX1" fmla="*/ 1830375 w 6370871"/>
              <a:gd name="connsiteY1" fmla="*/ 4005991 h 9342892"/>
              <a:gd name="connsiteX2" fmla="*/ 209399 w 6370871"/>
              <a:gd name="connsiteY2" fmla="*/ 1 h 9342892"/>
              <a:gd name="connsiteX0" fmla="*/ 6506718 w 6758286"/>
              <a:gd name="connsiteY0" fmla="*/ 9119455 h 9342892"/>
              <a:gd name="connsiteX1" fmla="*/ 2217790 w 6758286"/>
              <a:gd name="connsiteY1" fmla="*/ 4005991 h 9342892"/>
              <a:gd name="connsiteX2" fmla="*/ 596814 w 6758286"/>
              <a:gd name="connsiteY2" fmla="*/ 1 h 9342892"/>
              <a:gd name="connsiteX0" fmla="*/ 6996396 w 7247964"/>
              <a:gd name="connsiteY0" fmla="*/ 9409682 h 9633119"/>
              <a:gd name="connsiteX1" fmla="*/ 2707468 w 7247964"/>
              <a:gd name="connsiteY1" fmla="*/ 4296218 h 9633119"/>
              <a:gd name="connsiteX2" fmla="*/ 460120 w 7247964"/>
              <a:gd name="connsiteY2" fmla="*/ 0 h 9633119"/>
              <a:gd name="connsiteX0" fmla="*/ 6863867 w 7115435"/>
              <a:gd name="connsiteY0" fmla="*/ 9409682 h 9633119"/>
              <a:gd name="connsiteX1" fmla="*/ 2574939 w 7115435"/>
              <a:gd name="connsiteY1" fmla="*/ 4296218 h 9633119"/>
              <a:gd name="connsiteX2" fmla="*/ 327591 w 7115435"/>
              <a:gd name="connsiteY2" fmla="*/ 0 h 9633119"/>
              <a:gd name="connsiteX0" fmla="*/ 7223568 w 7475136"/>
              <a:gd name="connsiteY0" fmla="*/ 9088948 h 9312385"/>
              <a:gd name="connsiteX1" fmla="*/ 2934640 w 7475136"/>
              <a:gd name="connsiteY1" fmla="*/ 3975484 h 9312385"/>
              <a:gd name="connsiteX2" fmla="*/ 270573 w 7475136"/>
              <a:gd name="connsiteY2" fmla="*/ -1 h 9312385"/>
              <a:gd name="connsiteX0" fmla="*/ 7038834 w 7290402"/>
              <a:gd name="connsiteY0" fmla="*/ 9088948 h 9312385"/>
              <a:gd name="connsiteX1" fmla="*/ 2749906 w 7290402"/>
              <a:gd name="connsiteY1" fmla="*/ 3975484 h 9312385"/>
              <a:gd name="connsiteX2" fmla="*/ 85839 w 7290402"/>
              <a:gd name="connsiteY2" fmla="*/ -1 h 9312385"/>
              <a:gd name="connsiteX0" fmla="*/ 4805991 w 5057559"/>
              <a:gd name="connsiteY0" fmla="*/ 5731371 h 5954808"/>
              <a:gd name="connsiteX1" fmla="*/ 517063 w 5057559"/>
              <a:gd name="connsiteY1" fmla="*/ 617907 h 5954808"/>
              <a:gd name="connsiteX2" fmla="*/ 4277265 w 5057559"/>
              <a:gd name="connsiteY2" fmla="*/ 2800307 h 5954808"/>
              <a:gd name="connsiteX0" fmla="*/ 1487679 w 2846320"/>
              <a:gd name="connsiteY0" fmla="*/ 2931063 h 4163161"/>
              <a:gd name="connsiteX1" fmla="*/ 1124568 w 2846320"/>
              <a:gd name="connsiteY1" fmla="*/ 1809789 h 4163161"/>
              <a:gd name="connsiteX2" fmla="*/ 958953 w 2846320"/>
              <a:gd name="connsiteY2" fmla="*/ -1 h 4163161"/>
              <a:gd name="connsiteX0" fmla="*/ 1487679 w 2356229"/>
              <a:gd name="connsiteY0" fmla="*/ 2931063 h 3567710"/>
              <a:gd name="connsiteX1" fmla="*/ 1124568 w 2356229"/>
              <a:gd name="connsiteY1" fmla="*/ 1809789 h 3567710"/>
              <a:gd name="connsiteX2" fmla="*/ 958953 w 2356229"/>
              <a:gd name="connsiteY2" fmla="*/ -1 h 3567710"/>
              <a:gd name="connsiteX0" fmla="*/ 1793750 w 2431734"/>
              <a:gd name="connsiteY0" fmla="*/ 3211881 h 3654266"/>
              <a:gd name="connsiteX1" fmla="*/ 1124568 w 2431734"/>
              <a:gd name="connsiteY1" fmla="*/ 1809789 h 3654266"/>
              <a:gd name="connsiteX2" fmla="*/ 958953 w 2431734"/>
              <a:gd name="connsiteY2" fmla="*/ -1 h 3654266"/>
              <a:gd name="connsiteX0" fmla="*/ 1793750 w 1793750"/>
              <a:gd name="connsiteY0" fmla="*/ 3211881 h 3211880"/>
              <a:gd name="connsiteX1" fmla="*/ 1124568 w 1793750"/>
              <a:gd name="connsiteY1" fmla="*/ 1809789 h 3211880"/>
              <a:gd name="connsiteX2" fmla="*/ 958953 w 1793750"/>
              <a:gd name="connsiteY2" fmla="*/ -1 h 3211880"/>
              <a:gd name="connsiteX0" fmla="*/ 1016648 w 1016648"/>
              <a:gd name="connsiteY0" fmla="*/ 3211881 h 3211880"/>
              <a:gd name="connsiteX1" fmla="*/ 347466 w 1016648"/>
              <a:gd name="connsiteY1" fmla="*/ 1809789 h 3211880"/>
              <a:gd name="connsiteX2" fmla="*/ 181851 w 1016648"/>
              <a:gd name="connsiteY2" fmla="*/ -1 h 3211880"/>
              <a:gd name="connsiteX0" fmla="*/ 1006254 w 1006254"/>
              <a:gd name="connsiteY0" fmla="*/ 3211881 h 3211880"/>
              <a:gd name="connsiteX1" fmla="*/ 337072 w 1006254"/>
              <a:gd name="connsiteY1" fmla="*/ 1809789 h 3211880"/>
              <a:gd name="connsiteX2" fmla="*/ 171457 w 1006254"/>
              <a:gd name="connsiteY2" fmla="*/ -1 h 3211880"/>
              <a:gd name="connsiteX0" fmla="*/ 834797 w 834797"/>
              <a:gd name="connsiteY0" fmla="*/ 3211881 h 3211880"/>
              <a:gd name="connsiteX1" fmla="*/ 165615 w 834797"/>
              <a:gd name="connsiteY1" fmla="*/ 1809789 h 3211880"/>
              <a:gd name="connsiteX2" fmla="*/ 0 w 834797"/>
              <a:gd name="connsiteY2" fmla="*/ -1 h 3211880"/>
              <a:gd name="connsiteX0" fmla="*/ 834797 w 834797"/>
              <a:gd name="connsiteY0" fmla="*/ 3211881 h 3211880"/>
              <a:gd name="connsiteX1" fmla="*/ 165615 w 834797"/>
              <a:gd name="connsiteY1" fmla="*/ 1809789 h 3211880"/>
              <a:gd name="connsiteX2" fmla="*/ 0 w 834797"/>
              <a:gd name="connsiteY2" fmla="*/ -1 h 3211880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3844" h="2690915">
                <a:moveTo>
                  <a:pt x="873844" y="2690916"/>
                </a:moveTo>
                <a:cubicBezTo>
                  <a:pt x="19729" y="1684854"/>
                  <a:pt x="250895" y="1836282"/>
                  <a:pt x="204662" y="1288824"/>
                </a:cubicBezTo>
                <a:cubicBezTo>
                  <a:pt x="18142" y="326369"/>
                  <a:pt x="194090" y="1468015"/>
                  <a:pt x="0" y="-1"/>
                </a:cubicBezTo>
              </a:path>
            </a:pathLst>
          </a:custGeom>
          <a:ln w="38100">
            <a:solidFill>
              <a:srgbClr val="0070C0"/>
            </a:solidFill>
            <a:prstDash val="dash"/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FFFFFF"/>
                </a:glo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CAF4858F-64E6-6C6B-6973-CFFDBBD3A633}"/>
              </a:ext>
            </a:extLst>
          </p:cNvPr>
          <p:cNvSpPr/>
          <p:nvPr/>
        </p:nvSpPr>
        <p:spPr>
          <a:xfrm rot="2657348" flipH="1">
            <a:off x="6161900" y="2149031"/>
            <a:ext cx="45719" cy="241609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0 w 8199994"/>
              <a:gd name="connsiteY0" fmla="*/ -1 h 7459621"/>
              <a:gd name="connsiteX1" fmla="*/ 8199994 w 8199994"/>
              <a:gd name="connsiteY1" fmla="*/ 7459621 h 7459621"/>
              <a:gd name="connsiteX0" fmla="*/ 0 w 8199994"/>
              <a:gd name="connsiteY0" fmla="*/ -1 h 7459621"/>
              <a:gd name="connsiteX1" fmla="*/ 6559010 w 8199994"/>
              <a:gd name="connsiteY1" fmla="*/ 6493074 h 7459621"/>
              <a:gd name="connsiteX2" fmla="*/ 8199994 w 8199994"/>
              <a:gd name="connsiteY2" fmla="*/ 7459621 h 7459621"/>
              <a:gd name="connsiteX0" fmla="*/ 0 w 10022842"/>
              <a:gd name="connsiteY0" fmla="*/ -1 h 7612604"/>
              <a:gd name="connsiteX1" fmla="*/ 6559010 w 10022842"/>
              <a:gd name="connsiteY1" fmla="*/ 6493074 h 7612604"/>
              <a:gd name="connsiteX2" fmla="*/ 10022842 w 10022842"/>
              <a:gd name="connsiteY2" fmla="*/ 7612604 h 7612604"/>
              <a:gd name="connsiteX0" fmla="*/ 0 w 10022842"/>
              <a:gd name="connsiteY0" fmla="*/ -1 h 7612655"/>
              <a:gd name="connsiteX1" fmla="*/ 6559010 w 10022842"/>
              <a:gd name="connsiteY1" fmla="*/ 6493074 h 7612655"/>
              <a:gd name="connsiteX2" fmla="*/ 10022842 w 10022842"/>
              <a:gd name="connsiteY2" fmla="*/ 7612604 h 7612655"/>
              <a:gd name="connsiteX0" fmla="*/ 0 w 10022842"/>
              <a:gd name="connsiteY0" fmla="*/ -1 h 7612655"/>
              <a:gd name="connsiteX1" fmla="*/ 6559010 w 10022842"/>
              <a:gd name="connsiteY1" fmla="*/ 6493074 h 7612655"/>
              <a:gd name="connsiteX2" fmla="*/ 10022842 w 10022842"/>
              <a:gd name="connsiteY2" fmla="*/ 7612604 h 7612655"/>
              <a:gd name="connsiteX0" fmla="*/ 0 w 10022842"/>
              <a:gd name="connsiteY0" fmla="*/ -1 h 8572873"/>
              <a:gd name="connsiteX1" fmla="*/ 6559010 w 10022842"/>
              <a:gd name="connsiteY1" fmla="*/ 6493074 h 8572873"/>
              <a:gd name="connsiteX2" fmla="*/ 10022842 w 10022842"/>
              <a:gd name="connsiteY2" fmla="*/ 7612604 h 8572873"/>
              <a:gd name="connsiteX0" fmla="*/ 0 w 10022842"/>
              <a:gd name="connsiteY0" fmla="*/ -1 h 8572873"/>
              <a:gd name="connsiteX1" fmla="*/ 6559010 w 10022842"/>
              <a:gd name="connsiteY1" fmla="*/ 6493074 h 8572873"/>
              <a:gd name="connsiteX2" fmla="*/ 10022842 w 10022842"/>
              <a:gd name="connsiteY2" fmla="*/ 7612604 h 8572873"/>
              <a:gd name="connsiteX0" fmla="*/ 0 w 10022842"/>
              <a:gd name="connsiteY0" fmla="*/ -1 h 7614898"/>
              <a:gd name="connsiteX1" fmla="*/ 6559010 w 10022842"/>
              <a:gd name="connsiteY1" fmla="*/ 6493074 h 7614898"/>
              <a:gd name="connsiteX2" fmla="*/ 10022842 w 10022842"/>
              <a:gd name="connsiteY2" fmla="*/ 7612604 h 7614898"/>
              <a:gd name="connsiteX0" fmla="*/ 0 w 6732763"/>
              <a:gd name="connsiteY0" fmla="*/ 1450797 h 8027205"/>
              <a:gd name="connsiteX1" fmla="*/ 6559010 w 6732763"/>
              <a:gd name="connsiteY1" fmla="*/ 7943872 h 8027205"/>
              <a:gd name="connsiteX2" fmla="*/ 1011545 w 6732763"/>
              <a:gd name="connsiteY2" fmla="*/ 1 h 8027205"/>
              <a:gd name="connsiteX0" fmla="*/ 6026670 w 6163236"/>
              <a:gd name="connsiteY0" fmla="*/ 9119455 h 9222363"/>
              <a:gd name="connsiteX1" fmla="*/ 5664231 w 6163236"/>
              <a:gd name="connsiteY1" fmla="*/ 7943872 h 9222363"/>
              <a:gd name="connsiteX2" fmla="*/ 116766 w 6163236"/>
              <a:gd name="connsiteY2" fmla="*/ 1 h 9222363"/>
              <a:gd name="connsiteX0" fmla="*/ 6119303 w 6201327"/>
              <a:gd name="connsiteY0" fmla="*/ 9119455 h 9184729"/>
              <a:gd name="connsiteX1" fmla="*/ 1830375 w 6201327"/>
              <a:gd name="connsiteY1" fmla="*/ 4005991 h 9184729"/>
              <a:gd name="connsiteX2" fmla="*/ 209399 w 6201327"/>
              <a:gd name="connsiteY2" fmla="*/ 1 h 9184729"/>
              <a:gd name="connsiteX0" fmla="*/ 6119303 w 6370871"/>
              <a:gd name="connsiteY0" fmla="*/ 9119455 h 9342892"/>
              <a:gd name="connsiteX1" fmla="*/ 1830375 w 6370871"/>
              <a:gd name="connsiteY1" fmla="*/ 4005991 h 9342892"/>
              <a:gd name="connsiteX2" fmla="*/ 209399 w 6370871"/>
              <a:gd name="connsiteY2" fmla="*/ 1 h 9342892"/>
              <a:gd name="connsiteX0" fmla="*/ 6506718 w 6758286"/>
              <a:gd name="connsiteY0" fmla="*/ 9119455 h 9342892"/>
              <a:gd name="connsiteX1" fmla="*/ 2217790 w 6758286"/>
              <a:gd name="connsiteY1" fmla="*/ 4005991 h 9342892"/>
              <a:gd name="connsiteX2" fmla="*/ 596814 w 6758286"/>
              <a:gd name="connsiteY2" fmla="*/ 1 h 9342892"/>
              <a:gd name="connsiteX0" fmla="*/ 6996396 w 7247964"/>
              <a:gd name="connsiteY0" fmla="*/ 9409682 h 9633119"/>
              <a:gd name="connsiteX1" fmla="*/ 2707468 w 7247964"/>
              <a:gd name="connsiteY1" fmla="*/ 4296218 h 9633119"/>
              <a:gd name="connsiteX2" fmla="*/ 460120 w 7247964"/>
              <a:gd name="connsiteY2" fmla="*/ 0 h 9633119"/>
              <a:gd name="connsiteX0" fmla="*/ 6863867 w 7115435"/>
              <a:gd name="connsiteY0" fmla="*/ 9409682 h 9633119"/>
              <a:gd name="connsiteX1" fmla="*/ 2574939 w 7115435"/>
              <a:gd name="connsiteY1" fmla="*/ 4296218 h 9633119"/>
              <a:gd name="connsiteX2" fmla="*/ 327591 w 7115435"/>
              <a:gd name="connsiteY2" fmla="*/ 0 h 9633119"/>
              <a:gd name="connsiteX0" fmla="*/ 7223568 w 7475136"/>
              <a:gd name="connsiteY0" fmla="*/ 9088948 h 9312385"/>
              <a:gd name="connsiteX1" fmla="*/ 2934640 w 7475136"/>
              <a:gd name="connsiteY1" fmla="*/ 3975484 h 9312385"/>
              <a:gd name="connsiteX2" fmla="*/ 270573 w 7475136"/>
              <a:gd name="connsiteY2" fmla="*/ -1 h 9312385"/>
              <a:gd name="connsiteX0" fmla="*/ 7038834 w 7290402"/>
              <a:gd name="connsiteY0" fmla="*/ 9088948 h 9312385"/>
              <a:gd name="connsiteX1" fmla="*/ 2749906 w 7290402"/>
              <a:gd name="connsiteY1" fmla="*/ 3975484 h 9312385"/>
              <a:gd name="connsiteX2" fmla="*/ 85839 w 7290402"/>
              <a:gd name="connsiteY2" fmla="*/ -1 h 9312385"/>
              <a:gd name="connsiteX0" fmla="*/ 4805991 w 5057559"/>
              <a:gd name="connsiteY0" fmla="*/ 5731371 h 5954808"/>
              <a:gd name="connsiteX1" fmla="*/ 517063 w 5057559"/>
              <a:gd name="connsiteY1" fmla="*/ 617907 h 5954808"/>
              <a:gd name="connsiteX2" fmla="*/ 4277265 w 5057559"/>
              <a:gd name="connsiteY2" fmla="*/ 2800307 h 5954808"/>
              <a:gd name="connsiteX0" fmla="*/ 1487679 w 2846320"/>
              <a:gd name="connsiteY0" fmla="*/ 2931063 h 4163161"/>
              <a:gd name="connsiteX1" fmla="*/ 1124568 w 2846320"/>
              <a:gd name="connsiteY1" fmla="*/ 1809789 h 4163161"/>
              <a:gd name="connsiteX2" fmla="*/ 958953 w 2846320"/>
              <a:gd name="connsiteY2" fmla="*/ -1 h 4163161"/>
              <a:gd name="connsiteX0" fmla="*/ 1487679 w 2356229"/>
              <a:gd name="connsiteY0" fmla="*/ 2931063 h 3567710"/>
              <a:gd name="connsiteX1" fmla="*/ 1124568 w 2356229"/>
              <a:gd name="connsiteY1" fmla="*/ 1809789 h 3567710"/>
              <a:gd name="connsiteX2" fmla="*/ 958953 w 2356229"/>
              <a:gd name="connsiteY2" fmla="*/ -1 h 3567710"/>
              <a:gd name="connsiteX0" fmla="*/ 1793750 w 2431734"/>
              <a:gd name="connsiteY0" fmla="*/ 3211881 h 3654266"/>
              <a:gd name="connsiteX1" fmla="*/ 1124568 w 2431734"/>
              <a:gd name="connsiteY1" fmla="*/ 1809789 h 3654266"/>
              <a:gd name="connsiteX2" fmla="*/ 958953 w 2431734"/>
              <a:gd name="connsiteY2" fmla="*/ -1 h 3654266"/>
              <a:gd name="connsiteX0" fmla="*/ 1793750 w 1793750"/>
              <a:gd name="connsiteY0" fmla="*/ 3211881 h 3211880"/>
              <a:gd name="connsiteX1" fmla="*/ 1124568 w 1793750"/>
              <a:gd name="connsiteY1" fmla="*/ 1809789 h 3211880"/>
              <a:gd name="connsiteX2" fmla="*/ 958953 w 1793750"/>
              <a:gd name="connsiteY2" fmla="*/ -1 h 3211880"/>
              <a:gd name="connsiteX0" fmla="*/ 1016648 w 1016648"/>
              <a:gd name="connsiteY0" fmla="*/ 3211881 h 3211880"/>
              <a:gd name="connsiteX1" fmla="*/ 347466 w 1016648"/>
              <a:gd name="connsiteY1" fmla="*/ 1809789 h 3211880"/>
              <a:gd name="connsiteX2" fmla="*/ 181851 w 1016648"/>
              <a:gd name="connsiteY2" fmla="*/ -1 h 3211880"/>
              <a:gd name="connsiteX0" fmla="*/ 1006254 w 1006254"/>
              <a:gd name="connsiteY0" fmla="*/ 3211881 h 3211880"/>
              <a:gd name="connsiteX1" fmla="*/ 337072 w 1006254"/>
              <a:gd name="connsiteY1" fmla="*/ 1809789 h 3211880"/>
              <a:gd name="connsiteX2" fmla="*/ 171457 w 1006254"/>
              <a:gd name="connsiteY2" fmla="*/ -1 h 3211880"/>
              <a:gd name="connsiteX0" fmla="*/ 834797 w 834797"/>
              <a:gd name="connsiteY0" fmla="*/ 3211881 h 3211880"/>
              <a:gd name="connsiteX1" fmla="*/ 165615 w 834797"/>
              <a:gd name="connsiteY1" fmla="*/ 1809789 h 3211880"/>
              <a:gd name="connsiteX2" fmla="*/ 0 w 834797"/>
              <a:gd name="connsiteY2" fmla="*/ -1 h 3211880"/>
              <a:gd name="connsiteX0" fmla="*/ 834797 w 834797"/>
              <a:gd name="connsiteY0" fmla="*/ 3211881 h 3211880"/>
              <a:gd name="connsiteX1" fmla="*/ 165615 w 834797"/>
              <a:gd name="connsiteY1" fmla="*/ 1809789 h 3211880"/>
              <a:gd name="connsiteX2" fmla="*/ 0 w 834797"/>
              <a:gd name="connsiteY2" fmla="*/ -1 h 3211880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1166778 w 1166778"/>
              <a:gd name="connsiteY0" fmla="*/ 747257 h 1381682"/>
              <a:gd name="connsiteX1" fmla="*/ 204662 w 1166778"/>
              <a:gd name="connsiteY1" fmla="*/ 1288824 h 1381682"/>
              <a:gd name="connsiteX2" fmla="*/ 0 w 1166778"/>
              <a:gd name="connsiteY2" fmla="*/ -1 h 1381682"/>
              <a:gd name="connsiteX0" fmla="*/ 1166778 w 1166778"/>
              <a:gd name="connsiteY0" fmla="*/ 747257 h 747257"/>
              <a:gd name="connsiteX1" fmla="*/ 0 w 1166778"/>
              <a:gd name="connsiteY1" fmla="*/ -1 h 747257"/>
              <a:gd name="connsiteX0" fmla="*/ 1100952 w 1100953"/>
              <a:gd name="connsiteY0" fmla="*/ 143513 h 143512"/>
              <a:gd name="connsiteX1" fmla="*/ 0 w 1100953"/>
              <a:gd name="connsiteY1" fmla="*/ -1 h 143512"/>
              <a:gd name="connsiteX0" fmla="*/ 821619 w 821620"/>
              <a:gd name="connsiteY0" fmla="*/ 5614 h 5613"/>
              <a:gd name="connsiteX1" fmla="*/ 0 w 821620"/>
              <a:gd name="connsiteY1" fmla="*/ 1 h 5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1620" h="5613">
                <a:moveTo>
                  <a:pt x="821619" y="5614"/>
                </a:moveTo>
                <a:lnTo>
                  <a:pt x="0" y="1"/>
                </a:lnTo>
              </a:path>
            </a:pathLst>
          </a:custGeom>
          <a:ln w="38100">
            <a:solidFill>
              <a:srgbClr val="0070C0"/>
            </a:solidFill>
            <a:prstDash val="dash"/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FFFFFF"/>
                </a:glo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9BD64D0-CA50-DC22-7D48-0C228623B1D0}"/>
              </a:ext>
            </a:extLst>
          </p:cNvPr>
          <p:cNvSpPr/>
          <p:nvPr/>
        </p:nvSpPr>
        <p:spPr>
          <a:xfrm rot="19709705">
            <a:off x="6841171" y="1666116"/>
            <a:ext cx="778127" cy="197081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13935D3-9837-47FB-E9FF-623F08D1881C}"/>
              </a:ext>
            </a:extLst>
          </p:cNvPr>
          <p:cNvCxnSpPr>
            <a:cxnSpLocks/>
          </p:cNvCxnSpPr>
          <p:nvPr/>
        </p:nvCxnSpPr>
        <p:spPr>
          <a:xfrm flipH="1">
            <a:off x="7058025" y="4656613"/>
            <a:ext cx="876300" cy="32316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CB14DC8-BD30-483B-89A3-2AF33A51BCB3}"/>
              </a:ext>
            </a:extLst>
          </p:cNvPr>
          <p:cNvSpPr txBox="1"/>
          <p:nvPr/>
        </p:nvSpPr>
        <p:spPr>
          <a:xfrm>
            <a:off x="7613442" y="4333448"/>
            <a:ext cx="1297835" cy="923330"/>
          </a:xfrm>
          <a:prstGeom prst="rect">
            <a:avLst/>
          </a:prstGeom>
          <a:solidFill>
            <a:srgbClr val="FFFFFF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New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Detention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Basin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E3300499-7727-48E8-46CA-5D9052B5DC90}"/>
              </a:ext>
            </a:extLst>
          </p:cNvPr>
          <p:cNvSpPr/>
          <p:nvPr/>
        </p:nvSpPr>
        <p:spPr>
          <a:xfrm rot="2657348">
            <a:off x="6377065" y="4536026"/>
            <a:ext cx="339680" cy="2320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0 w 8199994"/>
              <a:gd name="connsiteY0" fmla="*/ -1 h 7459621"/>
              <a:gd name="connsiteX1" fmla="*/ 8199994 w 8199994"/>
              <a:gd name="connsiteY1" fmla="*/ 7459621 h 7459621"/>
              <a:gd name="connsiteX0" fmla="*/ 0 w 8199994"/>
              <a:gd name="connsiteY0" fmla="*/ -1 h 7459621"/>
              <a:gd name="connsiteX1" fmla="*/ 6559010 w 8199994"/>
              <a:gd name="connsiteY1" fmla="*/ 6493074 h 7459621"/>
              <a:gd name="connsiteX2" fmla="*/ 8199994 w 8199994"/>
              <a:gd name="connsiteY2" fmla="*/ 7459621 h 7459621"/>
              <a:gd name="connsiteX0" fmla="*/ 0 w 10022842"/>
              <a:gd name="connsiteY0" fmla="*/ -1 h 7612604"/>
              <a:gd name="connsiteX1" fmla="*/ 6559010 w 10022842"/>
              <a:gd name="connsiteY1" fmla="*/ 6493074 h 7612604"/>
              <a:gd name="connsiteX2" fmla="*/ 10022842 w 10022842"/>
              <a:gd name="connsiteY2" fmla="*/ 7612604 h 7612604"/>
              <a:gd name="connsiteX0" fmla="*/ 0 w 10022842"/>
              <a:gd name="connsiteY0" fmla="*/ -1 h 7612655"/>
              <a:gd name="connsiteX1" fmla="*/ 6559010 w 10022842"/>
              <a:gd name="connsiteY1" fmla="*/ 6493074 h 7612655"/>
              <a:gd name="connsiteX2" fmla="*/ 10022842 w 10022842"/>
              <a:gd name="connsiteY2" fmla="*/ 7612604 h 7612655"/>
              <a:gd name="connsiteX0" fmla="*/ 0 w 10022842"/>
              <a:gd name="connsiteY0" fmla="*/ -1 h 7612655"/>
              <a:gd name="connsiteX1" fmla="*/ 6559010 w 10022842"/>
              <a:gd name="connsiteY1" fmla="*/ 6493074 h 7612655"/>
              <a:gd name="connsiteX2" fmla="*/ 10022842 w 10022842"/>
              <a:gd name="connsiteY2" fmla="*/ 7612604 h 7612655"/>
              <a:gd name="connsiteX0" fmla="*/ 0 w 10022842"/>
              <a:gd name="connsiteY0" fmla="*/ -1 h 8572873"/>
              <a:gd name="connsiteX1" fmla="*/ 6559010 w 10022842"/>
              <a:gd name="connsiteY1" fmla="*/ 6493074 h 8572873"/>
              <a:gd name="connsiteX2" fmla="*/ 10022842 w 10022842"/>
              <a:gd name="connsiteY2" fmla="*/ 7612604 h 8572873"/>
              <a:gd name="connsiteX0" fmla="*/ 0 w 10022842"/>
              <a:gd name="connsiteY0" fmla="*/ -1 h 8572873"/>
              <a:gd name="connsiteX1" fmla="*/ 6559010 w 10022842"/>
              <a:gd name="connsiteY1" fmla="*/ 6493074 h 8572873"/>
              <a:gd name="connsiteX2" fmla="*/ 10022842 w 10022842"/>
              <a:gd name="connsiteY2" fmla="*/ 7612604 h 8572873"/>
              <a:gd name="connsiteX0" fmla="*/ 0 w 10022842"/>
              <a:gd name="connsiteY0" fmla="*/ -1 h 7614898"/>
              <a:gd name="connsiteX1" fmla="*/ 6559010 w 10022842"/>
              <a:gd name="connsiteY1" fmla="*/ 6493074 h 7614898"/>
              <a:gd name="connsiteX2" fmla="*/ 10022842 w 10022842"/>
              <a:gd name="connsiteY2" fmla="*/ 7612604 h 7614898"/>
              <a:gd name="connsiteX0" fmla="*/ 0 w 6732763"/>
              <a:gd name="connsiteY0" fmla="*/ 1450797 h 8027205"/>
              <a:gd name="connsiteX1" fmla="*/ 6559010 w 6732763"/>
              <a:gd name="connsiteY1" fmla="*/ 7943872 h 8027205"/>
              <a:gd name="connsiteX2" fmla="*/ 1011545 w 6732763"/>
              <a:gd name="connsiteY2" fmla="*/ 1 h 8027205"/>
              <a:gd name="connsiteX0" fmla="*/ 6026670 w 6163236"/>
              <a:gd name="connsiteY0" fmla="*/ 9119455 h 9222363"/>
              <a:gd name="connsiteX1" fmla="*/ 5664231 w 6163236"/>
              <a:gd name="connsiteY1" fmla="*/ 7943872 h 9222363"/>
              <a:gd name="connsiteX2" fmla="*/ 116766 w 6163236"/>
              <a:gd name="connsiteY2" fmla="*/ 1 h 9222363"/>
              <a:gd name="connsiteX0" fmla="*/ 6119303 w 6201327"/>
              <a:gd name="connsiteY0" fmla="*/ 9119455 h 9184729"/>
              <a:gd name="connsiteX1" fmla="*/ 1830375 w 6201327"/>
              <a:gd name="connsiteY1" fmla="*/ 4005991 h 9184729"/>
              <a:gd name="connsiteX2" fmla="*/ 209399 w 6201327"/>
              <a:gd name="connsiteY2" fmla="*/ 1 h 9184729"/>
              <a:gd name="connsiteX0" fmla="*/ 6119303 w 6370871"/>
              <a:gd name="connsiteY0" fmla="*/ 9119455 h 9342892"/>
              <a:gd name="connsiteX1" fmla="*/ 1830375 w 6370871"/>
              <a:gd name="connsiteY1" fmla="*/ 4005991 h 9342892"/>
              <a:gd name="connsiteX2" fmla="*/ 209399 w 6370871"/>
              <a:gd name="connsiteY2" fmla="*/ 1 h 9342892"/>
              <a:gd name="connsiteX0" fmla="*/ 6506718 w 6758286"/>
              <a:gd name="connsiteY0" fmla="*/ 9119455 h 9342892"/>
              <a:gd name="connsiteX1" fmla="*/ 2217790 w 6758286"/>
              <a:gd name="connsiteY1" fmla="*/ 4005991 h 9342892"/>
              <a:gd name="connsiteX2" fmla="*/ 596814 w 6758286"/>
              <a:gd name="connsiteY2" fmla="*/ 1 h 9342892"/>
              <a:gd name="connsiteX0" fmla="*/ 6996396 w 7247964"/>
              <a:gd name="connsiteY0" fmla="*/ 9409682 h 9633119"/>
              <a:gd name="connsiteX1" fmla="*/ 2707468 w 7247964"/>
              <a:gd name="connsiteY1" fmla="*/ 4296218 h 9633119"/>
              <a:gd name="connsiteX2" fmla="*/ 460120 w 7247964"/>
              <a:gd name="connsiteY2" fmla="*/ 0 h 9633119"/>
              <a:gd name="connsiteX0" fmla="*/ 6863867 w 7115435"/>
              <a:gd name="connsiteY0" fmla="*/ 9409682 h 9633119"/>
              <a:gd name="connsiteX1" fmla="*/ 2574939 w 7115435"/>
              <a:gd name="connsiteY1" fmla="*/ 4296218 h 9633119"/>
              <a:gd name="connsiteX2" fmla="*/ 327591 w 7115435"/>
              <a:gd name="connsiteY2" fmla="*/ 0 h 9633119"/>
              <a:gd name="connsiteX0" fmla="*/ 7223568 w 7475136"/>
              <a:gd name="connsiteY0" fmla="*/ 9088948 h 9312385"/>
              <a:gd name="connsiteX1" fmla="*/ 2934640 w 7475136"/>
              <a:gd name="connsiteY1" fmla="*/ 3975484 h 9312385"/>
              <a:gd name="connsiteX2" fmla="*/ 270573 w 7475136"/>
              <a:gd name="connsiteY2" fmla="*/ -1 h 9312385"/>
              <a:gd name="connsiteX0" fmla="*/ 7038834 w 7290402"/>
              <a:gd name="connsiteY0" fmla="*/ 9088948 h 9312385"/>
              <a:gd name="connsiteX1" fmla="*/ 2749906 w 7290402"/>
              <a:gd name="connsiteY1" fmla="*/ 3975484 h 9312385"/>
              <a:gd name="connsiteX2" fmla="*/ 85839 w 7290402"/>
              <a:gd name="connsiteY2" fmla="*/ -1 h 9312385"/>
              <a:gd name="connsiteX0" fmla="*/ 4805991 w 5057559"/>
              <a:gd name="connsiteY0" fmla="*/ 5731371 h 5954808"/>
              <a:gd name="connsiteX1" fmla="*/ 517063 w 5057559"/>
              <a:gd name="connsiteY1" fmla="*/ 617907 h 5954808"/>
              <a:gd name="connsiteX2" fmla="*/ 4277265 w 5057559"/>
              <a:gd name="connsiteY2" fmla="*/ 2800307 h 5954808"/>
              <a:gd name="connsiteX0" fmla="*/ 1487679 w 2846320"/>
              <a:gd name="connsiteY0" fmla="*/ 2931063 h 4163161"/>
              <a:gd name="connsiteX1" fmla="*/ 1124568 w 2846320"/>
              <a:gd name="connsiteY1" fmla="*/ 1809789 h 4163161"/>
              <a:gd name="connsiteX2" fmla="*/ 958953 w 2846320"/>
              <a:gd name="connsiteY2" fmla="*/ -1 h 4163161"/>
              <a:gd name="connsiteX0" fmla="*/ 1487679 w 2356229"/>
              <a:gd name="connsiteY0" fmla="*/ 2931063 h 3567710"/>
              <a:gd name="connsiteX1" fmla="*/ 1124568 w 2356229"/>
              <a:gd name="connsiteY1" fmla="*/ 1809789 h 3567710"/>
              <a:gd name="connsiteX2" fmla="*/ 958953 w 2356229"/>
              <a:gd name="connsiteY2" fmla="*/ -1 h 3567710"/>
              <a:gd name="connsiteX0" fmla="*/ 1793750 w 2431734"/>
              <a:gd name="connsiteY0" fmla="*/ 3211881 h 3654266"/>
              <a:gd name="connsiteX1" fmla="*/ 1124568 w 2431734"/>
              <a:gd name="connsiteY1" fmla="*/ 1809789 h 3654266"/>
              <a:gd name="connsiteX2" fmla="*/ 958953 w 2431734"/>
              <a:gd name="connsiteY2" fmla="*/ -1 h 3654266"/>
              <a:gd name="connsiteX0" fmla="*/ 1793750 w 1793750"/>
              <a:gd name="connsiteY0" fmla="*/ 3211881 h 3211880"/>
              <a:gd name="connsiteX1" fmla="*/ 1124568 w 1793750"/>
              <a:gd name="connsiteY1" fmla="*/ 1809789 h 3211880"/>
              <a:gd name="connsiteX2" fmla="*/ 958953 w 1793750"/>
              <a:gd name="connsiteY2" fmla="*/ -1 h 3211880"/>
              <a:gd name="connsiteX0" fmla="*/ 1016648 w 1016648"/>
              <a:gd name="connsiteY0" fmla="*/ 3211881 h 3211880"/>
              <a:gd name="connsiteX1" fmla="*/ 347466 w 1016648"/>
              <a:gd name="connsiteY1" fmla="*/ 1809789 h 3211880"/>
              <a:gd name="connsiteX2" fmla="*/ 181851 w 1016648"/>
              <a:gd name="connsiteY2" fmla="*/ -1 h 3211880"/>
              <a:gd name="connsiteX0" fmla="*/ 1006254 w 1006254"/>
              <a:gd name="connsiteY0" fmla="*/ 3211881 h 3211880"/>
              <a:gd name="connsiteX1" fmla="*/ 337072 w 1006254"/>
              <a:gd name="connsiteY1" fmla="*/ 1809789 h 3211880"/>
              <a:gd name="connsiteX2" fmla="*/ 171457 w 1006254"/>
              <a:gd name="connsiteY2" fmla="*/ -1 h 3211880"/>
              <a:gd name="connsiteX0" fmla="*/ 834797 w 834797"/>
              <a:gd name="connsiteY0" fmla="*/ 3211881 h 3211880"/>
              <a:gd name="connsiteX1" fmla="*/ 165615 w 834797"/>
              <a:gd name="connsiteY1" fmla="*/ 1809789 h 3211880"/>
              <a:gd name="connsiteX2" fmla="*/ 0 w 834797"/>
              <a:gd name="connsiteY2" fmla="*/ -1 h 3211880"/>
              <a:gd name="connsiteX0" fmla="*/ 834797 w 834797"/>
              <a:gd name="connsiteY0" fmla="*/ 3211881 h 3211880"/>
              <a:gd name="connsiteX1" fmla="*/ 165615 w 834797"/>
              <a:gd name="connsiteY1" fmla="*/ 1809789 h 3211880"/>
              <a:gd name="connsiteX2" fmla="*/ 0 w 834797"/>
              <a:gd name="connsiteY2" fmla="*/ -1 h 3211880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1166778 w 1166778"/>
              <a:gd name="connsiteY0" fmla="*/ 747257 h 1381682"/>
              <a:gd name="connsiteX1" fmla="*/ 204662 w 1166778"/>
              <a:gd name="connsiteY1" fmla="*/ 1288824 h 1381682"/>
              <a:gd name="connsiteX2" fmla="*/ 0 w 1166778"/>
              <a:gd name="connsiteY2" fmla="*/ -1 h 1381682"/>
              <a:gd name="connsiteX0" fmla="*/ 1166778 w 1166778"/>
              <a:gd name="connsiteY0" fmla="*/ 747257 h 747257"/>
              <a:gd name="connsiteX1" fmla="*/ 0 w 1166778"/>
              <a:gd name="connsiteY1" fmla="*/ -1 h 747257"/>
              <a:gd name="connsiteX0" fmla="*/ 1100952 w 1100953"/>
              <a:gd name="connsiteY0" fmla="*/ 143513 h 143512"/>
              <a:gd name="connsiteX1" fmla="*/ 0 w 1100953"/>
              <a:gd name="connsiteY1" fmla="*/ -1 h 143512"/>
              <a:gd name="connsiteX0" fmla="*/ 821619 w 821620"/>
              <a:gd name="connsiteY0" fmla="*/ 5614 h 5613"/>
              <a:gd name="connsiteX1" fmla="*/ 0 w 821620"/>
              <a:gd name="connsiteY1" fmla="*/ 1 h 5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1620" h="5613">
                <a:moveTo>
                  <a:pt x="821619" y="5614"/>
                </a:moveTo>
                <a:lnTo>
                  <a:pt x="0" y="1"/>
                </a:lnTo>
              </a:path>
            </a:pathLst>
          </a:custGeom>
          <a:ln w="38100">
            <a:solidFill>
              <a:srgbClr val="0070C0"/>
            </a:solidFill>
            <a:prstDash val="dash"/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FFFFFF"/>
                </a:glo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A2676F9-4200-CA82-F167-1CF6861BD4F1}"/>
              </a:ext>
            </a:extLst>
          </p:cNvPr>
          <p:cNvCxnSpPr>
            <a:cxnSpLocks/>
          </p:cNvCxnSpPr>
          <p:nvPr/>
        </p:nvCxnSpPr>
        <p:spPr>
          <a:xfrm flipH="1">
            <a:off x="6468166" y="3930650"/>
            <a:ext cx="512218" cy="4489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5687CCF-3E74-4309-0E5C-C302F2DB5608}"/>
              </a:ext>
            </a:extLst>
          </p:cNvPr>
          <p:cNvSpPr txBox="1"/>
          <p:nvPr/>
        </p:nvSpPr>
        <p:spPr>
          <a:xfrm>
            <a:off x="6543379" y="3715335"/>
            <a:ext cx="1297835" cy="276999"/>
          </a:xfrm>
          <a:prstGeom prst="rect">
            <a:avLst/>
          </a:prstGeom>
          <a:solidFill>
            <a:srgbClr val="FFFFFF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Overflow outlet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6C090025-221D-A5C7-09CF-8976021FF3AB}"/>
              </a:ext>
            </a:extLst>
          </p:cNvPr>
          <p:cNvSpPr/>
          <p:nvPr/>
        </p:nvSpPr>
        <p:spPr>
          <a:xfrm rot="2657348">
            <a:off x="6557289" y="1923533"/>
            <a:ext cx="151286" cy="897480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0 w 8199994"/>
              <a:gd name="connsiteY0" fmla="*/ -1 h 7459621"/>
              <a:gd name="connsiteX1" fmla="*/ 8199994 w 8199994"/>
              <a:gd name="connsiteY1" fmla="*/ 7459621 h 7459621"/>
              <a:gd name="connsiteX0" fmla="*/ 0 w 8199994"/>
              <a:gd name="connsiteY0" fmla="*/ -1 h 7459621"/>
              <a:gd name="connsiteX1" fmla="*/ 6559010 w 8199994"/>
              <a:gd name="connsiteY1" fmla="*/ 6493074 h 7459621"/>
              <a:gd name="connsiteX2" fmla="*/ 8199994 w 8199994"/>
              <a:gd name="connsiteY2" fmla="*/ 7459621 h 7459621"/>
              <a:gd name="connsiteX0" fmla="*/ 0 w 10022842"/>
              <a:gd name="connsiteY0" fmla="*/ -1 h 7612604"/>
              <a:gd name="connsiteX1" fmla="*/ 6559010 w 10022842"/>
              <a:gd name="connsiteY1" fmla="*/ 6493074 h 7612604"/>
              <a:gd name="connsiteX2" fmla="*/ 10022842 w 10022842"/>
              <a:gd name="connsiteY2" fmla="*/ 7612604 h 7612604"/>
              <a:gd name="connsiteX0" fmla="*/ 0 w 10022842"/>
              <a:gd name="connsiteY0" fmla="*/ -1 h 7612655"/>
              <a:gd name="connsiteX1" fmla="*/ 6559010 w 10022842"/>
              <a:gd name="connsiteY1" fmla="*/ 6493074 h 7612655"/>
              <a:gd name="connsiteX2" fmla="*/ 10022842 w 10022842"/>
              <a:gd name="connsiteY2" fmla="*/ 7612604 h 7612655"/>
              <a:gd name="connsiteX0" fmla="*/ 0 w 10022842"/>
              <a:gd name="connsiteY0" fmla="*/ -1 h 7612655"/>
              <a:gd name="connsiteX1" fmla="*/ 6559010 w 10022842"/>
              <a:gd name="connsiteY1" fmla="*/ 6493074 h 7612655"/>
              <a:gd name="connsiteX2" fmla="*/ 10022842 w 10022842"/>
              <a:gd name="connsiteY2" fmla="*/ 7612604 h 7612655"/>
              <a:gd name="connsiteX0" fmla="*/ 0 w 10022842"/>
              <a:gd name="connsiteY0" fmla="*/ -1 h 8572873"/>
              <a:gd name="connsiteX1" fmla="*/ 6559010 w 10022842"/>
              <a:gd name="connsiteY1" fmla="*/ 6493074 h 8572873"/>
              <a:gd name="connsiteX2" fmla="*/ 10022842 w 10022842"/>
              <a:gd name="connsiteY2" fmla="*/ 7612604 h 8572873"/>
              <a:gd name="connsiteX0" fmla="*/ 0 w 10022842"/>
              <a:gd name="connsiteY0" fmla="*/ -1 h 8572873"/>
              <a:gd name="connsiteX1" fmla="*/ 6559010 w 10022842"/>
              <a:gd name="connsiteY1" fmla="*/ 6493074 h 8572873"/>
              <a:gd name="connsiteX2" fmla="*/ 10022842 w 10022842"/>
              <a:gd name="connsiteY2" fmla="*/ 7612604 h 8572873"/>
              <a:gd name="connsiteX0" fmla="*/ 0 w 10022842"/>
              <a:gd name="connsiteY0" fmla="*/ -1 h 7614898"/>
              <a:gd name="connsiteX1" fmla="*/ 6559010 w 10022842"/>
              <a:gd name="connsiteY1" fmla="*/ 6493074 h 7614898"/>
              <a:gd name="connsiteX2" fmla="*/ 10022842 w 10022842"/>
              <a:gd name="connsiteY2" fmla="*/ 7612604 h 7614898"/>
              <a:gd name="connsiteX0" fmla="*/ 0 w 6732763"/>
              <a:gd name="connsiteY0" fmla="*/ 1450797 h 8027205"/>
              <a:gd name="connsiteX1" fmla="*/ 6559010 w 6732763"/>
              <a:gd name="connsiteY1" fmla="*/ 7943872 h 8027205"/>
              <a:gd name="connsiteX2" fmla="*/ 1011545 w 6732763"/>
              <a:gd name="connsiteY2" fmla="*/ 1 h 8027205"/>
              <a:gd name="connsiteX0" fmla="*/ 6026670 w 6163236"/>
              <a:gd name="connsiteY0" fmla="*/ 9119455 h 9222363"/>
              <a:gd name="connsiteX1" fmla="*/ 5664231 w 6163236"/>
              <a:gd name="connsiteY1" fmla="*/ 7943872 h 9222363"/>
              <a:gd name="connsiteX2" fmla="*/ 116766 w 6163236"/>
              <a:gd name="connsiteY2" fmla="*/ 1 h 9222363"/>
              <a:gd name="connsiteX0" fmla="*/ 6119303 w 6201327"/>
              <a:gd name="connsiteY0" fmla="*/ 9119455 h 9184729"/>
              <a:gd name="connsiteX1" fmla="*/ 1830375 w 6201327"/>
              <a:gd name="connsiteY1" fmla="*/ 4005991 h 9184729"/>
              <a:gd name="connsiteX2" fmla="*/ 209399 w 6201327"/>
              <a:gd name="connsiteY2" fmla="*/ 1 h 9184729"/>
              <a:gd name="connsiteX0" fmla="*/ 6119303 w 6370871"/>
              <a:gd name="connsiteY0" fmla="*/ 9119455 h 9342892"/>
              <a:gd name="connsiteX1" fmla="*/ 1830375 w 6370871"/>
              <a:gd name="connsiteY1" fmla="*/ 4005991 h 9342892"/>
              <a:gd name="connsiteX2" fmla="*/ 209399 w 6370871"/>
              <a:gd name="connsiteY2" fmla="*/ 1 h 9342892"/>
              <a:gd name="connsiteX0" fmla="*/ 6506718 w 6758286"/>
              <a:gd name="connsiteY0" fmla="*/ 9119455 h 9342892"/>
              <a:gd name="connsiteX1" fmla="*/ 2217790 w 6758286"/>
              <a:gd name="connsiteY1" fmla="*/ 4005991 h 9342892"/>
              <a:gd name="connsiteX2" fmla="*/ 596814 w 6758286"/>
              <a:gd name="connsiteY2" fmla="*/ 1 h 9342892"/>
              <a:gd name="connsiteX0" fmla="*/ 6996396 w 7247964"/>
              <a:gd name="connsiteY0" fmla="*/ 9409682 h 9633119"/>
              <a:gd name="connsiteX1" fmla="*/ 2707468 w 7247964"/>
              <a:gd name="connsiteY1" fmla="*/ 4296218 h 9633119"/>
              <a:gd name="connsiteX2" fmla="*/ 460120 w 7247964"/>
              <a:gd name="connsiteY2" fmla="*/ 0 h 9633119"/>
              <a:gd name="connsiteX0" fmla="*/ 6863867 w 7115435"/>
              <a:gd name="connsiteY0" fmla="*/ 9409682 h 9633119"/>
              <a:gd name="connsiteX1" fmla="*/ 2574939 w 7115435"/>
              <a:gd name="connsiteY1" fmla="*/ 4296218 h 9633119"/>
              <a:gd name="connsiteX2" fmla="*/ 327591 w 7115435"/>
              <a:gd name="connsiteY2" fmla="*/ 0 h 9633119"/>
              <a:gd name="connsiteX0" fmla="*/ 7223568 w 7475136"/>
              <a:gd name="connsiteY0" fmla="*/ 9088948 h 9312385"/>
              <a:gd name="connsiteX1" fmla="*/ 2934640 w 7475136"/>
              <a:gd name="connsiteY1" fmla="*/ 3975484 h 9312385"/>
              <a:gd name="connsiteX2" fmla="*/ 270573 w 7475136"/>
              <a:gd name="connsiteY2" fmla="*/ -1 h 9312385"/>
              <a:gd name="connsiteX0" fmla="*/ 7038834 w 7290402"/>
              <a:gd name="connsiteY0" fmla="*/ 9088948 h 9312385"/>
              <a:gd name="connsiteX1" fmla="*/ 2749906 w 7290402"/>
              <a:gd name="connsiteY1" fmla="*/ 3975484 h 9312385"/>
              <a:gd name="connsiteX2" fmla="*/ 85839 w 7290402"/>
              <a:gd name="connsiteY2" fmla="*/ -1 h 9312385"/>
              <a:gd name="connsiteX0" fmla="*/ 4805991 w 5057559"/>
              <a:gd name="connsiteY0" fmla="*/ 5731371 h 5954808"/>
              <a:gd name="connsiteX1" fmla="*/ 517063 w 5057559"/>
              <a:gd name="connsiteY1" fmla="*/ 617907 h 5954808"/>
              <a:gd name="connsiteX2" fmla="*/ 4277265 w 5057559"/>
              <a:gd name="connsiteY2" fmla="*/ 2800307 h 5954808"/>
              <a:gd name="connsiteX0" fmla="*/ 1487679 w 2846320"/>
              <a:gd name="connsiteY0" fmla="*/ 2931063 h 4163161"/>
              <a:gd name="connsiteX1" fmla="*/ 1124568 w 2846320"/>
              <a:gd name="connsiteY1" fmla="*/ 1809789 h 4163161"/>
              <a:gd name="connsiteX2" fmla="*/ 958953 w 2846320"/>
              <a:gd name="connsiteY2" fmla="*/ -1 h 4163161"/>
              <a:gd name="connsiteX0" fmla="*/ 1487679 w 2356229"/>
              <a:gd name="connsiteY0" fmla="*/ 2931063 h 3567710"/>
              <a:gd name="connsiteX1" fmla="*/ 1124568 w 2356229"/>
              <a:gd name="connsiteY1" fmla="*/ 1809789 h 3567710"/>
              <a:gd name="connsiteX2" fmla="*/ 958953 w 2356229"/>
              <a:gd name="connsiteY2" fmla="*/ -1 h 3567710"/>
              <a:gd name="connsiteX0" fmla="*/ 1793750 w 2431734"/>
              <a:gd name="connsiteY0" fmla="*/ 3211881 h 3654266"/>
              <a:gd name="connsiteX1" fmla="*/ 1124568 w 2431734"/>
              <a:gd name="connsiteY1" fmla="*/ 1809789 h 3654266"/>
              <a:gd name="connsiteX2" fmla="*/ 958953 w 2431734"/>
              <a:gd name="connsiteY2" fmla="*/ -1 h 3654266"/>
              <a:gd name="connsiteX0" fmla="*/ 1793750 w 1793750"/>
              <a:gd name="connsiteY0" fmla="*/ 3211881 h 3211880"/>
              <a:gd name="connsiteX1" fmla="*/ 1124568 w 1793750"/>
              <a:gd name="connsiteY1" fmla="*/ 1809789 h 3211880"/>
              <a:gd name="connsiteX2" fmla="*/ 958953 w 1793750"/>
              <a:gd name="connsiteY2" fmla="*/ -1 h 3211880"/>
              <a:gd name="connsiteX0" fmla="*/ 1016648 w 1016648"/>
              <a:gd name="connsiteY0" fmla="*/ 3211881 h 3211880"/>
              <a:gd name="connsiteX1" fmla="*/ 347466 w 1016648"/>
              <a:gd name="connsiteY1" fmla="*/ 1809789 h 3211880"/>
              <a:gd name="connsiteX2" fmla="*/ 181851 w 1016648"/>
              <a:gd name="connsiteY2" fmla="*/ -1 h 3211880"/>
              <a:gd name="connsiteX0" fmla="*/ 1006254 w 1006254"/>
              <a:gd name="connsiteY0" fmla="*/ 3211881 h 3211880"/>
              <a:gd name="connsiteX1" fmla="*/ 337072 w 1006254"/>
              <a:gd name="connsiteY1" fmla="*/ 1809789 h 3211880"/>
              <a:gd name="connsiteX2" fmla="*/ 171457 w 1006254"/>
              <a:gd name="connsiteY2" fmla="*/ -1 h 3211880"/>
              <a:gd name="connsiteX0" fmla="*/ 834797 w 834797"/>
              <a:gd name="connsiteY0" fmla="*/ 3211881 h 3211880"/>
              <a:gd name="connsiteX1" fmla="*/ 165615 w 834797"/>
              <a:gd name="connsiteY1" fmla="*/ 1809789 h 3211880"/>
              <a:gd name="connsiteX2" fmla="*/ 0 w 834797"/>
              <a:gd name="connsiteY2" fmla="*/ -1 h 3211880"/>
              <a:gd name="connsiteX0" fmla="*/ 834797 w 834797"/>
              <a:gd name="connsiteY0" fmla="*/ 3211881 h 3211880"/>
              <a:gd name="connsiteX1" fmla="*/ 165615 w 834797"/>
              <a:gd name="connsiteY1" fmla="*/ 1809789 h 3211880"/>
              <a:gd name="connsiteX2" fmla="*/ 0 w 834797"/>
              <a:gd name="connsiteY2" fmla="*/ -1 h 3211880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3844" h="2690915">
                <a:moveTo>
                  <a:pt x="873844" y="2690916"/>
                </a:moveTo>
                <a:cubicBezTo>
                  <a:pt x="19729" y="1684854"/>
                  <a:pt x="250895" y="1836282"/>
                  <a:pt x="204662" y="1288824"/>
                </a:cubicBezTo>
                <a:cubicBezTo>
                  <a:pt x="18142" y="326369"/>
                  <a:pt x="194090" y="1468015"/>
                  <a:pt x="0" y="-1"/>
                </a:cubicBezTo>
              </a:path>
            </a:pathLst>
          </a:custGeom>
          <a:ln w="38100">
            <a:solidFill>
              <a:srgbClr val="0070C0"/>
            </a:solidFill>
            <a:prstDash val="dash"/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FFFFFF"/>
                </a:glo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6F0A38-6561-EC61-0937-2BB74B72B203}"/>
              </a:ext>
            </a:extLst>
          </p:cNvPr>
          <p:cNvSpPr/>
          <p:nvPr/>
        </p:nvSpPr>
        <p:spPr>
          <a:xfrm rot="19709705">
            <a:off x="6841170" y="1163453"/>
            <a:ext cx="778127" cy="197081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4C670D0-9FEA-24AC-5A71-2A0CCD24D9E6}"/>
              </a:ext>
            </a:extLst>
          </p:cNvPr>
          <p:cNvCxnSpPr>
            <a:cxnSpLocks/>
          </p:cNvCxnSpPr>
          <p:nvPr/>
        </p:nvCxnSpPr>
        <p:spPr>
          <a:xfrm flipH="1">
            <a:off x="7133047" y="793256"/>
            <a:ext cx="136974" cy="56865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4751011-E884-5E77-D69C-8981E6D82DC0}"/>
              </a:ext>
            </a:extLst>
          </p:cNvPr>
          <p:cNvSpPr txBox="1"/>
          <p:nvPr/>
        </p:nvSpPr>
        <p:spPr>
          <a:xfrm>
            <a:off x="6011215" y="-4648"/>
            <a:ext cx="3204455" cy="923330"/>
          </a:xfrm>
          <a:prstGeom prst="rect">
            <a:avLst/>
          </a:prstGeom>
          <a:solidFill>
            <a:srgbClr val="FFFFFF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000000"/>
                </a:solidFill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Crosspipe, to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Through the bank pipe, to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Infiltration Trenches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C0019B-FDCA-2BF1-8C20-E9F8B17087B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15848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>
          <a:extLst>
            <a:ext uri="{FF2B5EF4-FFF2-40B4-BE49-F238E27FC236}">
              <a16:creationId xmlns:a16="http://schemas.microsoft.com/office/drawing/2014/main" id="{BB05BCF7-4889-24D7-21D6-938DB2CD7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A48944B-44CF-5946-B76A-F8C33E30C7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48"/>
            <a:ext cx="2561046" cy="687705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12" name="Text Box 3">
            <a:extLst>
              <a:ext uri="{FF2B5EF4-FFF2-40B4-BE49-F238E27FC236}">
                <a16:creationId xmlns:a16="http://schemas.microsoft.com/office/drawing/2014/main" id="{4B697ED3-0B6C-9AB0-D143-BC6133D91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24" y="48905"/>
            <a:ext cx="1195329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AFTER</a:t>
            </a: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C4F6C0C0-1433-6F7B-29F3-9BE595CE530E}"/>
              </a:ext>
            </a:extLst>
          </p:cNvPr>
          <p:cNvSpPr/>
          <p:nvPr/>
        </p:nvSpPr>
        <p:spPr>
          <a:xfrm rot="2657348">
            <a:off x="428238" y="5825611"/>
            <a:ext cx="361271" cy="1112295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0 w 8199994"/>
              <a:gd name="connsiteY0" fmla="*/ -1 h 7459621"/>
              <a:gd name="connsiteX1" fmla="*/ 8199994 w 8199994"/>
              <a:gd name="connsiteY1" fmla="*/ 7459621 h 7459621"/>
              <a:gd name="connsiteX0" fmla="*/ 0 w 8199994"/>
              <a:gd name="connsiteY0" fmla="*/ -1 h 7459621"/>
              <a:gd name="connsiteX1" fmla="*/ 6559010 w 8199994"/>
              <a:gd name="connsiteY1" fmla="*/ 6493074 h 7459621"/>
              <a:gd name="connsiteX2" fmla="*/ 8199994 w 8199994"/>
              <a:gd name="connsiteY2" fmla="*/ 7459621 h 7459621"/>
              <a:gd name="connsiteX0" fmla="*/ 0 w 10022842"/>
              <a:gd name="connsiteY0" fmla="*/ -1 h 7612604"/>
              <a:gd name="connsiteX1" fmla="*/ 6559010 w 10022842"/>
              <a:gd name="connsiteY1" fmla="*/ 6493074 h 7612604"/>
              <a:gd name="connsiteX2" fmla="*/ 10022842 w 10022842"/>
              <a:gd name="connsiteY2" fmla="*/ 7612604 h 7612604"/>
              <a:gd name="connsiteX0" fmla="*/ 0 w 10022842"/>
              <a:gd name="connsiteY0" fmla="*/ -1 h 7612655"/>
              <a:gd name="connsiteX1" fmla="*/ 6559010 w 10022842"/>
              <a:gd name="connsiteY1" fmla="*/ 6493074 h 7612655"/>
              <a:gd name="connsiteX2" fmla="*/ 10022842 w 10022842"/>
              <a:gd name="connsiteY2" fmla="*/ 7612604 h 7612655"/>
              <a:gd name="connsiteX0" fmla="*/ 0 w 10022842"/>
              <a:gd name="connsiteY0" fmla="*/ -1 h 7612655"/>
              <a:gd name="connsiteX1" fmla="*/ 6559010 w 10022842"/>
              <a:gd name="connsiteY1" fmla="*/ 6493074 h 7612655"/>
              <a:gd name="connsiteX2" fmla="*/ 10022842 w 10022842"/>
              <a:gd name="connsiteY2" fmla="*/ 7612604 h 7612655"/>
              <a:gd name="connsiteX0" fmla="*/ 0 w 10022842"/>
              <a:gd name="connsiteY0" fmla="*/ -1 h 8572873"/>
              <a:gd name="connsiteX1" fmla="*/ 6559010 w 10022842"/>
              <a:gd name="connsiteY1" fmla="*/ 6493074 h 8572873"/>
              <a:gd name="connsiteX2" fmla="*/ 10022842 w 10022842"/>
              <a:gd name="connsiteY2" fmla="*/ 7612604 h 8572873"/>
              <a:gd name="connsiteX0" fmla="*/ 0 w 10022842"/>
              <a:gd name="connsiteY0" fmla="*/ -1 h 8572873"/>
              <a:gd name="connsiteX1" fmla="*/ 6559010 w 10022842"/>
              <a:gd name="connsiteY1" fmla="*/ 6493074 h 8572873"/>
              <a:gd name="connsiteX2" fmla="*/ 10022842 w 10022842"/>
              <a:gd name="connsiteY2" fmla="*/ 7612604 h 8572873"/>
              <a:gd name="connsiteX0" fmla="*/ 0 w 10022842"/>
              <a:gd name="connsiteY0" fmla="*/ -1 h 7614898"/>
              <a:gd name="connsiteX1" fmla="*/ 6559010 w 10022842"/>
              <a:gd name="connsiteY1" fmla="*/ 6493074 h 7614898"/>
              <a:gd name="connsiteX2" fmla="*/ 10022842 w 10022842"/>
              <a:gd name="connsiteY2" fmla="*/ 7612604 h 7614898"/>
              <a:gd name="connsiteX0" fmla="*/ 0 w 6732763"/>
              <a:gd name="connsiteY0" fmla="*/ 1450797 h 8027205"/>
              <a:gd name="connsiteX1" fmla="*/ 6559010 w 6732763"/>
              <a:gd name="connsiteY1" fmla="*/ 7943872 h 8027205"/>
              <a:gd name="connsiteX2" fmla="*/ 1011545 w 6732763"/>
              <a:gd name="connsiteY2" fmla="*/ 1 h 8027205"/>
              <a:gd name="connsiteX0" fmla="*/ 6026670 w 6163236"/>
              <a:gd name="connsiteY0" fmla="*/ 9119455 h 9222363"/>
              <a:gd name="connsiteX1" fmla="*/ 5664231 w 6163236"/>
              <a:gd name="connsiteY1" fmla="*/ 7943872 h 9222363"/>
              <a:gd name="connsiteX2" fmla="*/ 116766 w 6163236"/>
              <a:gd name="connsiteY2" fmla="*/ 1 h 9222363"/>
              <a:gd name="connsiteX0" fmla="*/ 6119303 w 6201327"/>
              <a:gd name="connsiteY0" fmla="*/ 9119455 h 9184729"/>
              <a:gd name="connsiteX1" fmla="*/ 1830375 w 6201327"/>
              <a:gd name="connsiteY1" fmla="*/ 4005991 h 9184729"/>
              <a:gd name="connsiteX2" fmla="*/ 209399 w 6201327"/>
              <a:gd name="connsiteY2" fmla="*/ 1 h 9184729"/>
              <a:gd name="connsiteX0" fmla="*/ 6119303 w 6370871"/>
              <a:gd name="connsiteY0" fmla="*/ 9119455 h 9342892"/>
              <a:gd name="connsiteX1" fmla="*/ 1830375 w 6370871"/>
              <a:gd name="connsiteY1" fmla="*/ 4005991 h 9342892"/>
              <a:gd name="connsiteX2" fmla="*/ 209399 w 6370871"/>
              <a:gd name="connsiteY2" fmla="*/ 1 h 9342892"/>
              <a:gd name="connsiteX0" fmla="*/ 6506718 w 6758286"/>
              <a:gd name="connsiteY0" fmla="*/ 9119455 h 9342892"/>
              <a:gd name="connsiteX1" fmla="*/ 2217790 w 6758286"/>
              <a:gd name="connsiteY1" fmla="*/ 4005991 h 9342892"/>
              <a:gd name="connsiteX2" fmla="*/ 596814 w 6758286"/>
              <a:gd name="connsiteY2" fmla="*/ 1 h 9342892"/>
              <a:gd name="connsiteX0" fmla="*/ 6996396 w 7247964"/>
              <a:gd name="connsiteY0" fmla="*/ 9409682 h 9633119"/>
              <a:gd name="connsiteX1" fmla="*/ 2707468 w 7247964"/>
              <a:gd name="connsiteY1" fmla="*/ 4296218 h 9633119"/>
              <a:gd name="connsiteX2" fmla="*/ 460120 w 7247964"/>
              <a:gd name="connsiteY2" fmla="*/ 0 h 9633119"/>
              <a:gd name="connsiteX0" fmla="*/ 6863867 w 7115435"/>
              <a:gd name="connsiteY0" fmla="*/ 9409682 h 9633119"/>
              <a:gd name="connsiteX1" fmla="*/ 2574939 w 7115435"/>
              <a:gd name="connsiteY1" fmla="*/ 4296218 h 9633119"/>
              <a:gd name="connsiteX2" fmla="*/ 327591 w 7115435"/>
              <a:gd name="connsiteY2" fmla="*/ 0 h 9633119"/>
              <a:gd name="connsiteX0" fmla="*/ 7223568 w 7475136"/>
              <a:gd name="connsiteY0" fmla="*/ 9088948 h 9312385"/>
              <a:gd name="connsiteX1" fmla="*/ 2934640 w 7475136"/>
              <a:gd name="connsiteY1" fmla="*/ 3975484 h 9312385"/>
              <a:gd name="connsiteX2" fmla="*/ 270573 w 7475136"/>
              <a:gd name="connsiteY2" fmla="*/ -1 h 9312385"/>
              <a:gd name="connsiteX0" fmla="*/ 7038834 w 7290402"/>
              <a:gd name="connsiteY0" fmla="*/ 9088948 h 9312385"/>
              <a:gd name="connsiteX1" fmla="*/ 2749906 w 7290402"/>
              <a:gd name="connsiteY1" fmla="*/ 3975484 h 9312385"/>
              <a:gd name="connsiteX2" fmla="*/ 85839 w 7290402"/>
              <a:gd name="connsiteY2" fmla="*/ -1 h 9312385"/>
              <a:gd name="connsiteX0" fmla="*/ 4805991 w 5057559"/>
              <a:gd name="connsiteY0" fmla="*/ 5731371 h 5954808"/>
              <a:gd name="connsiteX1" fmla="*/ 517063 w 5057559"/>
              <a:gd name="connsiteY1" fmla="*/ 617907 h 5954808"/>
              <a:gd name="connsiteX2" fmla="*/ 4277265 w 5057559"/>
              <a:gd name="connsiteY2" fmla="*/ 2800307 h 5954808"/>
              <a:gd name="connsiteX0" fmla="*/ 1487679 w 2846320"/>
              <a:gd name="connsiteY0" fmla="*/ 2931063 h 4163161"/>
              <a:gd name="connsiteX1" fmla="*/ 1124568 w 2846320"/>
              <a:gd name="connsiteY1" fmla="*/ 1809789 h 4163161"/>
              <a:gd name="connsiteX2" fmla="*/ 958953 w 2846320"/>
              <a:gd name="connsiteY2" fmla="*/ -1 h 4163161"/>
              <a:gd name="connsiteX0" fmla="*/ 1487679 w 2356229"/>
              <a:gd name="connsiteY0" fmla="*/ 2931063 h 3567710"/>
              <a:gd name="connsiteX1" fmla="*/ 1124568 w 2356229"/>
              <a:gd name="connsiteY1" fmla="*/ 1809789 h 3567710"/>
              <a:gd name="connsiteX2" fmla="*/ 958953 w 2356229"/>
              <a:gd name="connsiteY2" fmla="*/ -1 h 3567710"/>
              <a:gd name="connsiteX0" fmla="*/ 1793750 w 2431734"/>
              <a:gd name="connsiteY0" fmla="*/ 3211881 h 3654266"/>
              <a:gd name="connsiteX1" fmla="*/ 1124568 w 2431734"/>
              <a:gd name="connsiteY1" fmla="*/ 1809789 h 3654266"/>
              <a:gd name="connsiteX2" fmla="*/ 958953 w 2431734"/>
              <a:gd name="connsiteY2" fmla="*/ -1 h 3654266"/>
              <a:gd name="connsiteX0" fmla="*/ 1793750 w 1793750"/>
              <a:gd name="connsiteY0" fmla="*/ 3211881 h 3211880"/>
              <a:gd name="connsiteX1" fmla="*/ 1124568 w 1793750"/>
              <a:gd name="connsiteY1" fmla="*/ 1809789 h 3211880"/>
              <a:gd name="connsiteX2" fmla="*/ 958953 w 1793750"/>
              <a:gd name="connsiteY2" fmla="*/ -1 h 3211880"/>
              <a:gd name="connsiteX0" fmla="*/ 1016648 w 1016648"/>
              <a:gd name="connsiteY0" fmla="*/ 3211881 h 3211880"/>
              <a:gd name="connsiteX1" fmla="*/ 347466 w 1016648"/>
              <a:gd name="connsiteY1" fmla="*/ 1809789 h 3211880"/>
              <a:gd name="connsiteX2" fmla="*/ 181851 w 1016648"/>
              <a:gd name="connsiteY2" fmla="*/ -1 h 3211880"/>
              <a:gd name="connsiteX0" fmla="*/ 1006254 w 1006254"/>
              <a:gd name="connsiteY0" fmla="*/ 3211881 h 3211880"/>
              <a:gd name="connsiteX1" fmla="*/ 337072 w 1006254"/>
              <a:gd name="connsiteY1" fmla="*/ 1809789 h 3211880"/>
              <a:gd name="connsiteX2" fmla="*/ 171457 w 1006254"/>
              <a:gd name="connsiteY2" fmla="*/ -1 h 3211880"/>
              <a:gd name="connsiteX0" fmla="*/ 834797 w 834797"/>
              <a:gd name="connsiteY0" fmla="*/ 3211881 h 3211880"/>
              <a:gd name="connsiteX1" fmla="*/ 165615 w 834797"/>
              <a:gd name="connsiteY1" fmla="*/ 1809789 h 3211880"/>
              <a:gd name="connsiteX2" fmla="*/ 0 w 834797"/>
              <a:gd name="connsiteY2" fmla="*/ -1 h 3211880"/>
              <a:gd name="connsiteX0" fmla="*/ 834797 w 834797"/>
              <a:gd name="connsiteY0" fmla="*/ 3211881 h 3211880"/>
              <a:gd name="connsiteX1" fmla="*/ 165615 w 834797"/>
              <a:gd name="connsiteY1" fmla="*/ 1809789 h 3211880"/>
              <a:gd name="connsiteX2" fmla="*/ 0 w 834797"/>
              <a:gd name="connsiteY2" fmla="*/ -1 h 3211880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3844" h="2690915">
                <a:moveTo>
                  <a:pt x="873844" y="2690916"/>
                </a:moveTo>
                <a:cubicBezTo>
                  <a:pt x="19729" y="1684854"/>
                  <a:pt x="250895" y="1836282"/>
                  <a:pt x="204662" y="1288824"/>
                </a:cubicBezTo>
                <a:cubicBezTo>
                  <a:pt x="18142" y="326369"/>
                  <a:pt x="194090" y="1468015"/>
                  <a:pt x="0" y="-1"/>
                </a:cubicBezTo>
              </a:path>
            </a:pathLst>
          </a:custGeom>
          <a:ln w="38100">
            <a:solidFill>
              <a:srgbClr val="0070C0"/>
            </a:solidFill>
            <a:prstDash val="dash"/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FFFFFF"/>
                </a:glo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1974F5E0-812C-7735-3EAC-9521C72BD17C}"/>
              </a:ext>
            </a:extLst>
          </p:cNvPr>
          <p:cNvSpPr/>
          <p:nvPr/>
        </p:nvSpPr>
        <p:spPr>
          <a:xfrm rot="2657348">
            <a:off x="1483026" y="6209148"/>
            <a:ext cx="339680" cy="2320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0 w 8199994"/>
              <a:gd name="connsiteY0" fmla="*/ -1 h 7459621"/>
              <a:gd name="connsiteX1" fmla="*/ 8199994 w 8199994"/>
              <a:gd name="connsiteY1" fmla="*/ 7459621 h 7459621"/>
              <a:gd name="connsiteX0" fmla="*/ 0 w 8199994"/>
              <a:gd name="connsiteY0" fmla="*/ -1 h 7459621"/>
              <a:gd name="connsiteX1" fmla="*/ 6559010 w 8199994"/>
              <a:gd name="connsiteY1" fmla="*/ 6493074 h 7459621"/>
              <a:gd name="connsiteX2" fmla="*/ 8199994 w 8199994"/>
              <a:gd name="connsiteY2" fmla="*/ 7459621 h 7459621"/>
              <a:gd name="connsiteX0" fmla="*/ 0 w 10022842"/>
              <a:gd name="connsiteY0" fmla="*/ -1 h 7612604"/>
              <a:gd name="connsiteX1" fmla="*/ 6559010 w 10022842"/>
              <a:gd name="connsiteY1" fmla="*/ 6493074 h 7612604"/>
              <a:gd name="connsiteX2" fmla="*/ 10022842 w 10022842"/>
              <a:gd name="connsiteY2" fmla="*/ 7612604 h 7612604"/>
              <a:gd name="connsiteX0" fmla="*/ 0 w 10022842"/>
              <a:gd name="connsiteY0" fmla="*/ -1 h 7612655"/>
              <a:gd name="connsiteX1" fmla="*/ 6559010 w 10022842"/>
              <a:gd name="connsiteY1" fmla="*/ 6493074 h 7612655"/>
              <a:gd name="connsiteX2" fmla="*/ 10022842 w 10022842"/>
              <a:gd name="connsiteY2" fmla="*/ 7612604 h 7612655"/>
              <a:gd name="connsiteX0" fmla="*/ 0 w 10022842"/>
              <a:gd name="connsiteY0" fmla="*/ -1 h 7612655"/>
              <a:gd name="connsiteX1" fmla="*/ 6559010 w 10022842"/>
              <a:gd name="connsiteY1" fmla="*/ 6493074 h 7612655"/>
              <a:gd name="connsiteX2" fmla="*/ 10022842 w 10022842"/>
              <a:gd name="connsiteY2" fmla="*/ 7612604 h 7612655"/>
              <a:gd name="connsiteX0" fmla="*/ 0 w 10022842"/>
              <a:gd name="connsiteY0" fmla="*/ -1 h 8572873"/>
              <a:gd name="connsiteX1" fmla="*/ 6559010 w 10022842"/>
              <a:gd name="connsiteY1" fmla="*/ 6493074 h 8572873"/>
              <a:gd name="connsiteX2" fmla="*/ 10022842 w 10022842"/>
              <a:gd name="connsiteY2" fmla="*/ 7612604 h 8572873"/>
              <a:gd name="connsiteX0" fmla="*/ 0 w 10022842"/>
              <a:gd name="connsiteY0" fmla="*/ -1 h 8572873"/>
              <a:gd name="connsiteX1" fmla="*/ 6559010 w 10022842"/>
              <a:gd name="connsiteY1" fmla="*/ 6493074 h 8572873"/>
              <a:gd name="connsiteX2" fmla="*/ 10022842 w 10022842"/>
              <a:gd name="connsiteY2" fmla="*/ 7612604 h 8572873"/>
              <a:gd name="connsiteX0" fmla="*/ 0 w 10022842"/>
              <a:gd name="connsiteY0" fmla="*/ -1 h 7614898"/>
              <a:gd name="connsiteX1" fmla="*/ 6559010 w 10022842"/>
              <a:gd name="connsiteY1" fmla="*/ 6493074 h 7614898"/>
              <a:gd name="connsiteX2" fmla="*/ 10022842 w 10022842"/>
              <a:gd name="connsiteY2" fmla="*/ 7612604 h 7614898"/>
              <a:gd name="connsiteX0" fmla="*/ 0 w 6732763"/>
              <a:gd name="connsiteY0" fmla="*/ 1450797 h 8027205"/>
              <a:gd name="connsiteX1" fmla="*/ 6559010 w 6732763"/>
              <a:gd name="connsiteY1" fmla="*/ 7943872 h 8027205"/>
              <a:gd name="connsiteX2" fmla="*/ 1011545 w 6732763"/>
              <a:gd name="connsiteY2" fmla="*/ 1 h 8027205"/>
              <a:gd name="connsiteX0" fmla="*/ 6026670 w 6163236"/>
              <a:gd name="connsiteY0" fmla="*/ 9119455 h 9222363"/>
              <a:gd name="connsiteX1" fmla="*/ 5664231 w 6163236"/>
              <a:gd name="connsiteY1" fmla="*/ 7943872 h 9222363"/>
              <a:gd name="connsiteX2" fmla="*/ 116766 w 6163236"/>
              <a:gd name="connsiteY2" fmla="*/ 1 h 9222363"/>
              <a:gd name="connsiteX0" fmla="*/ 6119303 w 6201327"/>
              <a:gd name="connsiteY0" fmla="*/ 9119455 h 9184729"/>
              <a:gd name="connsiteX1" fmla="*/ 1830375 w 6201327"/>
              <a:gd name="connsiteY1" fmla="*/ 4005991 h 9184729"/>
              <a:gd name="connsiteX2" fmla="*/ 209399 w 6201327"/>
              <a:gd name="connsiteY2" fmla="*/ 1 h 9184729"/>
              <a:gd name="connsiteX0" fmla="*/ 6119303 w 6370871"/>
              <a:gd name="connsiteY0" fmla="*/ 9119455 h 9342892"/>
              <a:gd name="connsiteX1" fmla="*/ 1830375 w 6370871"/>
              <a:gd name="connsiteY1" fmla="*/ 4005991 h 9342892"/>
              <a:gd name="connsiteX2" fmla="*/ 209399 w 6370871"/>
              <a:gd name="connsiteY2" fmla="*/ 1 h 9342892"/>
              <a:gd name="connsiteX0" fmla="*/ 6506718 w 6758286"/>
              <a:gd name="connsiteY0" fmla="*/ 9119455 h 9342892"/>
              <a:gd name="connsiteX1" fmla="*/ 2217790 w 6758286"/>
              <a:gd name="connsiteY1" fmla="*/ 4005991 h 9342892"/>
              <a:gd name="connsiteX2" fmla="*/ 596814 w 6758286"/>
              <a:gd name="connsiteY2" fmla="*/ 1 h 9342892"/>
              <a:gd name="connsiteX0" fmla="*/ 6996396 w 7247964"/>
              <a:gd name="connsiteY0" fmla="*/ 9409682 h 9633119"/>
              <a:gd name="connsiteX1" fmla="*/ 2707468 w 7247964"/>
              <a:gd name="connsiteY1" fmla="*/ 4296218 h 9633119"/>
              <a:gd name="connsiteX2" fmla="*/ 460120 w 7247964"/>
              <a:gd name="connsiteY2" fmla="*/ 0 h 9633119"/>
              <a:gd name="connsiteX0" fmla="*/ 6863867 w 7115435"/>
              <a:gd name="connsiteY0" fmla="*/ 9409682 h 9633119"/>
              <a:gd name="connsiteX1" fmla="*/ 2574939 w 7115435"/>
              <a:gd name="connsiteY1" fmla="*/ 4296218 h 9633119"/>
              <a:gd name="connsiteX2" fmla="*/ 327591 w 7115435"/>
              <a:gd name="connsiteY2" fmla="*/ 0 h 9633119"/>
              <a:gd name="connsiteX0" fmla="*/ 7223568 w 7475136"/>
              <a:gd name="connsiteY0" fmla="*/ 9088948 h 9312385"/>
              <a:gd name="connsiteX1" fmla="*/ 2934640 w 7475136"/>
              <a:gd name="connsiteY1" fmla="*/ 3975484 h 9312385"/>
              <a:gd name="connsiteX2" fmla="*/ 270573 w 7475136"/>
              <a:gd name="connsiteY2" fmla="*/ -1 h 9312385"/>
              <a:gd name="connsiteX0" fmla="*/ 7038834 w 7290402"/>
              <a:gd name="connsiteY0" fmla="*/ 9088948 h 9312385"/>
              <a:gd name="connsiteX1" fmla="*/ 2749906 w 7290402"/>
              <a:gd name="connsiteY1" fmla="*/ 3975484 h 9312385"/>
              <a:gd name="connsiteX2" fmla="*/ 85839 w 7290402"/>
              <a:gd name="connsiteY2" fmla="*/ -1 h 9312385"/>
              <a:gd name="connsiteX0" fmla="*/ 4805991 w 5057559"/>
              <a:gd name="connsiteY0" fmla="*/ 5731371 h 5954808"/>
              <a:gd name="connsiteX1" fmla="*/ 517063 w 5057559"/>
              <a:gd name="connsiteY1" fmla="*/ 617907 h 5954808"/>
              <a:gd name="connsiteX2" fmla="*/ 4277265 w 5057559"/>
              <a:gd name="connsiteY2" fmla="*/ 2800307 h 5954808"/>
              <a:gd name="connsiteX0" fmla="*/ 1487679 w 2846320"/>
              <a:gd name="connsiteY0" fmla="*/ 2931063 h 4163161"/>
              <a:gd name="connsiteX1" fmla="*/ 1124568 w 2846320"/>
              <a:gd name="connsiteY1" fmla="*/ 1809789 h 4163161"/>
              <a:gd name="connsiteX2" fmla="*/ 958953 w 2846320"/>
              <a:gd name="connsiteY2" fmla="*/ -1 h 4163161"/>
              <a:gd name="connsiteX0" fmla="*/ 1487679 w 2356229"/>
              <a:gd name="connsiteY0" fmla="*/ 2931063 h 3567710"/>
              <a:gd name="connsiteX1" fmla="*/ 1124568 w 2356229"/>
              <a:gd name="connsiteY1" fmla="*/ 1809789 h 3567710"/>
              <a:gd name="connsiteX2" fmla="*/ 958953 w 2356229"/>
              <a:gd name="connsiteY2" fmla="*/ -1 h 3567710"/>
              <a:gd name="connsiteX0" fmla="*/ 1793750 w 2431734"/>
              <a:gd name="connsiteY0" fmla="*/ 3211881 h 3654266"/>
              <a:gd name="connsiteX1" fmla="*/ 1124568 w 2431734"/>
              <a:gd name="connsiteY1" fmla="*/ 1809789 h 3654266"/>
              <a:gd name="connsiteX2" fmla="*/ 958953 w 2431734"/>
              <a:gd name="connsiteY2" fmla="*/ -1 h 3654266"/>
              <a:gd name="connsiteX0" fmla="*/ 1793750 w 1793750"/>
              <a:gd name="connsiteY0" fmla="*/ 3211881 h 3211880"/>
              <a:gd name="connsiteX1" fmla="*/ 1124568 w 1793750"/>
              <a:gd name="connsiteY1" fmla="*/ 1809789 h 3211880"/>
              <a:gd name="connsiteX2" fmla="*/ 958953 w 1793750"/>
              <a:gd name="connsiteY2" fmla="*/ -1 h 3211880"/>
              <a:gd name="connsiteX0" fmla="*/ 1016648 w 1016648"/>
              <a:gd name="connsiteY0" fmla="*/ 3211881 h 3211880"/>
              <a:gd name="connsiteX1" fmla="*/ 347466 w 1016648"/>
              <a:gd name="connsiteY1" fmla="*/ 1809789 h 3211880"/>
              <a:gd name="connsiteX2" fmla="*/ 181851 w 1016648"/>
              <a:gd name="connsiteY2" fmla="*/ -1 h 3211880"/>
              <a:gd name="connsiteX0" fmla="*/ 1006254 w 1006254"/>
              <a:gd name="connsiteY0" fmla="*/ 3211881 h 3211880"/>
              <a:gd name="connsiteX1" fmla="*/ 337072 w 1006254"/>
              <a:gd name="connsiteY1" fmla="*/ 1809789 h 3211880"/>
              <a:gd name="connsiteX2" fmla="*/ 171457 w 1006254"/>
              <a:gd name="connsiteY2" fmla="*/ -1 h 3211880"/>
              <a:gd name="connsiteX0" fmla="*/ 834797 w 834797"/>
              <a:gd name="connsiteY0" fmla="*/ 3211881 h 3211880"/>
              <a:gd name="connsiteX1" fmla="*/ 165615 w 834797"/>
              <a:gd name="connsiteY1" fmla="*/ 1809789 h 3211880"/>
              <a:gd name="connsiteX2" fmla="*/ 0 w 834797"/>
              <a:gd name="connsiteY2" fmla="*/ -1 h 3211880"/>
              <a:gd name="connsiteX0" fmla="*/ 834797 w 834797"/>
              <a:gd name="connsiteY0" fmla="*/ 3211881 h 3211880"/>
              <a:gd name="connsiteX1" fmla="*/ 165615 w 834797"/>
              <a:gd name="connsiteY1" fmla="*/ 1809789 h 3211880"/>
              <a:gd name="connsiteX2" fmla="*/ 0 w 834797"/>
              <a:gd name="connsiteY2" fmla="*/ -1 h 3211880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1166778 w 1166778"/>
              <a:gd name="connsiteY0" fmla="*/ 747257 h 1381682"/>
              <a:gd name="connsiteX1" fmla="*/ 204662 w 1166778"/>
              <a:gd name="connsiteY1" fmla="*/ 1288824 h 1381682"/>
              <a:gd name="connsiteX2" fmla="*/ 0 w 1166778"/>
              <a:gd name="connsiteY2" fmla="*/ -1 h 1381682"/>
              <a:gd name="connsiteX0" fmla="*/ 1166778 w 1166778"/>
              <a:gd name="connsiteY0" fmla="*/ 747257 h 747257"/>
              <a:gd name="connsiteX1" fmla="*/ 0 w 1166778"/>
              <a:gd name="connsiteY1" fmla="*/ -1 h 747257"/>
              <a:gd name="connsiteX0" fmla="*/ 1100952 w 1100953"/>
              <a:gd name="connsiteY0" fmla="*/ 143513 h 143512"/>
              <a:gd name="connsiteX1" fmla="*/ 0 w 1100953"/>
              <a:gd name="connsiteY1" fmla="*/ -1 h 143512"/>
              <a:gd name="connsiteX0" fmla="*/ 821619 w 821620"/>
              <a:gd name="connsiteY0" fmla="*/ 5614 h 5613"/>
              <a:gd name="connsiteX1" fmla="*/ 0 w 821620"/>
              <a:gd name="connsiteY1" fmla="*/ 1 h 5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1620" h="5613">
                <a:moveTo>
                  <a:pt x="821619" y="5614"/>
                </a:moveTo>
                <a:lnTo>
                  <a:pt x="0" y="1"/>
                </a:lnTo>
              </a:path>
            </a:pathLst>
          </a:custGeom>
          <a:ln w="38100">
            <a:solidFill>
              <a:srgbClr val="0070C0"/>
            </a:solidFill>
            <a:prstDash val="dash"/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FFFFFF"/>
                </a:glo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A6B8C581-BEC9-8678-B871-2934890C768F}"/>
              </a:ext>
            </a:extLst>
          </p:cNvPr>
          <p:cNvSpPr/>
          <p:nvPr/>
        </p:nvSpPr>
        <p:spPr>
          <a:xfrm rot="2657348">
            <a:off x="895184" y="1412019"/>
            <a:ext cx="151286" cy="897480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0 w 8199994"/>
              <a:gd name="connsiteY0" fmla="*/ -1 h 7459621"/>
              <a:gd name="connsiteX1" fmla="*/ 8199994 w 8199994"/>
              <a:gd name="connsiteY1" fmla="*/ 7459621 h 7459621"/>
              <a:gd name="connsiteX0" fmla="*/ 0 w 8199994"/>
              <a:gd name="connsiteY0" fmla="*/ -1 h 7459621"/>
              <a:gd name="connsiteX1" fmla="*/ 6559010 w 8199994"/>
              <a:gd name="connsiteY1" fmla="*/ 6493074 h 7459621"/>
              <a:gd name="connsiteX2" fmla="*/ 8199994 w 8199994"/>
              <a:gd name="connsiteY2" fmla="*/ 7459621 h 7459621"/>
              <a:gd name="connsiteX0" fmla="*/ 0 w 10022842"/>
              <a:gd name="connsiteY0" fmla="*/ -1 h 7612604"/>
              <a:gd name="connsiteX1" fmla="*/ 6559010 w 10022842"/>
              <a:gd name="connsiteY1" fmla="*/ 6493074 h 7612604"/>
              <a:gd name="connsiteX2" fmla="*/ 10022842 w 10022842"/>
              <a:gd name="connsiteY2" fmla="*/ 7612604 h 7612604"/>
              <a:gd name="connsiteX0" fmla="*/ 0 w 10022842"/>
              <a:gd name="connsiteY0" fmla="*/ -1 h 7612655"/>
              <a:gd name="connsiteX1" fmla="*/ 6559010 w 10022842"/>
              <a:gd name="connsiteY1" fmla="*/ 6493074 h 7612655"/>
              <a:gd name="connsiteX2" fmla="*/ 10022842 w 10022842"/>
              <a:gd name="connsiteY2" fmla="*/ 7612604 h 7612655"/>
              <a:gd name="connsiteX0" fmla="*/ 0 w 10022842"/>
              <a:gd name="connsiteY0" fmla="*/ -1 h 7612655"/>
              <a:gd name="connsiteX1" fmla="*/ 6559010 w 10022842"/>
              <a:gd name="connsiteY1" fmla="*/ 6493074 h 7612655"/>
              <a:gd name="connsiteX2" fmla="*/ 10022842 w 10022842"/>
              <a:gd name="connsiteY2" fmla="*/ 7612604 h 7612655"/>
              <a:gd name="connsiteX0" fmla="*/ 0 w 10022842"/>
              <a:gd name="connsiteY0" fmla="*/ -1 h 8572873"/>
              <a:gd name="connsiteX1" fmla="*/ 6559010 w 10022842"/>
              <a:gd name="connsiteY1" fmla="*/ 6493074 h 8572873"/>
              <a:gd name="connsiteX2" fmla="*/ 10022842 w 10022842"/>
              <a:gd name="connsiteY2" fmla="*/ 7612604 h 8572873"/>
              <a:gd name="connsiteX0" fmla="*/ 0 w 10022842"/>
              <a:gd name="connsiteY0" fmla="*/ -1 h 8572873"/>
              <a:gd name="connsiteX1" fmla="*/ 6559010 w 10022842"/>
              <a:gd name="connsiteY1" fmla="*/ 6493074 h 8572873"/>
              <a:gd name="connsiteX2" fmla="*/ 10022842 w 10022842"/>
              <a:gd name="connsiteY2" fmla="*/ 7612604 h 8572873"/>
              <a:gd name="connsiteX0" fmla="*/ 0 w 10022842"/>
              <a:gd name="connsiteY0" fmla="*/ -1 h 7614898"/>
              <a:gd name="connsiteX1" fmla="*/ 6559010 w 10022842"/>
              <a:gd name="connsiteY1" fmla="*/ 6493074 h 7614898"/>
              <a:gd name="connsiteX2" fmla="*/ 10022842 w 10022842"/>
              <a:gd name="connsiteY2" fmla="*/ 7612604 h 7614898"/>
              <a:gd name="connsiteX0" fmla="*/ 0 w 6732763"/>
              <a:gd name="connsiteY0" fmla="*/ 1450797 h 8027205"/>
              <a:gd name="connsiteX1" fmla="*/ 6559010 w 6732763"/>
              <a:gd name="connsiteY1" fmla="*/ 7943872 h 8027205"/>
              <a:gd name="connsiteX2" fmla="*/ 1011545 w 6732763"/>
              <a:gd name="connsiteY2" fmla="*/ 1 h 8027205"/>
              <a:gd name="connsiteX0" fmla="*/ 6026670 w 6163236"/>
              <a:gd name="connsiteY0" fmla="*/ 9119455 h 9222363"/>
              <a:gd name="connsiteX1" fmla="*/ 5664231 w 6163236"/>
              <a:gd name="connsiteY1" fmla="*/ 7943872 h 9222363"/>
              <a:gd name="connsiteX2" fmla="*/ 116766 w 6163236"/>
              <a:gd name="connsiteY2" fmla="*/ 1 h 9222363"/>
              <a:gd name="connsiteX0" fmla="*/ 6119303 w 6201327"/>
              <a:gd name="connsiteY0" fmla="*/ 9119455 h 9184729"/>
              <a:gd name="connsiteX1" fmla="*/ 1830375 w 6201327"/>
              <a:gd name="connsiteY1" fmla="*/ 4005991 h 9184729"/>
              <a:gd name="connsiteX2" fmla="*/ 209399 w 6201327"/>
              <a:gd name="connsiteY2" fmla="*/ 1 h 9184729"/>
              <a:gd name="connsiteX0" fmla="*/ 6119303 w 6370871"/>
              <a:gd name="connsiteY0" fmla="*/ 9119455 h 9342892"/>
              <a:gd name="connsiteX1" fmla="*/ 1830375 w 6370871"/>
              <a:gd name="connsiteY1" fmla="*/ 4005991 h 9342892"/>
              <a:gd name="connsiteX2" fmla="*/ 209399 w 6370871"/>
              <a:gd name="connsiteY2" fmla="*/ 1 h 9342892"/>
              <a:gd name="connsiteX0" fmla="*/ 6506718 w 6758286"/>
              <a:gd name="connsiteY0" fmla="*/ 9119455 h 9342892"/>
              <a:gd name="connsiteX1" fmla="*/ 2217790 w 6758286"/>
              <a:gd name="connsiteY1" fmla="*/ 4005991 h 9342892"/>
              <a:gd name="connsiteX2" fmla="*/ 596814 w 6758286"/>
              <a:gd name="connsiteY2" fmla="*/ 1 h 9342892"/>
              <a:gd name="connsiteX0" fmla="*/ 6996396 w 7247964"/>
              <a:gd name="connsiteY0" fmla="*/ 9409682 h 9633119"/>
              <a:gd name="connsiteX1" fmla="*/ 2707468 w 7247964"/>
              <a:gd name="connsiteY1" fmla="*/ 4296218 h 9633119"/>
              <a:gd name="connsiteX2" fmla="*/ 460120 w 7247964"/>
              <a:gd name="connsiteY2" fmla="*/ 0 h 9633119"/>
              <a:gd name="connsiteX0" fmla="*/ 6863867 w 7115435"/>
              <a:gd name="connsiteY0" fmla="*/ 9409682 h 9633119"/>
              <a:gd name="connsiteX1" fmla="*/ 2574939 w 7115435"/>
              <a:gd name="connsiteY1" fmla="*/ 4296218 h 9633119"/>
              <a:gd name="connsiteX2" fmla="*/ 327591 w 7115435"/>
              <a:gd name="connsiteY2" fmla="*/ 0 h 9633119"/>
              <a:gd name="connsiteX0" fmla="*/ 7223568 w 7475136"/>
              <a:gd name="connsiteY0" fmla="*/ 9088948 h 9312385"/>
              <a:gd name="connsiteX1" fmla="*/ 2934640 w 7475136"/>
              <a:gd name="connsiteY1" fmla="*/ 3975484 h 9312385"/>
              <a:gd name="connsiteX2" fmla="*/ 270573 w 7475136"/>
              <a:gd name="connsiteY2" fmla="*/ -1 h 9312385"/>
              <a:gd name="connsiteX0" fmla="*/ 7038834 w 7290402"/>
              <a:gd name="connsiteY0" fmla="*/ 9088948 h 9312385"/>
              <a:gd name="connsiteX1" fmla="*/ 2749906 w 7290402"/>
              <a:gd name="connsiteY1" fmla="*/ 3975484 h 9312385"/>
              <a:gd name="connsiteX2" fmla="*/ 85839 w 7290402"/>
              <a:gd name="connsiteY2" fmla="*/ -1 h 9312385"/>
              <a:gd name="connsiteX0" fmla="*/ 4805991 w 5057559"/>
              <a:gd name="connsiteY0" fmla="*/ 5731371 h 5954808"/>
              <a:gd name="connsiteX1" fmla="*/ 517063 w 5057559"/>
              <a:gd name="connsiteY1" fmla="*/ 617907 h 5954808"/>
              <a:gd name="connsiteX2" fmla="*/ 4277265 w 5057559"/>
              <a:gd name="connsiteY2" fmla="*/ 2800307 h 5954808"/>
              <a:gd name="connsiteX0" fmla="*/ 1487679 w 2846320"/>
              <a:gd name="connsiteY0" fmla="*/ 2931063 h 4163161"/>
              <a:gd name="connsiteX1" fmla="*/ 1124568 w 2846320"/>
              <a:gd name="connsiteY1" fmla="*/ 1809789 h 4163161"/>
              <a:gd name="connsiteX2" fmla="*/ 958953 w 2846320"/>
              <a:gd name="connsiteY2" fmla="*/ -1 h 4163161"/>
              <a:gd name="connsiteX0" fmla="*/ 1487679 w 2356229"/>
              <a:gd name="connsiteY0" fmla="*/ 2931063 h 3567710"/>
              <a:gd name="connsiteX1" fmla="*/ 1124568 w 2356229"/>
              <a:gd name="connsiteY1" fmla="*/ 1809789 h 3567710"/>
              <a:gd name="connsiteX2" fmla="*/ 958953 w 2356229"/>
              <a:gd name="connsiteY2" fmla="*/ -1 h 3567710"/>
              <a:gd name="connsiteX0" fmla="*/ 1793750 w 2431734"/>
              <a:gd name="connsiteY0" fmla="*/ 3211881 h 3654266"/>
              <a:gd name="connsiteX1" fmla="*/ 1124568 w 2431734"/>
              <a:gd name="connsiteY1" fmla="*/ 1809789 h 3654266"/>
              <a:gd name="connsiteX2" fmla="*/ 958953 w 2431734"/>
              <a:gd name="connsiteY2" fmla="*/ -1 h 3654266"/>
              <a:gd name="connsiteX0" fmla="*/ 1793750 w 1793750"/>
              <a:gd name="connsiteY0" fmla="*/ 3211881 h 3211880"/>
              <a:gd name="connsiteX1" fmla="*/ 1124568 w 1793750"/>
              <a:gd name="connsiteY1" fmla="*/ 1809789 h 3211880"/>
              <a:gd name="connsiteX2" fmla="*/ 958953 w 1793750"/>
              <a:gd name="connsiteY2" fmla="*/ -1 h 3211880"/>
              <a:gd name="connsiteX0" fmla="*/ 1016648 w 1016648"/>
              <a:gd name="connsiteY0" fmla="*/ 3211881 h 3211880"/>
              <a:gd name="connsiteX1" fmla="*/ 347466 w 1016648"/>
              <a:gd name="connsiteY1" fmla="*/ 1809789 h 3211880"/>
              <a:gd name="connsiteX2" fmla="*/ 181851 w 1016648"/>
              <a:gd name="connsiteY2" fmla="*/ -1 h 3211880"/>
              <a:gd name="connsiteX0" fmla="*/ 1006254 w 1006254"/>
              <a:gd name="connsiteY0" fmla="*/ 3211881 h 3211880"/>
              <a:gd name="connsiteX1" fmla="*/ 337072 w 1006254"/>
              <a:gd name="connsiteY1" fmla="*/ 1809789 h 3211880"/>
              <a:gd name="connsiteX2" fmla="*/ 171457 w 1006254"/>
              <a:gd name="connsiteY2" fmla="*/ -1 h 3211880"/>
              <a:gd name="connsiteX0" fmla="*/ 834797 w 834797"/>
              <a:gd name="connsiteY0" fmla="*/ 3211881 h 3211880"/>
              <a:gd name="connsiteX1" fmla="*/ 165615 w 834797"/>
              <a:gd name="connsiteY1" fmla="*/ 1809789 h 3211880"/>
              <a:gd name="connsiteX2" fmla="*/ 0 w 834797"/>
              <a:gd name="connsiteY2" fmla="*/ -1 h 3211880"/>
              <a:gd name="connsiteX0" fmla="*/ 834797 w 834797"/>
              <a:gd name="connsiteY0" fmla="*/ 3211881 h 3211880"/>
              <a:gd name="connsiteX1" fmla="*/ 165615 w 834797"/>
              <a:gd name="connsiteY1" fmla="*/ 1809789 h 3211880"/>
              <a:gd name="connsiteX2" fmla="*/ 0 w 834797"/>
              <a:gd name="connsiteY2" fmla="*/ -1 h 3211880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3844" h="2690915">
                <a:moveTo>
                  <a:pt x="873844" y="2690916"/>
                </a:moveTo>
                <a:cubicBezTo>
                  <a:pt x="19729" y="1684854"/>
                  <a:pt x="250895" y="1836282"/>
                  <a:pt x="204662" y="1288824"/>
                </a:cubicBezTo>
                <a:cubicBezTo>
                  <a:pt x="18142" y="326369"/>
                  <a:pt x="194090" y="1468015"/>
                  <a:pt x="0" y="-1"/>
                </a:cubicBezTo>
              </a:path>
            </a:pathLst>
          </a:custGeom>
          <a:ln w="38100">
            <a:solidFill>
              <a:srgbClr val="0070C0"/>
            </a:solidFill>
            <a:prstDash val="dash"/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FFFFFF"/>
                </a:glo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794197EB-172A-3BA4-7BED-4E1FAD949DEE}"/>
              </a:ext>
            </a:extLst>
          </p:cNvPr>
          <p:cNvSpPr/>
          <p:nvPr/>
        </p:nvSpPr>
        <p:spPr>
          <a:xfrm rot="2657348" flipH="1">
            <a:off x="519836" y="2216431"/>
            <a:ext cx="45719" cy="241609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0 w 8199994"/>
              <a:gd name="connsiteY0" fmla="*/ -1 h 7459621"/>
              <a:gd name="connsiteX1" fmla="*/ 8199994 w 8199994"/>
              <a:gd name="connsiteY1" fmla="*/ 7459621 h 7459621"/>
              <a:gd name="connsiteX0" fmla="*/ 0 w 8199994"/>
              <a:gd name="connsiteY0" fmla="*/ -1 h 7459621"/>
              <a:gd name="connsiteX1" fmla="*/ 6559010 w 8199994"/>
              <a:gd name="connsiteY1" fmla="*/ 6493074 h 7459621"/>
              <a:gd name="connsiteX2" fmla="*/ 8199994 w 8199994"/>
              <a:gd name="connsiteY2" fmla="*/ 7459621 h 7459621"/>
              <a:gd name="connsiteX0" fmla="*/ 0 w 10022842"/>
              <a:gd name="connsiteY0" fmla="*/ -1 h 7612604"/>
              <a:gd name="connsiteX1" fmla="*/ 6559010 w 10022842"/>
              <a:gd name="connsiteY1" fmla="*/ 6493074 h 7612604"/>
              <a:gd name="connsiteX2" fmla="*/ 10022842 w 10022842"/>
              <a:gd name="connsiteY2" fmla="*/ 7612604 h 7612604"/>
              <a:gd name="connsiteX0" fmla="*/ 0 w 10022842"/>
              <a:gd name="connsiteY0" fmla="*/ -1 h 7612655"/>
              <a:gd name="connsiteX1" fmla="*/ 6559010 w 10022842"/>
              <a:gd name="connsiteY1" fmla="*/ 6493074 h 7612655"/>
              <a:gd name="connsiteX2" fmla="*/ 10022842 w 10022842"/>
              <a:gd name="connsiteY2" fmla="*/ 7612604 h 7612655"/>
              <a:gd name="connsiteX0" fmla="*/ 0 w 10022842"/>
              <a:gd name="connsiteY0" fmla="*/ -1 h 7612655"/>
              <a:gd name="connsiteX1" fmla="*/ 6559010 w 10022842"/>
              <a:gd name="connsiteY1" fmla="*/ 6493074 h 7612655"/>
              <a:gd name="connsiteX2" fmla="*/ 10022842 w 10022842"/>
              <a:gd name="connsiteY2" fmla="*/ 7612604 h 7612655"/>
              <a:gd name="connsiteX0" fmla="*/ 0 w 10022842"/>
              <a:gd name="connsiteY0" fmla="*/ -1 h 8572873"/>
              <a:gd name="connsiteX1" fmla="*/ 6559010 w 10022842"/>
              <a:gd name="connsiteY1" fmla="*/ 6493074 h 8572873"/>
              <a:gd name="connsiteX2" fmla="*/ 10022842 w 10022842"/>
              <a:gd name="connsiteY2" fmla="*/ 7612604 h 8572873"/>
              <a:gd name="connsiteX0" fmla="*/ 0 w 10022842"/>
              <a:gd name="connsiteY0" fmla="*/ -1 h 8572873"/>
              <a:gd name="connsiteX1" fmla="*/ 6559010 w 10022842"/>
              <a:gd name="connsiteY1" fmla="*/ 6493074 h 8572873"/>
              <a:gd name="connsiteX2" fmla="*/ 10022842 w 10022842"/>
              <a:gd name="connsiteY2" fmla="*/ 7612604 h 8572873"/>
              <a:gd name="connsiteX0" fmla="*/ 0 w 10022842"/>
              <a:gd name="connsiteY0" fmla="*/ -1 h 7614898"/>
              <a:gd name="connsiteX1" fmla="*/ 6559010 w 10022842"/>
              <a:gd name="connsiteY1" fmla="*/ 6493074 h 7614898"/>
              <a:gd name="connsiteX2" fmla="*/ 10022842 w 10022842"/>
              <a:gd name="connsiteY2" fmla="*/ 7612604 h 7614898"/>
              <a:gd name="connsiteX0" fmla="*/ 0 w 6732763"/>
              <a:gd name="connsiteY0" fmla="*/ 1450797 h 8027205"/>
              <a:gd name="connsiteX1" fmla="*/ 6559010 w 6732763"/>
              <a:gd name="connsiteY1" fmla="*/ 7943872 h 8027205"/>
              <a:gd name="connsiteX2" fmla="*/ 1011545 w 6732763"/>
              <a:gd name="connsiteY2" fmla="*/ 1 h 8027205"/>
              <a:gd name="connsiteX0" fmla="*/ 6026670 w 6163236"/>
              <a:gd name="connsiteY0" fmla="*/ 9119455 h 9222363"/>
              <a:gd name="connsiteX1" fmla="*/ 5664231 w 6163236"/>
              <a:gd name="connsiteY1" fmla="*/ 7943872 h 9222363"/>
              <a:gd name="connsiteX2" fmla="*/ 116766 w 6163236"/>
              <a:gd name="connsiteY2" fmla="*/ 1 h 9222363"/>
              <a:gd name="connsiteX0" fmla="*/ 6119303 w 6201327"/>
              <a:gd name="connsiteY0" fmla="*/ 9119455 h 9184729"/>
              <a:gd name="connsiteX1" fmla="*/ 1830375 w 6201327"/>
              <a:gd name="connsiteY1" fmla="*/ 4005991 h 9184729"/>
              <a:gd name="connsiteX2" fmla="*/ 209399 w 6201327"/>
              <a:gd name="connsiteY2" fmla="*/ 1 h 9184729"/>
              <a:gd name="connsiteX0" fmla="*/ 6119303 w 6370871"/>
              <a:gd name="connsiteY0" fmla="*/ 9119455 h 9342892"/>
              <a:gd name="connsiteX1" fmla="*/ 1830375 w 6370871"/>
              <a:gd name="connsiteY1" fmla="*/ 4005991 h 9342892"/>
              <a:gd name="connsiteX2" fmla="*/ 209399 w 6370871"/>
              <a:gd name="connsiteY2" fmla="*/ 1 h 9342892"/>
              <a:gd name="connsiteX0" fmla="*/ 6506718 w 6758286"/>
              <a:gd name="connsiteY0" fmla="*/ 9119455 h 9342892"/>
              <a:gd name="connsiteX1" fmla="*/ 2217790 w 6758286"/>
              <a:gd name="connsiteY1" fmla="*/ 4005991 h 9342892"/>
              <a:gd name="connsiteX2" fmla="*/ 596814 w 6758286"/>
              <a:gd name="connsiteY2" fmla="*/ 1 h 9342892"/>
              <a:gd name="connsiteX0" fmla="*/ 6996396 w 7247964"/>
              <a:gd name="connsiteY0" fmla="*/ 9409682 h 9633119"/>
              <a:gd name="connsiteX1" fmla="*/ 2707468 w 7247964"/>
              <a:gd name="connsiteY1" fmla="*/ 4296218 h 9633119"/>
              <a:gd name="connsiteX2" fmla="*/ 460120 w 7247964"/>
              <a:gd name="connsiteY2" fmla="*/ 0 h 9633119"/>
              <a:gd name="connsiteX0" fmla="*/ 6863867 w 7115435"/>
              <a:gd name="connsiteY0" fmla="*/ 9409682 h 9633119"/>
              <a:gd name="connsiteX1" fmla="*/ 2574939 w 7115435"/>
              <a:gd name="connsiteY1" fmla="*/ 4296218 h 9633119"/>
              <a:gd name="connsiteX2" fmla="*/ 327591 w 7115435"/>
              <a:gd name="connsiteY2" fmla="*/ 0 h 9633119"/>
              <a:gd name="connsiteX0" fmla="*/ 7223568 w 7475136"/>
              <a:gd name="connsiteY0" fmla="*/ 9088948 h 9312385"/>
              <a:gd name="connsiteX1" fmla="*/ 2934640 w 7475136"/>
              <a:gd name="connsiteY1" fmla="*/ 3975484 h 9312385"/>
              <a:gd name="connsiteX2" fmla="*/ 270573 w 7475136"/>
              <a:gd name="connsiteY2" fmla="*/ -1 h 9312385"/>
              <a:gd name="connsiteX0" fmla="*/ 7038834 w 7290402"/>
              <a:gd name="connsiteY0" fmla="*/ 9088948 h 9312385"/>
              <a:gd name="connsiteX1" fmla="*/ 2749906 w 7290402"/>
              <a:gd name="connsiteY1" fmla="*/ 3975484 h 9312385"/>
              <a:gd name="connsiteX2" fmla="*/ 85839 w 7290402"/>
              <a:gd name="connsiteY2" fmla="*/ -1 h 9312385"/>
              <a:gd name="connsiteX0" fmla="*/ 4805991 w 5057559"/>
              <a:gd name="connsiteY0" fmla="*/ 5731371 h 5954808"/>
              <a:gd name="connsiteX1" fmla="*/ 517063 w 5057559"/>
              <a:gd name="connsiteY1" fmla="*/ 617907 h 5954808"/>
              <a:gd name="connsiteX2" fmla="*/ 4277265 w 5057559"/>
              <a:gd name="connsiteY2" fmla="*/ 2800307 h 5954808"/>
              <a:gd name="connsiteX0" fmla="*/ 1487679 w 2846320"/>
              <a:gd name="connsiteY0" fmla="*/ 2931063 h 4163161"/>
              <a:gd name="connsiteX1" fmla="*/ 1124568 w 2846320"/>
              <a:gd name="connsiteY1" fmla="*/ 1809789 h 4163161"/>
              <a:gd name="connsiteX2" fmla="*/ 958953 w 2846320"/>
              <a:gd name="connsiteY2" fmla="*/ -1 h 4163161"/>
              <a:gd name="connsiteX0" fmla="*/ 1487679 w 2356229"/>
              <a:gd name="connsiteY0" fmla="*/ 2931063 h 3567710"/>
              <a:gd name="connsiteX1" fmla="*/ 1124568 w 2356229"/>
              <a:gd name="connsiteY1" fmla="*/ 1809789 h 3567710"/>
              <a:gd name="connsiteX2" fmla="*/ 958953 w 2356229"/>
              <a:gd name="connsiteY2" fmla="*/ -1 h 3567710"/>
              <a:gd name="connsiteX0" fmla="*/ 1793750 w 2431734"/>
              <a:gd name="connsiteY0" fmla="*/ 3211881 h 3654266"/>
              <a:gd name="connsiteX1" fmla="*/ 1124568 w 2431734"/>
              <a:gd name="connsiteY1" fmla="*/ 1809789 h 3654266"/>
              <a:gd name="connsiteX2" fmla="*/ 958953 w 2431734"/>
              <a:gd name="connsiteY2" fmla="*/ -1 h 3654266"/>
              <a:gd name="connsiteX0" fmla="*/ 1793750 w 1793750"/>
              <a:gd name="connsiteY0" fmla="*/ 3211881 h 3211880"/>
              <a:gd name="connsiteX1" fmla="*/ 1124568 w 1793750"/>
              <a:gd name="connsiteY1" fmla="*/ 1809789 h 3211880"/>
              <a:gd name="connsiteX2" fmla="*/ 958953 w 1793750"/>
              <a:gd name="connsiteY2" fmla="*/ -1 h 3211880"/>
              <a:gd name="connsiteX0" fmla="*/ 1016648 w 1016648"/>
              <a:gd name="connsiteY0" fmla="*/ 3211881 h 3211880"/>
              <a:gd name="connsiteX1" fmla="*/ 347466 w 1016648"/>
              <a:gd name="connsiteY1" fmla="*/ 1809789 h 3211880"/>
              <a:gd name="connsiteX2" fmla="*/ 181851 w 1016648"/>
              <a:gd name="connsiteY2" fmla="*/ -1 h 3211880"/>
              <a:gd name="connsiteX0" fmla="*/ 1006254 w 1006254"/>
              <a:gd name="connsiteY0" fmla="*/ 3211881 h 3211880"/>
              <a:gd name="connsiteX1" fmla="*/ 337072 w 1006254"/>
              <a:gd name="connsiteY1" fmla="*/ 1809789 h 3211880"/>
              <a:gd name="connsiteX2" fmla="*/ 171457 w 1006254"/>
              <a:gd name="connsiteY2" fmla="*/ -1 h 3211880"/>
              <a:gd name="connsiteX0" fmla="*/ 834797 w 834797"/>
              <a:gd name="connsiteY0" fmla="*/ 3211881 h 3211880"/>
              <a:gd name="connsiteX1" fmla="*/ 165615 w 834797"/>
              <a:gd name="connsiteY1" fmla="*/ 1809789 h 3211880"/>
              <a:gd name="connsiteX2" fmla="*/ 0 w 834797"/>
              <a:gd name="connsiteY2" fmla="*/ -1 h 3211880"/>
              <a:gd name="connsiteX0" fmla="*/ 834797 w 834797"/>
              <a:gd name="connsiteY0" fmla="*/ 3211881 h 3211880"/>
              <a:gd name="connsiteX1" fmla="*/ 165615 w 834797"/>
              <a:gd name="connsiteY1" fmla="*/ 1809789 h 3211880"/>
              <a:gd name="connsiteX2" fmla="*/ 0 w 834797"/>
              <a:gd name="connsiteY2" fmla="*/ -1 h 3211880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1166778 w 1166778"/>
              <a:gd name="connsiteY0" fmla="*/ 747257 h 1381682"/>
              <a:gd name="connsiteX1" fmla="*/ 204662 w 1166778"/>
              <a:gd name="connsiteY1" fmla="*/ 1288824 h 1381682"/>
              <a:gd name="connsiteX2" fmla="*/ 0 w 1166778"/>
              <a:gd name="connsiteY2" fmla="*/ -1 h 1381682"/>
              <a:gd name="connsiteX0" fmla="*/ 1166778 w 1166778"/>
              <a:gd name="connsiteY0" fmla="*/ 747257 h 747257"/>
              <a:gd name="connsiteX1" fmla="*/ 0 w 1166778"/>
              <a:gd name="connsiteY1" fmla="*/ -1 h 747257"/>
              <a:gd name="connsiteX0" fmla="*/ 1100952 w 1100953"/>
              <a:gd name="connsiteY0" fmla="*/ 143513 h 143512"/>
              <a:gd name="connsiteX1" fmla="*/ 0 w 1100953"/>
              <a:gd name="connsiteY1" fmla="*/ -1 h 143512"/>
              <a:gd name="connsiteX0" fmla="*/ 821619 w 821620"/>
              <a:gd name="connsiteY0" fmla="*/ 5614 h 5613"/>
              <a:gd name="connsiteX1" fmla="*/ 0 w 821620"/>
              <a:gd name="connsiteY1" fmla="*/ 1 h 5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1620" h="5613">
                <a:moveTo>
                  <a:pt x="821619" y="5614"/>
                </a:moveTo>
                <a:lnTo>
                  <a:pt x="0" y="1"/>
                </a:lnTo>
              </a:path>
            </a:pathLst>
          </a:custGeom>
          <a:ln w="38100">
            <a:solidFill>
              <a:srgbClr val="0070C0"/>
            </a:solidFill>
            <a:prstDash val="dash"/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FFFFFF"/>
                </a:glo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069334F-B42C-73F1-1912-867BB1A1D0E3}"/>
              </a:ext>
            </a:extLst>
          </p:cNvPr>
          <p:cNvSpPr/>
          <p:nvPr/>
        </p:nvSpPr>
        <p:spPr>
          <a:xfrm rot="19709705">
            <a:off x="1199107" y="1733516"/>
            <a:ext cx="778127" cy="197081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021AB67-ECA6-39DA-1823-F75B5E3FC260}"/>
              </a:ext>
            </a:extLst>
          </p:cNvPr>
          <p:cNvCxnSpPr>
            <a:cxnSpLocks/>
          </p:cNvCxnSpPr>
          <p:nvPr/>
        </p:nvCxnSpPr>
        <p:spPr>
          <a:xfrm flipH="1" flipV="1">
            <a:off x="1225237" y="5071379"/>
            <a:ext cx="746141" cy="31557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24E7C5C-A1B0-E6E6-7861-8D314862CD46}"/>
              </a:ext>
            </a:extLst>
          </p:cNvPr>
          <p:cNvSpPr txBox="1"/>
          <p:nvPr/>
        </p:nvSpPr>
        <p:spPr>
          <a:xfrm>
            <a:off x="1563598" y="5039322"/>
            <a:ext cx="1075879" cy="830997"/>
          </a:xfrm>
          <a:prstGeom prst="rect">
            <a:avLst/>
          </a:prstGeom>
          <a:solidFill>
            <a:srgbClr val="FFFFFF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New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Detention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Basin</a:t>
            </a:r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FFE6AACB-7DB0-D777-D8AF-19620627BA8C}"/>
              </a:ext>
            </a:extLst>
          </p:cNvPr>
          <p:cNvSpPr/>
          <p:nvPr/>
        </p:nvSpPr>
        <p:spPr>
          <a:xfrm rot="2657348">
            <a:off x="637524" y="4595569"/>
            <a:ext cx="339680" cy="2320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0 w 8199994"/>
              <a:gd name="connsiteY0" fmla="*/ -1 h 7459621"/>
              <a:gd name="connsiteX1" fmla="*/ 8199994 w 8199994"/>
              <a:gd name="connsiteY1" fmla="*/ 7459621 h 7459621"/>
              <a:gd name="connsiteX0" fmla="*/ 0 w 8199994"/>
              <a:gd name="connsiteY0" fmla="*/ -1 h 7459621"/>
              <a:gd name="connsiteX1" fmla="*/ 6559010 w 8199994"/>
              <a:gd name="connsiteY1" fmla="*/ 6493074 h 7459621"/>
              <a:gd name="connsiteX2" fmla="*/ 8199994 w 8199994"/>
              <a:gd name="connsiteY2" fmla="*/ 7459621 h 7459621"/>
              <a:gd name="connsiteX0" fmla="*/ 0 w 10022842"/>
              <a:gd name="connsiteY0" fmla="*/ -1 h 7612604"/>
              <a:gd name="connsiteX1" fmla="*/ 6559010 w 10022842"/>
              <a:gd name="connsiteY1" fmla="*/ 6493074 h 7612604"/>
              <a:gd name="connsiteX2" fmla="*/ 10022842 w 10022842"/>
              <a:gd name="connsiteY2" fmla="*/ 7612604 h 7612604"/>
              <a:gd name="connsiteX0" fmla="*/ 0 w 10022842"/>
              <a:gd name="connsiteY0" fmla="*/ -1 h 7612655"/>
              <a:gd name="connsiteX1" fmla="*/ 6559010 w 10022842"/>
              <a:gd name="connsiteY1" fmla="*/ 6493074 h 7612655"/>
              <a:gd name="connsiteX2" fmla="*/ 10022842 w 10022842"/>
              <a:gd name="connsiteY2" fmla="*/ 7612604 h 7612655"/>
              <a:gd name="connsiteX0" fmla="*/ 0 w 10022842"/>
              <a:gd name="connsiteY0" fmla="*/ -1 h 7612655"/>
              <a:gd name="connsiteX1" fmla="*/ 6559010 w 10022842"/>
              <a:gd name="connsiteY1" fmla="*/ 6493074 h 7612655"/>
              <a:gd name="connsiteX2" fmla="*/ 10022842 w 10022842"/>
              <a:gd name="connsiteY2" fmla="*/ 7612604 h 7612655"/>
              <a:gd name="connsiteX0" fmla="*/ 0 w 10022842"/>
              <a:gd name="connsiteY0" fmla="*/ -1 h 8572873"/>
              <a:gd name="connsiteX1" fmla="*/ 6559010 w 10022842"/>
              <a:gd name="connsiteY1" fmla="*/ 6493074 h 8572873"/>
              <a:gd name="connsiteX2" fmla="*/ 10022842 w 10022842"/>
              <a:gd name="connsiteY2" fmla="*/ 7612604 h 8572873"/>
              <a:gd name="connsiteX0" fmla="*/ 0 w 10022842"/>
              <a:gd name="connsiteY0" fmla="*/ -1 h 8572873"/>
              <a:gd name="connsiteX1" fmla="*/ 6559010 w 10022842"/>
              <a:gd name="connsiteY1" fmla="*/ 6493074 h 8572873"/>
              <a:gd name="connsiteX2" fmla="*/ 10022842 w 10022842"/>
              <a:gd name="connsiteY2" fmla="*/ 7612604 h 8572873"/>
              <a:gd name="connsiteX0" fmla="*/ 0 w 10022842"/>
              <a:gd name="connsiteY0" fmla="*/ -1 h 7614898"/>
              <a:gd name="connsiteX1" fmla="*/ 6559010 w 10022842"/>
              <a:gd name="connsiteY1" fmla="*/ 6493074 h 7614898"/>
              <a:gd name="connsiteX2" fmla="*/ 10022842 w 10022842"/>
              <a:gd name="connsiteY2" fmla="*/ 7612604 h 7614898"/>
              <a:gd name="connsiteX0" fmla="*/ 0 w 6732763"/>
              <a:gd name="connsiteY0" fmla="*/ 1450797 h 8027205"/>
              <a:gd name="connsiteX1" fmla="*/ 6559010 w 6732763"/>
              <a:gd name="connsiteY1" fmla="*/ 7943872 h 8027205"/>
              <a:gd name="connsiteX2" fmla="*/ 1011545 w 6732763"/>
              <a:gd name="connsiteY2" fmla="*/ 1 h 8027205"/>
              <a:gd name="connsiteX0" fmla="*/ 6026670 w 6163236"/>
              <a:gd name="connsiteY0" fmla="*/ 9119455 h 9222363"/>
              <a:gd name="connsiteX1" fmla="*/ 5664231 w 6163236"/>
              <a:gd name="connsiteY1" fmla="*/ 7943872 h 9222363"/>
              <a:gd name="connsiteX2" fmla="*/ 116766 w 6163236"/>
              <a:gd name="connsiteY2" fmla="*/ 1 h 9222363"/>
              <a:gd name="connsiteX0" fmla="*/ 6119303 w 6201327"/>
              <a:gd name="connsiteY0" fmla="*/ 9119455 h 9184729"/>
              <a:gd name="connsiteX1" fmla="*/ 1830375 w 6201327"/>
              <a:gd name="connsiteY1" fmla="*/ 4005991 h 9184729"/>
              <a:gd name="connsiteX2" fmla="*/ 209399 w 6201327"/>
              <a:gd name="connsiteY2" fmla="*/ 1 h 9184729"/>
              <a:gd name="connsiteX0" fmla="*/ 6119303 w 6370871"/>
              <a:gd name="connsiteY0" fmla="*/ 9119455 h 9342892"/>
              <a:gd name="connsiteX1" fmla="*/ 1830375 w 6370871"/>
              <a:gd name="connsiteY1" fmla="*/ 4005991 h 9342892"/>
              <a:gd name="connsiteX2" fmla="*/ 209399 w 6370871"/>
              <a:gd name="connsiteY2" fmla="*/ 1 h 9342892"/>
              <a:gd name="connsiteX0" fmla="*/ 6506718 w 6758286"/>
              <a:gd name="connsiteY0" fmla="*/ 9119455 h 9342892"/>
              <a:gd name="connsiteX1" fmla="*/ 2217790 w 6758286"/>
              <a:gd name="connsiteY1" fmla="*/ 4005991 h 9342892"/>
              <a:gd name="connsiteX2" fmla="*/ 596814 w 6758286"/>
              <a:gd name="connsiteY2" fmla="*/ 1 h 9342892"/>
              <a:gd name="connsiteX0" fmla="*/ 6996396 w 7247964"/>
              <a:gd name="connsiteY0" fmla="*/ 9409682 h 9633119"/>
              <a:gd name="connsiteX1" fmla="*/ 2707468 w 7247964"/>
              <a:gd name="connsiteY1" fmla="*/ 4296218 h 9633119"/>
              <a:gd name="connsiteX2" fmla="*/ 460120 w 7247964"/>
              <a:gd name="connsiteY2" fmla="*/ 0 h 9633119"/>
              <a:gd name="connsiteX0" fmla="*/ 6863867 w 7115435"/>
              <a:gd name="connsiteY0" fmla="*/ 9409682 h 9633119"/>
              <a:gd name="connsiteX1" fmla="*/ 2574939 w 7115435"/>
              <a:gd name="connsiteY1" fmla="*/ 4296218 h 9633119"/>
              <a:gd name="connsiteX2" fmla="*/ 327591 w 7115435"/>
              <a:gd name="connsiteY2" fmla="*/ 0 h 9633119"/>
              <a:gd name="connsiteX0" fmla="*/ 7223568 w 7475136"/>
              <a:gd name="connsiteY0" fmla="*/ 9088948 h 9312385"/>
              <a:gd name="connsiteX1" fmla="*/ 2934640 w 7475136"/>
              <a:gd name="connsiteY1" fmla="*/ 3975484 h 9312385"/>
              <a:gd name="connsiteX2" fmla="*/ 270573 w 7475136"/>
              <a:gd name="connsiteY2" fmla="*/ -1 h 9312385"/>
              <a:gd name="connsiteX0" fmla="*/ 7038834 w 7290402"/>
              <a:gd name="connsiteY0" fmla="*/ 9088948 h 9312385"/>
              <a:gd name="connsiteX1" fmla="*/ 2749906 w 7290402"/>
              <a:gd name="connsiteY1" fmla="*/ 3975484 h 9312385"/>
              <a:gd name="connsiteX2" fmla="*/ 85839 w 7290402"/>
              <a:gd name="connsiteY2" fmla="*/ -1 h 9312385"/>
              <a:gd name="connsiteX0" fmla="*/ 4805991 w 5057559"/>
              <a:gd name="connsiteY0" fmla="*/ 5731371 h 5954808"/>
              <a:gd name="connsiteX1" fmla="*/ 517063 w 5057559"/>
              <a:gd name="connsiteY1" fmla="*/ 617907 h 5954808"/>
              <a:gd name="connsiteX2" fmla="*/ 4277265 w 5057559"/>
              <a:gd name="connsiteY2" fmla="*/ 2800307 h 5954808"/>
              <a:gd name="connsiteX0" fmla="*/ 1487679 w 2846320"/>
              <a:gd name="connsiteY0" fmla="*/ 2931063 h 4163161"/>
              <a:gd name="connsiteX1" fmla="*/ 1124568 w 2846320"/>
              <a:gd name="connsiteY1" fmla="*/ 1809789 h 4163161"/>
              <a:gd name="connsiteX2" fmla="*/ 958953 w 2846320"/>
              <a:gd name="connsiteY2" fmla="*/ -1 h 4163161"/>
              <a:gd name="connsiteX0" fmla="*/ 1487679 w 2356229"/>
              <a:gd name="connsiteY0" fmla="*/ 2931063 h 3567710"/>
              <a:gd name="connsiteX1" fmla="*/ 1124568 w 2356229"/>
              <a:gd name="connsiteY1" fmla="*/ 1809789 h 3567710"/>
              <a:gd name="connsiteX2" fmla="*/ 958953 w 2356229"/>
              <a:gd name="connsiteY2" fmla="*/ -1 h 3567710"/>
              <a:gd name="connsiteX0" fmla="*/ 1793750 w 2431734"/>
              <a:gd name="connsiteY0" fmla="*/ 3211881 h 3654266"/>
              <a:gd name="connsiteX1" fmla="*/ 1124568 w 2431734"/>
              <a:gd name="connsiteY1" fmla="*/ 1809789 h 3654266"/>
              <a:gd name="connsiteX2" fmla="*/ 958953 w 2431734"/>
              <a:gd name="connsiteY2" fmla="*/ -1 h 3654266"/>
              <a:gd name="connsiteX0" fmla="*/ 1793750 w 1793750"/>
              <a:gd name="connsiteY0" fmla="*/ 3211881 h 3211880"/>
              <a:gd name="connsiteX1" fmla="*/ 1124568 w 1793750"/>
              <a:gd name="connsiteY1" fmla="*/ 1809789 h 3211880"/>
              <a:gd name="connsiteX2" fmla="*/ 958953 w 1793750"/>
              <a:gd name="connsiteY2" fmla="*/ -1 h 3211880"/>
              <a:gd name="connsiteX0" fmla="*/ 1016648 w 1016648"/>
              <a:gd name="connsiteY0" fmla="*/ 3211881 h 3211880"/>
              <a:gd name="connsiteX1" fmla="*/ 347466 w 1016648"/>
              <a:gd name="connsiteY1" fmla="*/ 1809789 h 3211880"/>
              <a:gd name="connsiteX2" fmla="*/ 181851 w 1016648"/>
              <a:gd name="connsiteY2" fmla="*/ -1 h 3211880"/>
              <a:gd name="connsiteX0" fmla="*/ 1006254 w 1006254"/>
              <a:gd name="connsiteY0" fmla="*/ 3211881 h 3211880"/>
              <a:gd name="connsiteX1" fmla="*/ 337072 w 1006254"/>
              <a:gd name="connsiteY1" fmla="*/ 1809789 h 3211880"/>
              <a:gd name="connsiteX2" fmla="*/ 171457 w 1006254"/>
              <a:gd name="connsiteY2" fmla="*/ -1 h 3211880"/>
              <a:gd name="connsiteX0" fmla="*/ 834797 w 834797"/>
              <a:gd name="connsiteY0" fmla="*/ 3211881 h 3211880"/>
              <a:gd name="connsiteX1" fmla="*/ 165615 w 834797"/>
              <a:gd name="connsiteY1" fmla="*/ 1809789 h 3211880"/>
              <a:gd name="connsiteX2" fmla="*/ 0 w 834797"/>
              <a:gd name="connsiteY2" fmla="*/ -1 h 3211880"/>
              <a:gd name="connsiteX0" fmla="*/ 834797 w 834797"/>
              <a:gd name="connsiteY0" fmla="*/ 3211881 h 3211880"/>
              <a:gd name="connsiteX1" fmla="*/ 165615 w 834797"/>
              <a:gd name="connsiteY1" fmla="*/ 1809789 h 3211880"/>
              <a:gd name="connsiteX2" fmla="*/ 0 w 834797"/>
              <a:gd name="connsiteY2" fmla="*/ -1 h 3211880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1166778 w 1166778"/>
              <a:gd name="connsiteY0" fmla="*/ 747257 h 1381682"/>
              <a:gd name="connsiteX1" fmla="*/ 204662 w 1166778"/>
              <a:gd name="connsiteY1" fmla="*/ 1288824 h 1381682"/>
              <a:gd name="connsiteX2" fmla="*/ 0 w 1166778"/>
              <a:gd name="connsiteY2" fmla="*/ -1 h 1381682"/>
              <a:gd name="connsiteX0" fmla="*/ 1166778 w 1166778"/>
              <a:gd name="connsiteY0" fmla="*/ 747257 h 747257"/>
              <a:gd name="connsiteX1" fmla="*/ 0 w 1166778"/>
              <a:gd name="connsiteY1" fmla="*/ -1 h 747257"/>
              <a:gd name="connsiteX0" fmla="*/ 1100952 w 1100953"/>
              <a:gd name="connsiteY0" fmla="*/ 143513 h 143512"/>
              <a:gd name="connsiteX1" fmla="*/ 0 w 1100953"/>
              <a:gd name="connsiteY1" fmla="*/ -1 h 143512"/>
              <a:gd name="connsiteX0" fmla="*/ 821619 w 821620"/>
              <a:gd name="connsiteY0" fmla="*/ 5614 h 5613"/>
              <a:gd name="connsiteX1" fmla="*/ 0 w 821620"/>
              <a:gd name="connsiteY1" fmla="*/ 1 h 5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1620" h="5613">
                <a:moveTo>
                  <a:pt x="821619" y="5614"/>
                </a:moveTo>
                <a:lnTo>
                  <a:pt x="0" y="1"/>
                </a:lnTo>
              </a:path>
            </a:pathLst>
          </a:custGeom>
          <a:ln w="38100">
            <a:solidFill>
              <a:srgbClr val="0070C0"/>
            </a:solidFill>
            <a:prstDash val="dash"/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FFFFFF"/>
                </a:glo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741C77F-DA0D-1024-0C54-278A3E227678}"/>
              </a:ext>
            </a:extLst>
          </p:cNvPr>
          <p:cNvCxnSpPr>
            <a:cxnSpLocks/>
          </p:cNvCxnSpPr>
          <p:nvPr/>
        </p:nvCxnSpPr>
        <p:spPr>
          <a:xfrm flipH="1">
            <a:off x="728625" y="3990193"/>
            <a:ext cx="512218" cy="4489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09A4262-7DBE-154D-4C98-B872D683ED70}"/>
              </a:ext>
            </a:extLst>
          </p:cNvPr>
          <p:cNvSpPr txBox="1"/>
          <p:nvPr/>
        </p:nvSpPr>
        <p:spPr>
          <a:xfrm>
            <a:off x="803838" y="3774878"/>
            <a:ext cx="1297835" cy="276999"/>
          </a:xfrm>
          <a:prstGeom prst="rect">
            <a:avLst/>
          </a:prstGeom>
          <a:solidFill>
            <a:srgbClr val="FFFFFF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Overflow outlet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73B29D63-3BE8-3AF5-5E8A-A745E864C252}"/>
              </a:ext>
            </a:extLst>
          </p:cNvPr>
          <p:cNvSpPr/>
          <p:nvPr/>
        </p:nvSpPr>
        <p:spPr>
          <a:xfrm rot="2657348">
            <a:off x="915225" y="1990933"/>
            <a:ext cx="151286" cy="897480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0 w 8199994"/>
              <a:gd name="connsiteY0" fmla="*/ -1 h 7459621"/>
              <a:gd name="connsiteX1" fmla="*/ 8199994 w 8199994"/>
              <a:gd name="connsiteY1" fmla="*/ 7459621 h 7459621"/>
              <a:gd name="connsiteX0" fmla="*/ 0 w 8199994"/>
              <a:gd name="connsiteY0" fmla="*/ -1 h 7459621"/>
              <a:gd name="connsiteX1" fmla="*/ 6559010 w 8199994"/>
              <a:gd name="connsiteY1" fmla="*/ 6493074 h 7459621"/>
              <a:gd name="connsiteX2" fmla="*/ 8199994 w 8199994"/>
              <a:gd name="connsiteY2" fmla="*/ 7459621 h 7459621"/>
              <a:gd name="connsiteX0" fmla="*/ 0 w 10022842"/>
              <a:gd name="connsiteY0" fmla="*/ -1 h 7612604"/>
              <a:gd name="connsiteX1" fmla="*/ 6559010 w 10022842"/>
              <a:gd name="connsiteY1" fmla="*/ 6493074 h 7612604"/>
              <a:gd name="connsiteX2" fmla="*/ 10022842 w 10022842"/>
              <a:gd name="connsiteY2" fmla="*/ 7612604 h 7612604"/>
              <a:gd name="connsiteX0" fmla="*/ 0 w 10022842"/>
              <a:gd name="connsiteY0" fmla="*/ -1 h 7612655"/>
              <a:gd name="connsiteX1" fmla="*/ 6559010 w 10022842"/>
              <a:gd name="connsiteY1" fmla="*/ 6493074 h 7612655"/>
              <a:gd name="connsiteX2" fmla="*/ 10022842 w 10022842"/>
              <a:gd name="connsiteY2" fmla="*/ 7612604 h 7612655"/>
              <a:gd name="connsiteX0" fmla="*/ 0 w 10022842"/>
              <a:gd name="connsiteY0" fmla="*/ -1 h 7612655"/>
              <a:gd name="connsiteX1" fmla="*/ 6559010 w 10022842"/>
              <a:gd name="connsiteY1" fmla="*/ 6493074 h 7612655"/>
              <a:gd name="connsiteX2" fmla="*/ 10022842 w 10022842"/>
              <a:gd name="connsiteY2" fmla="*/ 7612604 h 7612655"/>
              <a:gd name="connsiteX0" fmla="*/ 0 w 10022842"/>
              <a:gd name="connsiteY0" fmla="*/ -1 h 8572873"/>
              <a:gd name="connsiteX1" fmla="*/ 6559010 w 10022842"/>
              <a:gd name="connsiteY1" fmla="*/ 6493074 h 8572873"/>
              <a:gd name="connsiteX2" fmla="*/ 10022842 w 10022842"/>
              <a:gd name="connsiteY2" fmla="*/ 7612604 h 8572873"/>
              <a:gd name="connsiteX0" fmla="*/ 0 w 10022842"/>
              <a:gd name="connsiteY0" fmla="*/ -1 h 8572873"/>
              <a:gd name="connsiteX1" fmla="*/ 6559010 w 10022842"/>
              <a:gd name="connsiteY1" fmla="*/ 6493074 h 8572873"/>
              <a:gd name="connsiteX2" fmla="*/ 10022842 w 10022842"/>
              <a:gd name="connsiteY2" fmla="*/ 7612604 h 8572873"/>
              <a:gd name="connsiteX0" fmla="*/ 0 w 10022842"/>
              <a:gd name="connsiteY0" fmla="*/ -1 h 7614898"/>
              <a:gd name="connsiteX1" fmla="*/ 6559010 w 10022842"/>
              <a:gd name="connsiteY1" fmla="*/ 6493074 h 7614898"/>
              <a:gd name="connsiteX2" fmla="*/ 10022842 w 10022842"/>
              <a:gd name="connsiteY2" fmla="*/ 7612604 h 7614898"/>
              <a:gd name="connsiteX0" fmla="*/ 0 w 6732763"/>
              <a:gd name="connsiteY0" fmla="*/ 1450797 h 8027205"/>
              <a:gd name="connsiteX1" fmla="*/ 6559010 w 6732763"/>
              <a:gd name="connsiteY1" fmla="*/ 7943872 h 8027205"/>
              <a:gd name="connsiteX2" fmla="*/ 1011545 w 6732763"/>
              <a:gd name="connsiteY2" fmla="*/ 1 h 8027205"/>
              <a:gd name="connsiteX0" fmla="*/ 6026670 w 6163236"/>
              <a:gd name="connsiteY0" fmla="*/ 9119455 h 9222363"/>
              <a:gd name="connsiteX1" fmla="*/ 5664231 w 6163236"/>
              <a:gd name="connsiteY1" fmla="*/ 7943872 h 9222363"/>
              <a:gd name="connsiteX2" fmla="*/ 116766 w 6163236"/>
              <a:gd name="connsiteY2" fmla="*/ 1 h 9222363"/>
              <a:gd name="connsiteX0" fmla="*/ 6119303 w 6201327"/>
              <a:gd name="connsiteY0" fmla="*/ 9119455 h 9184729"/>
              <a:gd name="connsiteX1" fmla="*/ 1830375 w 6201327"/>
              <a:gd name="connsiteY1" fmla="*/ 4005991 h 9184729"/>
              <a:gd name="connsiteX2" fmla="*/ 209399 w 6201327"/>
              <a:gd name="connsiteY2" fmla="*/ 1 h 9184729"/>
              <a:gd name="connsiteX0" fmla="*/ 6119303 w 6370871"/>
              <a:gd name="connsiteY0" fmla="*/ 9119455 h 9342892"/>
              <a:gd name="connsiteX1" fmla="*/ 1830375 w 6370871"/>
              <a:gd name="connsiteY1" fmla="*/ 4005991 h 9342892"/>
              <a:gd name="connsiteX2" fmla="*/ 209399 w 6370871"/>
              <a:gd name="connsiteY2" fmla="*/ 1 h 9342892"/>
              <a:gd name="connsiteX0" fmla="*/ 6506718 w 6758286"/>
              <a:gd name="connsiteY0" fmla="*/ 9119455 h 9342892"/>
              <a:gd name="connsiteX1" fmla="*/ 2217790 w 6758286"/>
              <a:gd name="connsiteY1" fmla="*/ 4005991 h 9342892"/>
              <a:gd name="connsiteX2" fmla="*/ 596814 w 6758286"/>
              <a:gd name="connsiteY2" fmla="*/ 1 h 9342892"/>
              <a:gd name="connsiteX0" fmla="*/ 6996396 w 7247964"/>
              <a:gd name="connsiteY0" fmla="*/ 9409682 h 9633119"/>
              <a:gd name="connsiteX1" fmla="*/ 2707468 w 7247964"/>
              <a:gd name="connsiteY1" fmla="*/ 4296218 h 9633119"/>
              <a:gd name="connsiteX2" fmla="*/ 460120 w 7247964"/>
              <a:gd name="connsiteY2" fmla="*/ 0 h 9633119"/>
              <a:gd name="connsiteX0" fmla="*/ 6863867 w 7115435"/>
              <a:gd name="connsiteY0" fmla="*/ 9409682 h 9633119"/>
              <a:gd name="connsiteX1" fmla="*/ 2574939 w 7115435"/>
              <a:gd name="connsiteY1" fmla="*/ 4296218 h 9633119"/>
              <a:gd name="connsiteX2" fmla="*/ 327591 w 7115435"/>
              <a:gd name="connsiteY2" fmla="*/ 0 h 9633119"/>
              <a:gd name="connsiteX0" fmla="*/ 7223568 w 7475136"/>
              <a:gd name="connsiteY0" fmla="*/ 9088948 h 9312385"/>
              <a:gd name="connsiteX1" fmla="*/ 2934640 w 7475136"/>
              <a:gd name="connsiteY1" fmla="*/ 3975484 h 9312385"/>
              <a:gd name="connsiteX2" fmla="*/ 270573 w 7475136"/>
              <a:gd name="connsiteY2" fmla="*/ -1 h 9312385"/>
              <a:gd name="connsiteX0" fmla="*/ 7038834 w 7290402"/>
              <a:gd name="connsiteY0" fmla="*/ 9088948 h 9312385"/>
              <a:gd name="connsiteX1" fmla="*/ 2749906 w 7290402"/>
              <a:gd name="connsiteY1" fmla="*/ 3975484 h 9312385"/>
              <a:gd name="connsiteX2" fmla="*/ 85839 w 7290402"/>
              <a:gd name="connsiteY2" fmla="*/ -1 h 9312385"/>
              <a:gd name="connsiteX0" fmla="*/ 4805991 w 5057559"/>
              <a:gd name="connsiteY0" fmla="*/ 5731371 h 5954808"/>
              <a:gd name="connsiteX1" fmla="*/ 517063 w 5057559"/>
              <a:gd name="connsiteY1" fmla="*/ 617907 h 5954808"/>
              <a:gd name="connsiteX2" fmla="*/ 4277265 w 5057559"/>
              <a:gd name="connsiteY2" fmla="*/ 2800307 h 5954808"/>
              <a:gd name="connsiteX0" fmla="*/ 1487679 w 2846320"/>
              <a:gd name="connsiteY0" fmla="*/ 2931063 h 4163161"/>
              <a:gd name="connsiteX1" fmla="*/ 1124568 w 2846320"/>
              <a:gd name="connsiteY1" fmla="*/ 1809789 h 4163161"/>
              <a:gd name="connsiteX2" fmla="*/ 958953 w 2846320"/>
              <a:gd name="connsiteY2" fmla="*/ -1 h 4163161"/>
              <a:gd name="connsiteX0" fmla="*/ 1487679 w 2356229"/>
              <a:gd name="connsiteY0" fmla="*/ 2931063 h 3567710"/>
              <a:gd name="connsiteX1" fmla="*/ 1124568 w 2356229"/>
              <a:gd name="connsiteY1" fmla="*/ 1809789 h 3567710"/>
              <a:gd name="connsiteX2" fmla="*/ 958953 w 2356229"/>
              <a:gd name="connsiteY2" fmla="*/ -1 h 3567710"/>
              <a:gd name="connsiteX0" fmla="*/ 1793750 w 2431734"/>
              <a:gd name="connsiteY0" fmla="*/ 3211881 h 3654266"/>
              <a:gd name="connsiteX1" fmla="*/ 1124568 w 2431734"/>
              <a:gd name="connsiteY1" fmla="*/ 1809789 h 3654266"/>
              <a:gd name="connsiteX2" fmla="*/ 958953 w 2431734"/>
              <a:gd name="connsiteY2" fmla="*/ -1 h 3654266"/>
              <a:gd name="connsiteX0" fmla="*/ 1793750 w 1793750"/>
              <a:gd name="connsiteY0" fmla="*/ 3211881 h 3211880"/>
              <a:gd name="connsiteX1" fmla="*/ 1124568 w 1793750"/>
              <a:gd name="connsiteY1" fmla="*/ 1809789 h 3211880"/>
              <a:gd name="connsiteX2" fmla="*/ 958953 w 1793750"/>
              <a:gd name="connsiteY2" fmla="*/ -1 h 3211880"/>
              <a:gd name="connsiteX0" fmla="*/ 1016648 w 1016648"/>
              <a:gd name="connsiteY0" fmla="*/ 3211881 h 3211880"/>
              <a:gd name="connsiteX1" fmla="*/ 347466 w 1016648"/>
              <a:gd name="connsiteY1" fmla="*/ 1809789 h 3211880"/>
              <a:gd name="connsiteX2" fmla="*/ 181851 w 1016648"/>
              <a:gd name="connsiteY2" fmla="*/ -1 h 3211880"/>
              <a:gd name="connsiteX0" fmla="*/ 1006254 w 1006254"/>
              <a:gd name="connsiteY0" fmla="*/ 3211881 h 3211880"/>
              <a:gd name="connsiteX1" fmla="*/ 337072 w 1006254"/>
              <a:gd name="connsiteY1" fmla="*/ 1809789 h 3211880"/>
              <a:gd name="connsiteX2" fmla="*/ 171457 w 1006254"/>
              <a:gd name="connsiteY2" fmla="*/ -1 h 3211880"/>
              <a:gd name="connsiteX0" fmla="*/ 834797 w 834797"/>
              <a:gd name="connsiteY0" fmla="*/ 3211881 h 3211880"/>
              <a:gd name="connsiteX1" fmla="*/ 165615 w 834797"/>
              <a:gd name="connsiteY1" fmla="*/ 1809789 h 3211880"/>
              <a:gd name="connsiteX2" fmla="*/ 0 w 834797"/>
              <a:gd name="connsiteY2" fmla="*/ -1 h 3211880"/>
              <a:gd name="connsiteX0" fmla="*/ 834797 w 834797"/>
              <a:gd name="connsiteY0" fmla="*/ 3211881 h 3211880"/>
              <a:gd name="connsiteX1" fmla="*/ 165615 w 834797"/>
              <a:gd name="connsiteY1" fmla="*/ 1809789 h 3211880"/>
              <a:gd name="connsiteX2" fmla="*/ 0 w 834797"/>
              <a:gd name="connsiteY2" fmla="*/ -1 h 3211880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3844" h="2690915">
                <a:moveTo>
                  <a:pt x="873844" y="2690916"/>
                </a:moveTo>
                <a:cubicBezTo>
                  <a:pt x="19729" y="1684854"/>
                  <a:pt x="250895" y="1836282"/>
                  <a:pt x="204662" y="1288824"/>
                </a:cubicBezTo>
                <a:cubicBezTo>
                  <a:pt x="18142" y="326369"/>
                  <a:pt x="194090" y="1468015"/>
                  <a:pt x="0" y="-1"/>
                </a:cubicBezTo>
              </a:path>
            </a:pathLst>
          </a:custGeom>
          <a:ln w="38100">
            <a:solidFill>
              <a:srgbClr val="0070C0"/>
            </a:solidFill>
            <a:prstDash val="dash"/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FFFFFF"/>
                </a:glo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D3F037-8A5D-ED96-1F57-A9EAF2307217}"/>
              </a:ext>
            </a:extLst>
          </p:cNvPr>
          <p:cNvSpPr/>
          <p:nvPr/>
        </p:nvSpPr>
        <p:spPr>
          <a:xfrm rot="19709705">
            <a:off x="1199106" y="1230853"/>
            <a:ext cx="778127" cy="197081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6C57AB7-66BE-59FD-71F2-960CF5046267}"/>
              </a:ext>
            </a:extLst>
          </p:cNvPr>
          <p:cNvCxnSpPr>
            <a:cxnSpLocks/>
          </p:cNvCxnSpPr>
          <p:nvPr/>
        </p:nvCxnSpPr>
        <p:spPr>
          <a:xfrm flipH="1" flipV="1">
            <a:off x="1608665" y="1942111"/>
            <a:ext cx="166587" cy="36665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9720E39-0888-DA8F-C7FC-675D1349544B}"/>
              </a:ext>
            </a:extLst>
          </p:cNvPr>
          <p:cNvSpPr txBox="1"/>
          <p:nvPr/>
        </p:nvSpPr>
        <p:spPr>
          <a:xfrm>
            <a:off x="1524382" y="2249554"/>
            <a:ext cx="1075879" cy="830997"/>
          </a:xfrm>
          <a:prstGeom prst="rect">
            <a:avLst/>
          </a:prstGeom>
          <a:solidFill>
            <a:srgbClr val="FFFFFF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Pipes to infiltration trenches</a:t>
            </a:r>
          </a:p>
        </p:txBody>
      </p:sp>
      <p:pic>
        <p:nvPicPr>
          <p:cNvPr id="20" name="Google Shape;255;p22">
            <a:extLst>
              <a:ext uri="{FF2B5EF4-FFF2-40B4-BE49-F238E27FC236}">
                <a16:creationId xmlns:a16="http://schemas.microsoft.com/office/drawing/2014/main" id="{64F3F89E-EA93-A173-E8CD-9FA88038E644}"/>
              </a:ext>
            </a:extLst>
          </p:cNvPr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9290" y="48904"/>
            <a:ext cx="6434710" cy="6857093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</p:pic>
      <p:sp>
        <p:nvSpPr>
          <p:cNvPr id="21" name="Freeform 3">
            <a:extLst>
              <a:ext uri="{FF2B5EF4-FFF2-40B4-BE49-F238E27FC236}">
                <a16:creationId xmlns:a16="http://schemas.microsoft.com/office/drawing/2014/main" id="{07A0BC13-93B9-4992-99AD-85778CE31893}"/>
              </a:ext>
            </a:extLst>
          </p:cNvPr>
          <p:cNvSpPr/>
          <p:nvPr/>
        </p:nvSpPr>
        <p:spPr>
          <a:xfrm rot="12176762">
            <a:off x="6536607" y="5434138"/>
            <a:ext cx="550054" cy="523243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11B3080B-DCA0-D02F-A1C7-BF4E441555B7}"/>
              </a:ext>
            </a:extLst>
          </p:cNvPr>
          <p:cNvSpPr/>
          <p:nvPr/>
        </p:nvSpPr>
        <p:spPr>
          <a:xfrm rot="12176762" flipH="1">
            <a:off x="6856274" y="1461794"/>
            <a:ext cx="292878" cy="2472932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5FE800E-525C-406C-982D-F64AF1204961}"/>
              </a:ext>
            </a:extLst>
          </p:cNvPr>
          <p:cNvCxnSpPr>
            <a:cxnSpLocks/>
          </p:cNvCxnSpPr>
          <p:nvPr/>
        </p:nvCxnSpPr>
        <p:spPr>
          <a:xfrm flipH="1">
            <a:off x="7972425" y="442702"/>
            <a:ext cx="393335" cy="95747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EE9C0FC-EA97-0411-9043-0C55929F2B9C}"/>
              </a:ext>
            </a:extLst>
          </p:cNvPr>
          <p:cNvSpPr txBox="1"/>
          <p:nvPr/>
        </p:nvSpPr>
        <p:spPr>
          <a:xfrm>
            <a:off x="7957980" y="95071"/>
            <a:ext cx="1075879" cy="830997"/>
          </a:xfrm>
          <a:prstGeom prst="rect">
            <a:avLst/>
          </a:prstGeom>
          <a:solidFill>
            <a:srgbClr val="FFFFFF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New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Detention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Basin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3ED3009-209D-4D0F-2660-C6EFC6AA938B}"/>
              </a:ext>
            </a:extLst>
          </p:cNvPr>
          <p:cNvCxnSpPr>
            <a:cxnSpLocks/>
            <a:stCxn id="30" idx="0"/>
          </p:cNvCxnSpPr>
          <p:nvPr/>
        </p:nvCxnSpPr>
        <p:spPr>
          <a:xfrm flipH="1" flipV="1">
            <a:off x="728625" y="6090881"/>
            <a:ext cx="630" cy="447835"/>
          </a:xfrm>
          <a:prstGeom prst="straightConnector1">
            <a:avLst/>
          </a:prstGeom>
          <a:ln w="1270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CE7B3EF7-4577-F909-2BFD-989806DA592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59" y="6538716"/>
            <a:ext cx="548992" cy="42162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446C3A-1947-B37D-DD3B-6D8D5A9CAF9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809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3DB89F-FAF8-6C52-C655-A582C2F06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98CB71A-4ED6-B706-463F-26C2FE3B0BDB}"/>
              </a:ext>
            </a:extLst>
          </p:cNvPr>
          <p:cNvSpPr txBox="1"/>
          <p:nvPr/>
        </p:nvSpPr>
        <p:spPr>
          <a:xfrm>
            <a:off x="306106" y="354274"/>
            <a:ext cx="8228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Structural Infiltration practices</a:t>
            </a:r>
            <a:r>
              <a:rPr lang="en-US" sz="3600" b="1">
                <a:solidFill>
                  <a:srgbClr val="001D35"/>
                </a:solidFill>
                <a:latin typeface="Calibri" panose="020F0502020204030204"/>
              </a:rPr>
              <a:t>: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1D3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F3B2F4-A33B-282B-F4D4-E3CE97D82B15}"/>
              </a:ext>
            </a:extLst>
          </p:cNvPr>
          <p:cNvSpPr/>
          <p:nvPr/>
        </p:nvSpPr>
        <p:spPr>
          <a:xfrm>
            <a:off x="0" y="-30508"/>
            <a:ext cx="9144000" cy="320040"/>
          </a:xfrm>
          <a:prstGeom prst="rect">
            <a:avLst/>
          </a:prstGeom>
          <a:gradFill>
            <a:gsLst>
              <a:gs pos="55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74DFB177-3576-09AF-96BD-7FCC08A97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5650" y="-10739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Practices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88500A02-BE80-FD42-2BAA-643BF94BD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575" y="-86134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DF2B95-A647-E1DA-65D8-5FB5D3BFBA5A}"/>
              </a:ext>
            </a:extLst>
          </p:cNvPr>
          <p:cNvSpPr txBox="1"/>
          <p:nvPr/>
        </p:nvSpPr>
        <p:spPr>
          <a:xfrm>
            <a:off x="507073" y="2362420"/>
            <a:ext cx="496119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Infiltration Basin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Rain Garden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Detention Basin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Infiltration Trench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Infiltration Swale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kumimoji="0" lang="en-US" sz="32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548BE9-C013-0E1A-0AD3-8A38535394A3}"/>
              </a:ext>
            </a:extLst>
          </p:cNvPr>
          <p:cNvSpPr txBox="1"/>
          <p:nvPr/>
        </p:nvSpPr>
        <p:spPr>
          <a:xfrm>
            <a:off x="306106" y="1086604"/>
            <a:ext cx="800993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Any structure designed to capture stormwater runoff and allow it to slowly seep into the soil.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515F1F-95CE-D015-D6B7-0FF8E6D6F225}"/>
              </a:ext>
            </a:extLst>
          </p:cNvPr>
          <p:cNvSpPr txBox="1"/>
          <p:nvPr/>
        </p:nvSpPr>
        <p:spPr>
          <a:xfrm>
            <a:off x="527036" y="5248176"/>
            <a:ext cx="8228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Examples: too many types and sizes to cover them all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81BE87-7903-73BD-CD51-BBD49159A520}"/>
              </a:ext>
            </a:extLst>
          </p:cNvPr>
          <p:cNvSpPr txBox="1"/>
          <p:nvPr/>
        </p:nvSpPr>
        <p:spPr>
          <a:xfrm>
            <a:off x="4182810" y="2384919"/>
            <a:ext cx="496119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Stilling Basin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Bio-Swale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Grassed Waterway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Permeable Pavement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Constructed Wetland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kumimoji="0" lang="en-US" sz="32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kumimoji="0" lang="en-US" sz="32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kumimoji="0" lang="en-US" sz="32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kumimoji="0" lang="en-US" sz="32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kumimoji="0" lang="en-US" sz="32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kumimoji="0" lang="en-US" sz="32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59BA0A-F385-3C20-E3DA-41E83867C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D9BF44-AB1D-4454-A23A-CA84D0B68E4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02837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>
          <a:extLst>
            <a:ext uri="{FF2B5EF4-FFF2-40B4-BE49-F238E27FC236}">
              <a16:creationId xmlns:a16="http://schemas.microsoft.com/office/drawing/2014/main" id="{28EE6CA9-EABF-311D-8000-5D445EB33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80;p25">
            <a:extLst>
              <a:ext uri="{FF2B5EF4-FFF2-40B4-BE49-F238E27FC236}">
                <a16:creationId xmlns:a16="http://schemas.microsoft.com/office/drawing/2014/main" id="{E5D6DD24-321F-8B36-2F89-55835962B5C1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01" r="-679"/>
          <a:stretch/>
        </p:blipFill>
        <p:spPr>
          <a:xfrm>
            <a:off x="2510386" y="-75501"/>
            <a:ext cx="6786293" cy="693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1AC75-2D5B-012F-1A4B-348342AEFE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48"/>
            <a:ext cx="2561046" cy="687705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12" name="Text Box 3">
            <a:extLst>
              <a:ext uri="{FF2B5EF4-FFF2-40B4-BE49-F238E27FC236}">
                <a16:creationId xmlns:a16="http://schemas.microsoft.com/office/drawing/2014/main" id="{39A0833A-432A-7ED9-0796-3335913AD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24" y="48905"/>
            <a:ext cx="1195329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AFTER</a:t>
            </a: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D002703F-6EBC-64FE-23C9-E9016A2EC52B}"/>
              </a:ext>
            </a:extLst>
          </p:cNvPr>
          <p:cNvSpPr/>
          <p:nvPr/>
        </p:nvSpPr>
        <p:spPr>
          <a:xfrm rot="2657348">
            <a:off x="428238" y="5825611"/>
            <a:ext cx="361271" cy="1112295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0 w 8199994"/>
              <a:gd name="connsiteY0" fmla="*/ -1 h 7459621"/>
              <a:gd name="connsiteX1" fmla="*/ 8199994 w 8199994"/>
              <a:gd name="connsiteY1" fmla="*/ 7459621 h 7459621"/>
              <a:gd name="connsiteX0" fmla="*/ 0 w 8199994"/>
              <a:gd name="connsiteY0" fmla="*/ -1 h 7459621"/>
              <a:gd name="connsiteX1" fmla="*/ 6559010 w 8199994"/>
              <a:gd name="connsiteY1" fmla="*/ 6493074 h 7459621"/>
              <a:gd name="connsiteX2" fmla="*/ 8199994 w 8199994"/>
              <a:gd name="connsiteY2" fmla="*/ 7459621 h 7459621"/>
              <a:gd name="connsiteX0" fmla="*/ 0 w 10022842"/>
              <a:gd name="connsiteY0" fmla="*/ -1 h 7612604"/>
              <a:gd name="connsiteX1" fmla="*/ 6559010 w 10022842"/>
              <a:gd name="connsiteY1" fmla="*/ 6493074 h 7612604"/>
              <a:gd name="connsiteX2" fmla="*/ 10022842 w 10022842"/>
              <a:gd name="connsiteY2" fmla="*/ 7612604 h 7612604"/>
              <a:gd name="connsiteX0" fmla="*/ 0 w 10022842"/>
              <a:gd name="connsiteY0" fmla="*/ -1 h 7612655"/>
              <a:gd name="connsiteX1" fmla="*/ 6559010 w 10022842"/>
              <a:gd name="connsiteY1" fmla="*/ 6493074 h 7612655"/>
              <a:gd name="connsiteX2" fmla="*/ 10022842 w 10022842"/>
              <a:gd name="connsiteY2" fmla="*/ 7612604 h 7612655"/>
              <a:gd name="connsiteX0" fmla="*/ 0 w 10022842"/>
              <a:gd name="connsiteY0" fmla="*/ -1 h 7612655"/>
              <a:gd name="connsiteX1" fmla="*/ 6559010 w 10022842"/>
              <a:gd name="connsiteY1" fmla="*/ 6493074 h 7612655"/>
              <a:gd name="connsiteX2" fmla="*/ 10022842 w 10022842"/>
              <a:gd name="connsiteY2" fmla="*/ 7612604 h 7612655"/>
              <a:gd name="connsiteX0" fmla="*/ 0 w 10022842"/>
              <a:gd name="connsiteY0" fmla="*/ -1 h 8572873"/>
              <a:gd name="connsiteX1" fmla="*/ 6559010 w 10022842"/>
              <a:gd name="connsiteY1" fmla="*/ 6493074 h 8572873"/>
              <a:gd name="connsiteX2" fmla="*/ 10022842 w 10022842"/>
              <a:gd name="connsiteY2" fmla="*/ 7612604 h 8572873"/>
              <a:gd name="connsiteX0" fmla="*/ 0 w 10022842"/>
              <a:gd name="connsiteY0" fmla="*/ -1 h 8572873"/>
              <a:gd name="connsiteX1" fmla="*/ 6559010 w 10022842"/>
              <a:gd name="connsiteY1" fmla="*/ 6493074 h 8572873"/>
              <a:gd name="connsiteX2" fmla="*/ 10022842 w 10022842"/>
              <a:gd name="connsiteY2" fmla="*/ 7612604 h 8572873"/>
              <a:gd name="connsiteX0" fmla="*/ 0 w 10022842"/>
              <a:gd name="connsiteY0" fmla="*/ -1 h 7614898"/>
              <a:gd name="connsiteX1" fmla="*/ 6559010 w 10022842"/>
              <a:gd name="connsiteY1" fmla="*/ 6493074 h 7614898"/>
              <a:gd name="connsiteX2" fmla="*/ 10022842 w 10022842"/>
              <a:gd name="connsiteY2" fmla="*/ 7612604 h 7614898"/>
              <a:gd name="connsiteX0" fmla="*/ 0 w 6732763"/>
              <a:gd name="connsiteY0" fmla="*/ 1450797 h 8027205"/>
              <a:gd name="connsiteX1" fmla="*/ 6559010 w 6732763"/>
              <a:gd name="connsiteY1" fmla="*/ 7943872 h 8027205"/>
              <a:gd name="connsiteX2" fmla="*/ 1011545 w 6732763"/>
              <a:gd name="connsiteY2" fmla="*/ 1 h 8027205"/>
              <a:gd name="connsiteX0" fmla="*/ 6026670 w 6163236"/>
              <a:gd name="connsiteY0" fmla="*/ 9119455 h 9222363"/>
              <a:gd name="connsiteX1" fmla="*/ 5664231 w 6163236"/>
              <a:gd name="connsiteY1" fmla="*/ 7943872 h 9222363"/>
              <a:gd name="connsiteX2" fmla="*/ 116766 w 6163236"/>
              <a:gd name="connsiteY2" fmla="*/ 1 h 9222363"/>
              <a:gd name="connsiteX0" fmla="*/ 6119303 w 6201327"/>
              <a:gd name="connsiteY0" fmla="*/ 9119455 h 9184729"/>
              <a:gd name="connsiteX1" fmla="*/ 1830375 w 6201327"/>
              <a:gd name="connsiteY1" fmla="*/ 4005991 h 9184729"/>
              <a:gd name="connsiteX2" fmla="*/ 209399 w 6201327"/>
              <a:gd name="connsiteY2" fmla="*/ 1 h 9184729"/>
              <a:gd name="connsiteX0" fmla="*/ 6119303 w 6370871"/>
              <a:gd name="connsiteY0" fmla="*/ 9119455 h 9342892"/>
              <a:gd name="connsiteX1" fmla="*/ 1830375 w 6370871"/>
              <a:gd name="connsiteY1" fmla="*/ 4005991 h 9342892"/>
              <a:gd name="connsiteX2" fmla="*/ 209399 w 6370871"/>
              <a:gd name="connsiteY2" fmla="*/ 1 h 9342892"/>
              <a:gd name="connsiteX0" fmla="*/ 6506718 w 6758286"/>
              <a:gd name="connsiteY0" fmla="*/ 9119455 h 9342892"/>
              <a:gd name="connsiteX1" fmla="*/ 2217790 w 6758286"/>
              <a:gd name="connsiteY1" fmla="*/ 4005991 h 9342892"/>
              <a:gd name="connsiteX2" fmla="*/ 596814 w 6758286"/>
              <a:gd name="connsiteY2" fmla="*/ 1 h 9342892"/>
              <a:gd name="connsiteX0" fmla="*/ 6996396 w 7247964"/>
              <a:gd name="connsiteY0" fmla="*/ 9409682 h 9633119"/>
              <a:gd name="connsiteX1" fmla="*/ 2707468 w 7247964"/>
              <a:gd name="connsiteY1" fmla="*/ 4296218 h 9633119"/>
              <a:gd name="connsiteX2" fmla="*/ 460120 w 7247964"/>
              <a:gd name="connsiteY2" fmla="*/ 0 h 9633119"/>
              <a:gd name="connsiteX0" fmla="*/ 6863867 w 7115435"/>
              <a:gd name="connsiteY0" fmla="*/ 9409682 h 9633119"/>
              <a:gd name="connsiteX1" fmla="*/ 2574939 w 7115435"/>
              <a:gd name="connsiteY1" fmla="*/ 4296218 h 9633119"/>
              <a:gd name="connsiteX2" fmla="*/ 327591 w 7115435"/>
              <a:gd name="connsiteY2" fmla="*/ 0 h 9633119"/>
              <a:gd name="connsiteX0" fmla="*/ 7223568 w 7475136"/>
              <a:gd name="connsiteY0" fmla="*/ 9088948 h 9312385"/>
              <a:gd name="connsiteX1" fmla="*/ 2934640 w 7475136"/>
              <a:gd name="connsiteY1" fmla="*/ 3975484 h 9312385"/>
              <a:gd name="connsiteX2" fmla="*/ 270573 w 7475136"/>
              <a:gd name="connsiteY2" fmla="*/ -1 h 9312385"/>
              <a:gd name="connsiteX0" fmla="*/ 7038834 w 7290402"/>
              <a:gd name="connsiteY0" fmla="*/ 9088948 h 9312385"/>
              <a:gd name="connsiteX1" fmla="*/ 2749906 w 7290402"/>
              <a:gd name="connsiteY1" fmla="*/ 3975484 h 9312385"/>
              <a:gd name="connsiteX2" fmla="*/ 85839 w 7290402"/>
              <a:gd name="connsiteY2" fmla="*/ -1 h 9312385"/>
              <a:gd name="connsiteX0" fmla="*/ 4805991 w 5057559"/>
              <a:gd name="connsiteY0" fmla="*/ 5731371 h 5954808"/>
              <a:gd name="connsiteX1" fmla="*/ 517063 w 5057559"/>
              <a:gd name="connsiteY1" fmla="*/ 617907 h 5954808"/>
              <a:gd name="connsiteX2" fmla="*/ 4277265 w 5057559"/>
              <a:gd name="connsiteY2" fmla="*/ 2800307 h 5954808"/>
              <a:gd name="connsiteX0" fmla="*/ 1487679 w 2846320"/>
              <a:gd name="connsiteY0" fmla="*/ 2931063 h 4163161"/>
              <a:gd name="connsiteX1" fmla="*/ 1124568 w 2846320"/>
              <a:gd name="connsiteY1" fmla="*/ 1809789 h 4163161"/>
              <a:gd name="connsiteX2" fmla="*/ 958953 w 2846320"/>
              <a:gd name="connsiteY2" fmla="*/ -1 h 4163161"/>
              <a:gd name="connsiteX0" fmla="*/ 1487679 w 2356229"/>
              <a:gd name="connsiteY0" fmla="*/ 2931063 h 3567710"/>
              <a:gd name="connsiteX1" fmla="*/ 1124568 w 2356229"/>
              <a:gd name="connsiteY1" fmla="*/ 1809789 h 3567710"/>
              <a:gd name="connsiteX2" fmla="*/ 958953 w 2356229"/>
              <a:gd name="connsiteY2" fmla="*/ -1 h 3567710"/>
              <a:gd name="connsiteX0" fmla="*/ 1793750 w 2431734"/>
              <a:gd name="connsiteY0" fmla="*/ 3211881 h 3654266"/>
              <a:gd name="connsiteX1" fmla="*/ 1124568 w 2431734"/>
              <a:gd name="connsiteY1" fmla="*/ 1809789 h 3654266"/>
              <a:gd name="connsiteX2" fmla="*/ 958953 w 2431734"/>
              <a:gd name="connsiteY2" fmla="*/ -1 h 3654266"/>
              <a:gd name="connsiteX0" fmla="*/ 1793750 w 1793750"/>
              <a:gd name="connsiteY0" fmla="*/ 3211881 h 3211880"/>
              <a:gd name="connsiteX1" fmla="*/ 1124568 w 1793750"/>
              <a:gd name="connsiteY1" fmla="*/ 1809789 h 3211880"/>
              <a:gd name="connsiteX2" fmla="*/ 958953 w 1793750"/>
              <a:gd name="connsiteY2" fmla="*/ -1 h 3211880"/>
              <a:gd name="connsiteX0" fmla="*/ 1016648 w 1016648"/>
              <a:gd name="connsiteY0" fmla="*/ 3211881 h 3211880"/>
              <a:gd name="connsiteX1" fmla="*/ 347466 w 1016648"/>
              <a:gd name="connsiteY1" fmla="*/ 1809789 h 3211880"/>
              <a:gd name="connsiteX2" fmla="*/ 181851 w 1016648"/>
              <a:gd name="connsiteY2" fmla="*/ -1 h 3211880"/>
              <a:gd name="connsiteX0" fmla="*/ 1006254 w 1006254"/>
              <a:gd name="connsiteY0" fmla="*/ 3211881 h 3211880"/>
              <a:gd name="connsiteX1" fmla="*/ 337072 w 1006254"/>
              <a:gd name="connsiteY1" fmla="*/ 1809789 h 3211880"/>
              <a:gd name="connsiteX2" fmla="*/ 171457 w 1006254"/>
              <a:gd name="connsiteY2" fmla="*/ -1 h 3211880"/>
              <a:gd name="connsiteX0" fmla="*/ 834797 w 834797"/>
              <a:gd name="connsiteY0" fmla="*/ 3211881 h 3211880"/>
              <a:gd name="connsiteX1" fmla="*/ 165615 w 834797"/>
              <a:gd name="connsiteY1" fmla="*/ 1809789 h 3211880"/>
              <a:gd name="connsiteX2" fmla="*/ 0 w 834797"/>
              <a:gd name="connsiteY2" fmla="*/ -1 h 3211880"/>
              <a:gd name="connsiteX0" fmla="*/ 834797 w 834797"/>
              <a:gd name="connsiteY0" fmla="*/ 3211881 h 3211880"/>
              <a:gd name="connsiteX1" fmla="*/ 165615 w 834797"/>
              <a:gd name="connsiteY1" fmla="*/ 1809789 h 3211880"/>
              <a:gd name="connsiteX2" fmla="*/ 0 w 834797"/>
              <a:gd name="connsiteY2" fmla="*/ -1 h 3211880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3844" h="2690915">
                <a:moveTo>
                  <a:pt x="873844" y="2690916"/>
                </a:moveTo>
                <a:cubicBezTo>
                  <a:pt x="19729" y="1684854"/>
                  <a:pt x="250895" y="1836282"/>
                  <a:pt x="204662" y="1288824"/>
                </a:cubicBezTo>
                <a:cubicBezTo>
                  <a:pt x="18142" y="326369"/>
                  <a:pt x="194090" y="1468015"/>
                  <a:pt x="0" y="-1"/>
                </a:cubicBezTo>
              </a:path>
            </a:pathLst>
          </a:custGeom>
          <a:ln w="38100">
            <a:solidFill>
              <a:srgbClr val="0070C0"/>
            </a:solidFill>
            <a:prstDash val="dash"/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FFFFFF"/>
                </a:glo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718C2092-5B9B-B760-4E28-78694DE8DB94}"/>
              </a:ext>
            </a:extLst>
          </p:cNvPr>
          <p:cNvSpPr/>
          <p:nvPr/>
        </p:nvSpPr>
        <p:spPr>
          <a:xfrm rot="2657348">
            <a:off x="1483026" y="6209148"/>
            <a:ext cx="339680" cy="2320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0 w 8199994"/>
              <a:gd name="connsiteY0" fmla="*/ -1 h 7459621"/>
              <a:gd name="connsiteX1" fmla="*/ 8199994 w 8199994"/>
              <a:gd name="connsiteY1" fmla="*/ 7459621 h 7459621"/>
              <a:gd name="connsiteX0" fmla="*/ 0 w 8199994"/>
              <a:gd name="connsiteY0" fmla="*/ -1 h 7459621"/>
              <a:gd name="connsiteX1" fmla="*/ 6559010 w 8199994"/>
              <a:gd name="connsiteY1" fmla="*/ 6493074 h 7459621"/>
              <a:gd name="connsiteX2" fmla="*/ 8199994 w 8199994"/>
              <a:gd name="connsiteY2" fmla="*/ 7459621 h 7459621"/>
              <a:gd name="connsiteX0" fmla="*/ 0 w 10022842"/>
              <a:gd name="connsiteY0" fmla="*/ -1 h 7612604"/>
              <a:gd name="connsiteX1" fmla="*/ 6559010 w 10022842"/>
              <a:gd name="connsiteY1" fmla="*/ 6493074 h 7612604"/>
              <a:gd name="connsiteX2" fmla="*/ 10022842 w 10022842"/>
              <a:gd name="connsiteY2" fmla="*/ 7612604 h 7612604"/>
              <a:gd name="connsiteX0" fmla="*/ 0 w 10022842"/>
              <a:gd name="connsiteY0" fmla="*/ -1 h 7612655"/>
              <a:gd name="connsiteX1" fmla="*/ 6559010 w 10022842"/>
              <a:gd name="connsiteY1" fmla="*/ 6493074 h 7612655"/>
              <a:gd name="connsiteX2" fmla="*/ 10022842 w 10022842"/>
              <a:gd name="connsiteY2" fmla="*/ 7612604 h 7612655"/>
              <a:gd name="connsiteX0" fmla="*/ 0 w 10022842"/>
              <a:gd name="connsiteY0" fmla="*/ -1 h 7612655"/>
              <a:gd name="connsiteX1" fmla="*/ 6559010 w 10022842"/>
              <a:gd name="connsiteY1" fmla="*/ 6493074 h 7612655"/>
              <a:gd name="connsiteX2" fmla="*/ 10022842 w 10022842"/>
              <a:gd name="connsiteY2" fmla="*/ 7612604 h 7612655"/>
              <a:gd name="connsiteX0" fmla="*/ 0 w 10022842"/>
              <a:gd name="connsiteY0" fmla="*/ -1 h 8572873"/>
              <a:gd name="connsiteX1" fmla="*/ 6559010 w 10022842"/>
              <a:gd name="connsiteY1" fmla="*/ 6493074 h 8572873"/>
              <a:gd name="connsiteX2" fmla="*/ 10022842 w 10022842"/>
              <a:gd name="connsiteY2" fmla="*/ 7612604 h 8572873"/>
              <a:gd name="connsiteX0" fmla="*/ 0 w 10022842"/>
              <a:gd name="connsiteY0" fmla="*/ -1 h 8572873"/>
              <a:gd name="connsiteX1" fmla="*/ 6559010 w 10022842"/>
              <a:gd name="connsiteY1" fmla="*/ 6493074 h 8572873"/>
              <a:gd name="connsiteX2" fmla="*/ 10022842 w 10022842"/>
              <a:gd name="connsiteY2" fmla="*/ 7612604 h 8572873"/>
              <a:gd name="connsiteX0" fmla="*/ 0 w 10022842"/>
              <a:gd name="connsiteY0" fmla="*/ -1 h 7614898"/>
              <a:gd name="connsiteX1" fmla="*/ 6559010 w 10022842"/>
              <a:gd name="connsiteY1" fmla="*/ 6493074 h 7614898"/>
              <a:gd name="connsiteX2" fmla="*/ 10022842 w 10022842"/>
              <a:gd name="connsiteY2" fmla="*/ 7612604 h 7614898"/>
              <a:gd name="connsiteX0" fmla="*/ 0 w 6732763"/>
              <a:gd name="connsiteY0" fmla="*/ 1450797 h 8027205"/>
              <a:gd name="connsiteX1" fmla="*/ 6559010 w 6732763"/>
              <a:gd name="connsiteY1" fmla="*/ 7943872 h 8027205"/>
              <a:gd name="connsiteX2" fmla="*/ 1011545 w 6732763"/>
              <a:gd name="connsiteY2" fmla="*/ 1 h 8027205"/>
              <a:gd name="connsiteX0" fmla="*/ 6026670 w 6163236"/>
              <a:gd name="connsiteY0" fmla="*/ 9119455 h 9222363"/>
              <a:gd name="connsiteX1" fmla="*/ 5664231 w 6163236"/>
              <a:gd name="connsiteY1" fmla="*/ 7943872 h 9222363"/>
              <a:gd name="connsiteX2" fmla="*/ 116766 w 6163236"/>
              <a:gd name="connsiteY2" fmla="*/ 1 h 9222363"/>
              <a:gd name="connsiteX0" fmla="*/ 6119303 w 6201327"/>
              <a:gd name="connsiteY0" fmla="*/ 9119455 h 9184729"/>
              <a:gd name="connsiteX1" fmla="*/ 1830375 w 6201327"/>
              <a:gd name="connsiteY1" fmla="*/ 4005991 h 9184729"/>
              <a:gd name="connsiteX2" fmla="*/ 209399 w 6201327"/>
              <a:gd name="connsiteY2" fmla="*/ 1 h 9184729"/>
              <a:gd name="connsiteX0" fmla="*/ 6119303 w 6370871"/>
              <a:gd name="connsiteY0" fmla="*/ 9119455 h 9342892"/>
              <a:gd name="connsiteX1" fmla="*/ 1830375 w 6370871"/>
              <a:gd name="connsiteY1" fmla="*/ 4005991 h 9342892"/>
              <a:gd name="connsiteX2" fmla="*/ 209399 w 6370871"/>
              <a:gd name="connsiteY2" fmla="*/ 1 h 9342892"/>
              <a:gd name="connsiteX0" fmla="*/ 6506718 w 6758286"/>
              <a:gd name="connsiteY0" fmla="*/ 9119455 h 9342892"/>
              <a:gd name="connsiteX1" fmla="*/ 2217790 w 6758286"/>
              <a:gd name="connsiteY1" fmla="*/ 4005991 h 9342892"/>
              <a:gd name="connsiteX2" fmla="*/ 596814 w 6758286"/>
              <a:gd name="connsiteY2" fmla="*/ 1 h 9342892"/>
              <a:gd name="connsiteX0" fmla="*/ 6996396 w 7247964"/>
              <a:gd name="connsiteY0" fmla="*/ 9409682 h 9633119"/>
              <a:gd name="connsiteX1" fmla="*/ 2707468 w 7247964"/>
              <a:gd name="connsiteY1" fmla="*/ 4296218 h 9633119"/>
              <a:gd name="connsiteX2" fmla="*/ 460120 w 7247964"/>
              <a:gd name="connsiteY2" fmla="*/ 0 h 9633119"/>
              <a:gd name="connsiteX0" fmla="*/ 6863867 w 7115435"/>
              <a:gd name="connsiteY0" fmla="*/ 9409682 h 9633119"/>
              <a:gd name="connsiteX1" fmla="*/ 2574939 w 7115435"/>
              <a:gd name="connsiteY1" fmla="*/ 4296218 h 9633119"/>
              <a:gd name="connsiteX2" fmla="*/ 327591 w 7115435"/>
              <a:gd name="connsiteY2" fmla="*/ 0 h 9633119"/>
              <a:gd name="connsiteX0" fmla="*/ 7223568 w 7475136"/>
              <a:gd name="connsiteY0" fmla="*/ 9088948 h 9312385"/>
              <a:gd name="connsiteX1" fmla="*/ 2934640 w 7475136"/>
              <a:gd name="connsiteY1" fmla="*/ 3975484 h 9312385"/>
              <a:gd name="connsiteX2" fmla="*/ 270573 w 7475136"/>
              <a:gd name="connsiteY2" fmla="*/ -1 h 9312385"/>
              <a:gd name="connsiteX0" fmla="*/ 7038834 w 7290402"/>
              <a:gd name="connsiteY0" fmla="*/ 9088948 h 9312385"/>
              <a:gd name="connsiteX1" fmla="*/ 2749906 w 7290402"/>
              <a:gd name="connsiteY1" fmla="*/ 3975484 h 9312385"/>
              <a:gd name="connsiteX2" fmla="*/ 85839 w 7290402"/>
              <a:gd name="connsiteY2" fmla="*/ -1 h 9312385"/>
              <a:gd name="connsiteX0" fmla="*/ 4805991 w 5057559"/>
              <a:gd name="connsiteY0" fmla="*/ 5731371 h 5954808"/>
              <a:gd name="connsiteX1" fmla="*/ 517063 w 5057559"/>
              <a:gd name="connsiteY1" fmla="*/ 617907 h 5954808"/>
              <a:gd name="connsiteX2" fmla="*/ 4277265 w 5057559"/>
              <a:gd name="connsiteY2" fmla="*/ 2800307 h 5954808"/>
              <a:gd name="connsiteX0" fmla="*/ 1487679 w 2846320"/>
              <a:gd name="connsiteY0" fmla="*/ 2931063 h 4163161"/>
              <a:gd name="connsiteX1" fmla="*/ 1124568 w 2846320"/>
              <a:gd name="connsiteY1" fmla="*/ 1809789 h 4163161"/>
              <a:gd name="connsiteX2" fmla="*/ 958953 w 2846320"/>
              <a:gd name="connsiteY2" fmla="*/ -1 h 4163161"/>
              <a:gd name="connsiteX0" fmla="*/ 1487679 w 2356229"/>
              <a:gd name="connsiteY0" fmla="*/ 2931063 h 3567710"/>
              <a:gd name="connsiteX1" fmla="*/ 1124568 w 2356229"/>
              <a:gd name="connsiteY1" fmla="*/ 1809789 h 3567710"/>
              <a:gd name="connsiteX2" fmla="*/ 958953 w 2356229"/>
              <a:gd name="connsiteY2" fmla="*/ -1 h 3567710"/>
              <a:gd name="connsiteX0" fmla="*/ 1793750 w 2431734"/>
              <a:gd name="connsiteY0" fmla="*/ 3211881 h 3654266"/>
              <a:gd name="connsiteX1" fmla="*/ 1124568 w 2431734"/>
              <a:gd name="connsiteY1" fmla="*/ 1809789 h 3654266"/>
              <a:gd name="connsiteX2" fmla="*/ 958953 w 2431734"/>
              <a:gd name="connsiteY2" fmla="*/ -1 h 3654266"/>
              <a:gd name="connsiteX0" fmla="*/ 1793750 w 1793750"/>
              <a:gd name="connsiteY0" fmla="*/ 3211881 h 3211880"/>
              <a:gd name="connsiteX1" fmla="*/ 1124568 w 1793750"/>
              <a:gd name="connsiteY1" fmla="*/ 1809789 h 3211880"/>
              <a:gd name="connsiteX2" fmla="*/ 958953 w 1793750"/>
              <a:gd name="connsiteY2" fmla="*/ -1 h 3211880"/>
              <a:gd name="connsiteX0" fmla="*/ 1016648 w 1016648"/>
              <a:gd name="connsiteY0" fmla="*/ 3211881 h 3211880"/>
              <a:gd name="connsiteX1" fmla="*/ 347466 w 1016648"/>
              <a:gd name="connsiteY1" fmla="*/ 1809789 h 3211880"/>
              <a:gd name="connsiteX2" fmla="*/ 181851 w 1016648"/>
              <a:gd name="connsiteY2" fmla="*/ -1 h 3211880"/>
              <a:gd name="connsiteX0" fmla="*/ 1006254 w 1006254"/>
              <a:gd name="connsiteY0" fmla="*/ 3211881 h 3211880"/>
              <a:gd name="connsiteX1" fmla="*/ 337072 w 1006254"/>
              <a:gd name="connsiteY1" fmla="*/ 1809789 h 3211880"/>
              <a:gd name="connsiteX2" fmla="*/ 171457 w 1006254"/>
              <a:gd name="connsiteY2" fmla="*/ -1 h 3211880"/>
              <a:gd name="connsiteX0" fmla="*/ 834797 w 834797"/>
              <a:gd name="connsiteY0" fmla="*/ 3211881 h 3211880"/>
              <a:gd name="connsiteX1" fmla="*/ 165615 w 834797"/>
              <a:gd name="connsiteY1" fmla="*/ 1809789 h 3211880"/>
              <a:gd name="connsiteX2" fmla="*/ 0 w 834797"/>
              <a:gd name="connsiteY2" fmla="*/ -1 h 3211880"/>
              <a:gd name="connsiteX0" fmla="*/ 834797 w 834797"/>
              <a:gd name="connsiteY0" fmla="*/ 3211881 h 3211880"/>
              <a:gd name="connsiteX1" fmla="*/ 165615 w 834797"/>
              <a:gd name="connsiteY1" fmla="*/ 1809789 h 3211880"/>
              <a:gd name="connsiteX2" fmla="*/ 0 w 834797"/>
              <a:gd name="connsiteY2" fmla="*/ -1 h 3211880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1166778 w 1166778"/>
              <a:gd name="connsiteY0" fmla="*/ 747257 h 1381682"/>
              <a:gd name="connsiteX1" fmla="*/ 204662 w 1166778"/>
              <a:gd name="connsiteY1" fmla="*/ 1288824 h 1381682"/>
              <a:gd name="connsiteX2" fmla="*/ 0 w 1166778"/>
              <a:gd name="connsiteY2" fmla="*/ -1 h 1381682"/>
              <a:gd name="connsiteX0" fmla="*/ 1166778 w 1166778"/>
              <a:gd name="connsiteY0" fmla="*/ 747257 h 747257"/>
              <a:gd name="connsiteX1" fmla="*/ 0 w 1166778"/>
              <a:gd name="connsiteY1" fmla="*/ -1 h 747257"/>
              <a:gd name="connsiteX0" fmla="*/ 1100952 w 1100953"/>
              <a:gd name="connsiteY0" fmla="*/ 143513 h 143512"/>
              <a:gd name="connsiteX1" fmla="*/ 0 w 1100953"/>
              <a:gd name="connsiteY1" fmla="*/ -1 h 143512"/>
              <a:gd name="connsiteX0" fmla="*/ 821619 w 821620"/>
              <a:gd name="connsiteY0" fmla="*/ 5614 h 5613"/>
              <a:gd name="connsiteX1" fmla="*/ 0 w 821620"/>
              <a:gd name="connsiteY1" fmla="*/ 1 h 5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1620" h="5613">
                <a:moveTo>
                  <a:pt x="821619" y="5614"/>
                </a:moveTo>
                <a:lnTo>
                  <a:pt x="0" y="1"/>
                </a:lnTo>
              </a:path>
            </a:pathLst>
          </a:custGeom>
          <a:ln w="38100">
            <a:solidFill>
              <a:srgbClr val="0070C0"/>
            </a:solidFill>
            <a:prstDash val="dash"/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FFFFFF"/>
                </a:glo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053C67F0-F78E-C566-BAAD-CBB16911B35D}"/>
              </a:ext>
            </a:extLst>
          </p:cNvPr>
          <p:cNvSpPr/>
          <p:nvPr/>
        </p:nvSpPr>
        <p:spPr>
          <a:xfrm rot="2657348">
            <a:off x="895184" y="1412019"/>
            <a:ext cx="151286" cy="897480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0 w 8199994"/>
              <a:gd name="connsiteY0" fmla="*/ -1 h 7459621"/>
              <a:gd name="connsiteX1" fmla="*/ 8199994 w 8199994"/>
              <a:gd name="connsiteY1" fmla="*/ 7459621 h 7459621"/>
              <a:gd name="connsiteX0" fmla="*/ 0 w 8199994"/>
              <a:gd name="connsiteY0" fmla="*/ -1 h 7459621"/>
              <a:gd name="connsiteX1" fmla="*/ 6559010 w 8199994"/>
              <a:gd name="connsiteY1" fmla="*/ 6493074 h 7459621"/>
              <a:gd name="connsiteX2" fmla="*/ 8199994 w 8199994"/>
              <a:gd name="connsiteY2" fmla="*/ 7459621 h 7459621"/>
              <a:gd name="connsiteX0" fmla="*/ 0 w 10022842"/>
              <a:gd name="connsiteY0" fmla="*/ -1 h 7612604"/>
              <a:gd name="connsiteX1" fmla="*/ 6559010 w 10022842"/>
              <a:gd name="connsiteY1" fmla="*/ 6493074 h 7612604"/>
              <a:gd name="connsiteX2" fmla="*/ 10022842 w 10022842"/>
              <a:gd name="connsiteY2" fmla="*/ 7612604 h 7612604"/>
              <a:gd name="connsiteX0" fmla="*/ 0 w 10022842"/>
              <a:gd name="connsiteY0" fmla="*/ -1 h 7612655"/>
              <a:gd name="connsiteX1" fmla="*/ 6559010 w 10022842"/>
              <a:gd name="connsiteY1" fmla="*/ 6493074 h 7612655"/>
              <a:gd name="connsiteX2" fmla="*/ 10022842 w 10022842"/>
              <a:gd name="connsiteY2" fmla="*/ 7612604 h 7612655"/>
              <a:gd name="connsiteX0" fmla="*/ 0 w 10022842"/>
              <a:gd name="connsiteY0" fmla="*/ -1 h 7612655"/>
              <a:gd name="connsiteX1" fmla="*/ 6559010 w 10022842"/>
              <a:gd name="connsiteY1" fmla="*/ 6493074 h 7612655"/>
              <a:gd name="connsiteX2" fmla="*/ 10022842 w 10022842"/>
              <a:gd name="connsiteY2" fmla="*/ 7612604 h 7612655"/>
              <a:gd name="connsiteX0" fmla="*/ 0 w 10022842"/>
              <a:gd name="connsiteY0" fmla="*/ -1 h 8572873"/>
              <a:gd name="connsiteX1" fmla="*/ 6559010 w 10022842"/>
              <a:gd name="connsiteY1" fmla="*/ 6493074 h 8572873"/>
              <a:gd name="connsiteX2" fmla="*/ 10022842 w 10022842"/>
              <a:gd name="connsiteY2" fmla="*/ 7612604 h 8572873"/>
              <a:gd name="connsiteX0" fmla="*/ 0 w 10022842"/>
              <a:gd name="connsiteY0" fmla="*/ -1 h 8572873"/>
              <a:gd name="connsiteX1" fmla="*/ 6559010 w 10022842"/>
              <a:gd name="connsiteY1" fmla="*/ 6493074 h 8572873"/>
              <a:gd name="connsiteX2" fmla="*/ 10022842 w 10022842"/>
              <a:gd name="connsiteY2" fmla="*/ 7612604 h 8572873"/>
              <a:gd name="connsiteX0" fmla="*/ 0 w 10022842"/>
              <a:gd name="connsiteY0" fmla="*/ -1 h 7614898"/>
              <a:gd name="connsiteX1" fmla="*/ 6559010 w 10022842"/>
              <a:gd name="connsiteY1" fmla="*/ 6493074 h 7614898"/>
              <a:gd name="connsiteX2" fmla="*/ 10022842 w 10022842"/>
              <a:gd name="connsiteY2" fmla="*/ 7612604 h 7614898"/>
              <a:gd name="connsiteX0" fmla="*/ 0 w 6732763"/>
              <a:gd name="connsiteY0" fmla="*/ 1450797 h 8027205"/>
              <a:gd name="connsiteX1" fmla="*/ 6559010 w 6732763"/>
              <a:gd name="connsiteY1" fmla="*/ 7943872 h 8027205"/>
              <a:gd name="connsiteX2" fmla="*/ 1011545 w 6732763"/>
              <a:gd name="connsiteY2" fmla="*/ 1 h 8027205"/>
              <a:gd name="connsiteX0" fmla="*/ 6026670 w 6163236"/>
              <a:gd name="connsiteY0" fmla="*/ 9119455 h 9222363"/>
              <a:gd name="connsiteX1" fmla="*/ 5664231 w 6163236"/>
              <a:gd name="connsiteY1" fmla="*/ 7943872 h 9222363"/>
              <a:gd name="connsiteX2" fmla="*/ 116766 w 6163236"/>
              <a:gd name="connsiteY2" fmla="*/ 1 h 9222363"/>
              <a:gd name="connsiteX0" fmla="*/ 6119303 w 6201327"/>
              <a:gd name="connsiteY0" fmla="*/ 9119455 h 9184729"/>
              <a:gd name="connsiteX1" fmla="*/ 1830375 w 6201327"/>
              <a:gd name="connsiteY1" fmla="*/ 4005991 h 9184729"/>
              <a:gd name="connsiteX2" fmla="*/ 209399 w 6201327"/>
              <a:gd name="connsiteY2" fmla="*/ 1 h 9184729"/>
              <a:gd name="connsiteX0" fmla="*/ 6119303 w 6370871"/>
              <a:gd name="connsiteY0" fmla="*/ 9119455 h 9342892"/>
              <a:gd name="connsiteX1" fmla="*/ 1830375 w 6370871"/>
              <a:gd name="connsiteY1" fmla="*/ 4005991 h 9342892"/>
              <a:gd name="connsiteX2" fmla="*/ 209399 w 6370871"/>
              <a:gd name="connsiteY2" fmla="*/ 1 h 9342892"/>
              <a:gd name="connsiteX0" fmla="*/ 6506718 w 6758286"/>
              <a:gd name="connsiteY0" fmla="*/ 9119455 h 9342892"/>
              <a:gd name="connsiteX1" fmla="*/ 2217790 w 6758286"/>
              <a:gd name="connsiteY1" fmla="*/ 4005991 h 9342892"/>
              <a:gd name="connsiteX2" fmla="*/ 596814 w 6758286"/>
              <a:gd name="connsiteY2" fmla="*/ 1 h 9342892"/>
              <a:gd name="connsiteX0" fmla="*/ 6996396 w 7247964"/>
              <a:gd name="connsiteY0" fmla="*/ 9409682 h 9633119"/>
              <a:gd name="connsiteX1" fmla="*/ 2707468 w 7247964"/>
              <a:gd name="connsiteY1" fmla="*/ 4296218 h 9633119"/>
              <a:gd name="connsiteX2" fmla="*/ 460120 w 7247964"/>
              <a:gd name="connsiteY2" fmla="*/ 0 h 9633119"/>
              <a:gd name="connsiteX0" fmla="*/ 6863867 w 7115435"/>
              <a:gd name="connsiteY0" fmla="*/ 9409682 h 9633119"/>
              <a:gd name="connsiteX1" fmla="*/ 2574939 w 7115435"/>
              <a:gd name="connsiteY1" fmla="*/ 4296218 h 9633119"/>
              <a:gd name="connsiteX2" fmla="*/ 327591 w 7115435"/>
              <a:gd name="connsiteY2" fmla="*/ 0 h 9633119"/>
              <a:gd name="connsiteX0" fmla="*/ 7223568 w 7475136"/>
              <a:gd name="connsiteY0" fmla="*/ 9088948 h 9312385"/>
              <a:gd name="connsiteX1" fmla="*/ 2934640 w 7475136"/>
              <a:gd name="connsiteY1" fmla="*/ 3975484 h 9312385"/>
              <a:gd name="connsiteX2" fmla="*/ 270573 w 7475136"/>
              <a:gd name="connsiteY2" fmla="*/ -1 h 9312385"/>
              <a:gd name="connsiteX0" fmla="*/ 7038834 w 7290402"/>
              <a:gd name="connsiteY0" fmla="*/ 9088948 h 9312385"/>
              <a:gd name="connsiteX1" fmla="*/ 2749906 w 7290402"/>
              <a:gd name="connsiteY1" fmla="*/ 3975484 h 9312385"/>
              <a:gd name="connsiteX2" fmla="*/ 85839 w 7290402"/>
              <a:gd name="connsiteY2" fmla="*/ -1 h 9312385"/>
              <a:gd name="connsiteX0" fmla="*/ 4805991 w 5057559"/>
              <a:gd name="connsiteY0" fmla="*/ 5731371 h 5954808"/>
              <a:gd name="connsiteX1" fmla="*/ 517063 w 5057559"/>
              <a:gd name="connsiteY1" fmla="*/ 617907 h 5954808"/>
              <a:gd name="connsiteX2" fmla="*/ 4277265 w 5057559"/>
              <a:gd name="connsiteY2" fmla="*/ 2800307 h 5954808"/>
              <a:gd name="connsiteX0" fmla="*/ 1487679 w 2846320"/>
              <a:gd name="connsiteY0" fmla="*/ 2931063 h 4163161"/>
              <a:gd name="connsiteX1" fmla="*/ 1124568 w 2846320"/>
              <a:gd name="connsiteY1" fmla="*/ 1809789 h 4163161"/>
              <a:gd name="connsiteX2" fmla="*/ 958953 w 2846320"/>
              <a:gd name="connsiteY2" fmla="*/ -1 h 4163161"/>
              <a:gd name="connsiteX0" fmla="*/ 1487679 w 2356229"/>
              <a:gd name="connsiteY0" fmla="*/ 2931063 h 3567710"/>
              <a:gd name="connsiteX1" fmla="*/ 1124568 w 2356229"/>
              <a:gd name="connsiteY1" fmla="*/ 1809789 h 3567710"/>
              <a:gd name="connsiteX2" fmla="*/ 958953 w 2356229"/>
              <a:gd name="connsiteY2" fmla="*/ -1 h 3567710"/>
              <a:gd name="connsiteX0" fmla="*/ 1793750 w 2431734"/>
              <a:gd name="connsiteY0" fmla="*/ 3211881 h 3654266"/>
              <a:gd name="connsiteX1" fmla="*/ 1124568 w 2431734"/>
              <a:gd name="connsiteY1" fmla="*/ 1809789 h 3654266"/>
              <a:gd name="connsiteX2" fmla="*/ 958953 w 2431734"/>
              <a:gd name="connsiteY2" fmla="*/ -1 h 3654266"/>
              <a:gd name="connsiteX0" fmla="*/ 1793750 w 1793750"/>
              <a:gd name="connsiteY0" fmla="*/ 3211881 h 3211880"/>
              <a:gd name="connsiteX1" fmla="*/ 1124568 w 1793750"/>
              <a:gd name="connsiteY1" fmla="*/ 1809789 h 3211880"/>
              <a:gd name="connsiteX2" fmla="*/ 958953 w 1793750"/>
              <a:gd name="connsiteY2" fmla="*/ -1 h 3211880"/>
              <a:gd name="connsiteX0" fmla="*/ 1016648 w 1016648"/>
              <a:gd name="connsiteY0" fmla="*/ 3211881 h 3211880"/>
              <a:gd name="connsiteX1" fmla="*/ 347466 w 1016648"/>
              <a:gd name="connsiteY1" fmla="*/ 1809789 h 3211880"/>
              <a:gd name="connsiteX2" fmla="*/ 181851 w 1016648"/>
              <a:gd name="connsiteY2" fmla="*/ -1 h 3211880"/>
              <a:gd name="connsiteX0" fmla="*/ 1006254 w 1006254"/>
              <a:gd name="connsiteY0" fmla="*/ 3211881 h 3211880"/>
              <a:gd name="connsiteX1" fmla="*/ 337072 w 1006254"/>
              <a:gd name="connsiteY1" fmla="*/ 1809789 h 3211880"/>
              <a:gd name="connsiteX2" fmla="*/ 171457 w 1006254"/>
              <a:gd name="connsiteY2" fmla="*/ -1 h 3211880"/>
              <a:gd name="connsiteX0" fmla="*/ 834797 w 834797"/>
              <a:gd name="connsiteY0" fmla="*/ 3211881 h 3211880"/>
              <a:gd name="connsiteX1" fmla="*/ 165615 w 834797"/>
              <a:gd name="connsiteY1" fmla="*/ 1809789 h 3211880"/>
              <a:gd name="connsiteX2" fmla="*/ 0 w 834797"/>
              <a:gd name="connsiteY2" fmla="*/ -1 h 3211880"/>
              <a:gd name="connsiteX0" fmla="*/ 834797 w 834797"/>
              <a:gd name="connsiteY0" fmla="*/ 3211881 h 3211880"/>
              <a:gd name="connsiteX1" fmla="*/ 165615 w 834797"/>
              <a:gd name="connsiteY1" fmla="*/ 1809789 h 3211880"/>
              <a:gd name="connsiteX2" fmla="*/ 0 w 834797"/>
              <a:gd name="connsiteY2" fmla="*/ -1 h 3211880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3844" h="2690915">
                <a:moveTo>
                  <a:pt x="873844" y="2690916"/>
                </a:moveTo>
                <a:cubicBezTo>
                  <a:pt x="19729" y="1684854"/>
                  <a:pt x="250895" y="1836282"/>
                  <a:pt x="204662" y="1288824"/>
                </a:cubicBezTo>
                <a:cubicBezTo>
                  <a:pt x="18142" y="326369"/>
                  <a:pt x="194090" y="1468015"/>
                  <a:pt x="0" y="-1"/>
                </a:cubicBezTo>
              </a:path>
            </a:pathLst>
          </a:custGeom>
          <a:ln w="38100">
            <a:solidFill>
              <a:srgbClr val="0070C0"/>
            </a:solidFill>
            <a:prstDash val="dash"/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FFFFFF"/>
                </a:glo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61D9DB98-0538-05DE-E498-D0F34662EF78}"/>
              </a:ext>
            </a:extLst>
          </p:cNvPr>
          <p:cNvSpPr/>
          <p:nvPr/>
        </p:nvSpPr>
        <p:spPr>
          <a:xfrm rot="2657348" flipH="1">
            <a:off x="519836" y="2216431"/>
            <a:ext cx="45719" cy="241609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0 w 8199994"/>
              <a:gd name="connsiteY0" fmla="*/ -1 h 7459621"/>
              <a:gd name="connsiteX1" fmla="*/ 8199994 w 8199994"/>
              <a:gd name="connsiteY1" fmla="*/ 7459621 h 7459621"/>
              <a:gd name="connsiteX0" fmla="*/ 0 w 8199994"/>
              <a:gd name="connsiteY0" fmla="*/ -1 h 7459621"/>
              <a:gd name="connsiteX1" fmla="*/ 6559010 w 8199994"/>
              <a:gd name="connsiteY1" fmla="*/ 6493074 h 7459621"/>
              <a:gd name="connsiteX2" fmla="*/ 8199994 w 8199994"/>
              <a:gd name="connsiteY2" fmla="*/ 7459621 h 7459621"/>
              <a:gd name="connsiteX0" fmla="*/ 0 w 10022842"/>
              <a:gd name="connsiteY0" fmla="*/ -1 h 7612604"/>
              <a:gd name="connsiteX1" fmla="*/ 6559010 w 10022842"/>
              <a:gd name="connsiteY1" fmla="*/ 6493074 h 7612604"/>
              <a:gd name="connsiteX2" fmla="*/ 10022842 w 10022842"/>
              <a:gd name="connsiteY2" fmla="*/ 7612604 h 7612604"/>
              <a:gd name="connsiteX0" fmla="*/ 0 w 10022842"/>
              <a:gd name="connsiteY0" fmla="*/ -1 h 7612655"/>
              <a:gd name="connsiteX1" fmla="*/ 6559010 w 10022842"/>
              <a:gd name="connsiteY1" fmla="*/ 6493074 h 7612655"/>
              <a:gd name="connsiteX2" fmla="*/ 10022842 w 10022842"/>
              <a:gd name="connsiteY2" fmla="*/ 7612604 h 7612655"/>
              <a:gd name="connsiteX0" fmla="*/ 0 w 10022842"/>
              <a:gd name="connsiteY0" fmla="*/ -1 h 7612655"/>
              <a:gd name="connsiteX1" fmla="*/ 6559010 w 10022842"/>
              <a:gd name="connsiteY1" fmla="*/ 6493074 h 7612655"/>
              <a:gd name="connsiteX2" fmla="*/ 10022842 w 10022842"/>
              <a:gd name="connsiteY2" fmla="*/ 7612604 h 7612655"/>
              <a:gd name="connsiteX0" fmla="*/ 0 w 10022842"/>
              <a:gd name="connsiteY0" fmla="*/ -1 h 8572873"/>
              <a:gd name="connsiteX1" fmla="*/ 6559010 w 10022842"/>
              <a:gd name="connsiteY1" fmla="*/ 6493074 h 8572873"/>
              <a:gd name="connsiteX2" fmla="*/ 10022842 w 10022842"/>
              <a:gd name="connsiteY2" fmla="*/ 7612604 h 8572873"/>
              <a:gd name="connsiteX0" fmla="*/ 0 w 10022842"/>
              <a:gd name="connsiteY0" fmla="*/ -1 h 8572873"/>
              <a:gd name="connsiteX1" fmla="*/ 6559010 w 10022842"/>
              <a:gd name="connsiteY1" fmla="*/ 6493074 h 8572873"/>
              <a:gd name="connsiteX2" fmla="*/ 10022842 w 10022842"/>
              <a:gd name="connsiteY2" fmla="*/ 7612604 h 8572873"/>
              <a:gd name="connsiteX0" fmla="*/ 0 w 10022842"/>
              <a:gd name="connsiteY0" fmla="*/ -1 h 7614898"/>
              <a:gd name="connsiteX1" fmla="*/ 6559010 w 10022842"/>
              <a:gd name="connsiteY1" fmla="*/ 6493074 h 7614898"/>
              <a:gd name="connsiteX2" fmla="*/ 10022842 w 10022842"/>
              <a:gd name="connsiteY2" fmla="*/ 7612604 h 7614898"/>
              <a:gd name="connsiteX0" fmla="*/ 0 w 6732763"/>
              <a:gd name="connsiteY0" fmla="*/ 1450797 h 8027205"/>
              <a:gd name="connsiteX1" fmla="*/ 6559010 w 6732763"/>
              <a:gd name="connsiteY1" fmla="*/ 7943872 h 8027205"/>
              <a:gd name="connsiteX2" fmla="*/ 1011545 w 6732763"/>
              <a:gd name="connsiteY2" fmla="*/ 1 h 8027205"/>
              <a:gd name="connsiteX0" fmla="*/ 6026670 w 6163236"/>
              <a:gd name="connsiteY0" fmla="*/ 9119455 h 9222363"/>
              <a:gd name="connsiteX1" fmla="*/ 5664231 w 6163236"/>
              <a:gd name="connsiteY1" fmla="*/ 7943872 h 9222363"/>
              <a:gd name="connsiteX2" fmla="*/ 116766 w 6163236"/>
              <a:gd name="connsiteY2" fmla="*/ 1 h 9222363"/>
              <a:gd name="connsiteX0" fmla="*/ 6119303 w 6201327"/>
              <a:gd name="connsiteY0" fmla="*/ 9119455 h 9184729"/>
              <a:gd name="connsiteX1" fmla="*/ 1830375 w 6201327"/>
              <a:gd name="connsiteY1" fmla="*/ 4005991 h 9184729"/>
              <a:gd name="connsiteX2" fmla="*/ 209399 w 6201327"/>
              <a:gd name="connsiteY2" fmla="*/ 1 h 9184729"/>
              <a:gd name="connsiteX0" fmla="*/ 6119303 w 6370871"/>
              <a:gd name="connsiteY0" fmla="*/ 9119455 h 9342892"/>
              <a:gd name="connsiteX1" fmla="*/ 1830375 w 6370871"/>
              <a:gd name="connsiteY1" fmla="*/ 4005991 h 9342892"/>
              <a:gd name="connsiteX2" fmla="*/ 209399 w 6370871"/>
              <a:gd name="connsiteY2" fmla="*/ 1 h 9342892"/>
              <a:gd name="connsiteX0" fmla="*/ 6506718 w 6758286"/>
              <a:gd name="connsiteY0" fmla="*/ 9119455 h 9342892"/>
              <a:gd name="connsiteX1" fmla="*/ 2217790 w 6758286"/>
              <a:gd name="connsiteY1" fmla="*/ 4005991 h 9342892"/>
              <a:gd name="connsiteX2" fmla="*/ 596814 w 6758286"/>
              <a:gd name="connsiteY2" fmla="*/ 1 h 9342892"/>
              <a:gd name="connsiteX0" fmla="*/ 6996396 w 7247964"/>
              <a:gd name="connsiteY0" fmla="*/ 9409682 h 9633119"/>
              <a:gd name="connsiteX1" fmla="*/ 2707468 w 7247964"/>
              <a:gd name="connsiteY1" fmla="*/ 4296218 h 9633119"/>
              <a:gd name="connsiteX2" fmla="*/ 460120 w 7247964"/>
              <a:gd name="connsiteY2" fmla="*/ 0 h 9633119"/>
              <a:gd name="connsiteX0" fmla="*/ 6863867 w 7115435"/>
              <a:gd name="connsiteY0" fmla="*/ 9409682 h 9633119"/>
              <a:gd name="connsiteX1" fmla="*/ 2574939 w 7115435"/>
              <a:gd name="connsiteY1" fmla="*/ 4296218 h 9633119"/>
              <a:gd name="connsiteX2" fmla="*/ 327591 w 7115435"/>
              <a:gd name="connsiteY2" fmla="*/ 0 h 9633119"/>
              <a:gd name="connsiteX0" fmla="*/ 7223568 w 7475136"/>
              <a:gd name="connsiteY0" fmla="*/ 9088948 h 9312385"/>
              <a:gd name="connsiteX1" fmla="*/ 2934640 w 7475136"/>
              <a:gd name="connsiteY1" fmla="*/ 3975484 h 9312385"/>
              <a:gd name="connsiteX2" fmla="*/ 270573 w 7475136"/>
              <a:gd name="connsiteY2" fmla="*/ -1 h 9312385"/>
              <a:gd name="connsiteX0" fmla="*/ 7038834 w 7290402"/>
              <a:gd name="connsiteY0" fmla="*/ 9088948 h 9312385"/>
              <a:gd name="connsiteX1" fmla="*/ 2749906 w 7290402"/>
              <a:gd name="connsiteY1" fmla="*/ 3975484 h 9312385"/>
              <a:gd name="connsiteX2" fmla="*/ 85839 w 7290402"/>
              <a:gd name="connsiteY2" fmla="*/ -1 h 9312385"/>
              <a:gd name="connsiteX0" fmla="*/ 4805991 w 5057559"/>
              <a:gd name="connsiteY0" fmla="*/ 5731371 h 5954808"/>
              <a:gd name="connsiteX1" fmla="*/ 517063 w 5057559"/>
              <a:gd name="connsiteY1" fmla="*/ 617907 h 5954808"/>
              <a:gd name="connsiteX2" fmla="*/ 4277265 w 5057559"/>
              <a:gd name="connsiteY2" fmla="*/ 2800307 h 5954808"/>
              <a:gd name="connsiteX0" fmla="*/ 1487679 w 2846320"/>
              <a:gd name="connsiteY0" fmla="*/ 2931063 h 4163161"/>
              <a:gd name="connsiteX1" fmla="*/ 1124568 w 2846320"/>
              <a:gd name="connsiteY1" fmla="*/ 1809789 h 4163161"/>
              <a:gd name="connsiteX2" fmla="*/ 958953 w 2846320"/>
              <a:gd name="connsiteY2" fmla="*/ -1 h 4163161"/>
              <a:gd name="connsiteX0" fmla="*/ 1487679 w 2356229"/>
              <a:gd name="connsiteY0" fmla="*/ 2931063 h 3567710"/>
              <a:gd name="connsiteX1" fmla="*/ 1124568 w 2356229"/>
              <a:gd name="connsiteY1" fmla="*/ 1809789 h 3567710"/>
              <a:gd name="connsiteX2" fmla="*/ 958953 w 2356229"/>
              <a:gd name="connsiteY2" fmla="*/ -1 h 3567710"/>
              <a:gd name="connsiteX0" fmla="*/ 1793750 w 2431734"/>
              <a:gd name="connsiteY0" fmla="*/ 3211881 h 3654266"/>
              <a:gd name="connsiteX1" fmla="*/ 1124568 w 2431734"/>
              <a:gd name="connsiteY1" fmla="*/ 1809789 h 3654266"/>
              <a:gd name="connsiteX2" fmla="*/ 958953 w 2431734"/>
              <a:gd name="connsiteY2" fmla="*/ -1 h 3654266"/>
              <a:gd name="connsiteX0" fmla="*/ 1793750 w 1793750"/>
              <a:gd name="connsiteY0" fmla="*/ 3211881 h 3211880"/>
              <a:gd name="connsiteX1" fmla="*/ 1124568 w 1793750"/>
              <a:gd name="connsiteY1" fmla="*/ 1809789 h 3211880"/>
              <a:gd name="connsiteX2" fmla="*/ 958953 w 1793750"/>
              <a:gd name="connsiteY2" fmla="*/ -1 h 3211880"/>
              <a:gd name="connsiteX0" fmla="*/ 1016648 w 1016648"/>
              <a:gd name="connsiteY0" fmla="*/ 3211881 h 3211880"/>
              <a:gd name="connsiteX1" fmla="*/ 347466 w 1016648"/>
              <a:gd name="connsiteY1" fmla="*/ 1809789 h 3211880"/>
              <a:gd name="connsiteX2" fmla="*/ 181851 w 1016648"/>
              <a:gd name="connsiteY2" fmla="*/ -1 h 3211880"/>
              <a:gd name="connsiteX0" fmla="*/ 1006254 w 1006254"/>
              <a:gd name="connsiteY0" fmla="*/ 3211881 h 3211880"/>
              <a:gd name="connsiteX1" fmla="*/ 337072 w 1006254"/>
              <a:gd name="connsiteY1" fmla="*/ 1809789 h 3211880"/>
              <a:gd name="connsiteX2" fmla="*/ 171457 w 1006254"/>
              <a:gd name="connsiteY2" fmla="*/ -1 h 3211880"/>
              <a:gd name="connsiteX0" fmla="*/ 834797 w 834797"/>
              <a:gd name="connsiteY0" fmla="*/ 3211881 h 3211880"/>
              <a:gd name="connsiteX1" fmla="*/ 165615 w 834797"/>
              <a:gd name="connsiteY1" fmla="*/ 1809789 h 3211880"/>
              <a:gd name="connsiteX2" fmla="*/ 0 w 834797"/>
              <a:gd name="connsiteY2" fmla="*/ -1 h 3211880"/>
              <a:gd name="connsiteX0" fmla="*/ 834797 w 834797"/>
              <a:gd name="connsiteY0" fmla="*/ 3211881 h 3211880"/>
              <a:gd name="connsiteX1" fmla="*/ 165615 w 834797"/>
              <a:gd name="connsiteY1" fmla="*/ 1809789 h 3211880"/>
              <a:gd name="connsiteX2" fmla="*/ 0 w 834797"/>
              <a:gd name="connsiteY2" fmla="*/ -1 h 3211880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1166778 w 1166778"/>
              <a:gd name="connsiteY0" fmla="*/ 747257 h 1381682"/>
              <a:gd name="connsiteX1" fmla="*/ 204662 w 1166778"/>
              <a:gd name="connsiteY1" fmla="*/ 1288824 h 1381682"/>
              <a:gd name="connsiteX2" fmla="*/ 0 w 1166778"/>
              <a:gd name="connsiteY2" fmla="*/ -1 h 1381682"/>
              <a:gd name="connsiteX0" fmla="*/ 1166778 w 1166778"/>
              <a:gd name="connsiteY0" fmla="*/ 747257 h 747257"/>
              <a:gd name="connsiteX1" fmla="*/ 0 w 1166778"/>
              <a:gd name="connsiteY1" fmla="*/ -1 h 747257"/>
              <a:gd name="connsiteX0" fmla="*/ 1100952 w 1100953"/>
              <a:gd name="connsiteY0" fmla="*/ 143513 h 143512"/>
              <a:gd name="connsiteX1" fmla="*/ 0 w 1100953"/>
              <a:gd name="connsiteY1" fmla="*/ -1 h 143512"/>
              <a:gd name="connsiteX0" fmla="*/ 821619 w 821620"/>
              <a:gd name="connsiteY0" fmla="*/ 5614 h 5613"/>
              <a:gd name="connsiteX1" fmla="*/ 0 w 821620"/>
              <a:gd name="connsiteY1" fmla="*/ 1 h 5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1620" h="5613">
                <a:moveTo>
                  <a:pt x="821619" y="5614"/>
                </a:moveTo>
                <a:lnTo>
                  <a:pt x="0" y="1"/>
                </a:lnTo>
              </a:path>
            </a:pathLst>
          </a:custGeom>
          <a:ln w="38100">
            <a:solidFill>
              <a:srgbClr val="0070C0"/>
            </a:solidFill>
            <a:prstDash val="dash"/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FFFFFF"/>
                </a:glo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915E696-DFCC-AF28-2B30-59D5D7D22B25}"/>
              </a:ext>
            </a:extLst>
          </p:cNvPr>
          <p:cNvSpPr/>
          <p:nvPr/>
        </p:nvSpPr>
        <p:spPr>
          <a:xfrm rot="19709705">
            <a:off x="1199107" y="1733516"/>
            <a:ext cx="778127" cy="197081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6CF9259-6D55-4D1E-42AA-CC8A5C84690D}"/>
              </a:ext>
            </a:extLst>
          </p:cNvPr>
          <p:cNvCxnSpPr>
            <a:cxnSpLocks/>
          </p:cNvCxnSpPr>
          <p:nvPr/>
        </p:nvCxnSpPr>
        <p:spPr>
          <a:xfrm flipH="1" flipV="1">
            <a:off x="1225237" y="5071379"/>
            <a:ext cx="746141" cy="31557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6A79FAD-1D9A-DC1F-06EB-30D54F90B673}"/>
              </a:ext>
            </a:extLst>
          </p:cNvPr>
          <p:cNvSpPr txBox="1"/>
          <p:nvPr/>
        </p:nvSpPr>
        <p:spPr>
          <a:xfrm>
            <a:off x="1563598" y="5039322"/>
            <a:ext cx="1075879" cy="830997"/>
          </a:xfrm>
          <a:prstGeom prst="rect">
            <a:avLst/>
          </a:prstGeom>
          <a:solidFill>
            <a:srgbClr val="FFFFFF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New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Detention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Basin</a:t>
            </a:r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770C7E39-177D-DAC8-5AE6-B2C4A8617F15}"/>
              </a:ext>
            </a:extLst>
          </p:cNvPr>
          <p:cNvSpPr/>
          <p:nvPr/>
        </p:nvSpPr>
        <p:spPr>
          <a:xfrm rot="2657348">
            <a:off x="637524" y="4595569"/>
            <a:ext cx="339680" cy="2320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0 w 8199994"/>
              <a:gd name="connsiteY0" fmla="*/ -1 h 7459621"/>
              <a:gd name="connsiteX1" fmla="*/ 8199994 w 8199994"/>
              <a:gd name="connsiteY1" fmla="*/ 7459621 h 7459621"/>
              <a:gd name="connsiteX0" fmla="*/ 0 w 8199994"/>
              <a:gd name="connsiteY0" fmla="*/ -1 h 7459621"/>
              <a:gd name="connsiteX1" fmla="*/ 6559010 w 8199994"/>
              <a:gd name="connsiteY1" fmla="*/ 6493074 h 7459621"/>
              <a:gd name="connsiteX2" fmla="*/ 8199994 w 8199994"/>
              <a:gd name="connsiteY2" fmla="*/ 7459621 h 7459621"/>
              <a:gd name="connsiteX0" fmla="*/ 0 w 10022842"/>
              <a:gd name="connsiteY0" fmla="*/ -1 h 7612604"/>
              <a:gd name="connsiteX1" fmla="*/ 6559010 w 10022842"/>
              <a:gd name="connsiteY1" fmla="*/ 6493074 h 7612604"/>
              <a:gd name="connsiteX2" fmla="*/ 10022842 w 10022842"/>
              <a:gd name="connsiteY2" fmla="*/ 7612604 h 7612604"/>
              <a:gd name="connsiteX0" fmla="*/ 0 w 10022842"/>
              <a:gd name="connsiteY0" fmla="*/ -1 h 7612655"/>
              <a:gd name="connsiteX1" fmla="*/ 6559010 w 10022842"/>
              <a:gd name="connsiteY1" fmla="*/ 6493074 h 7612655"/>
              <a:gd name="connsiteX2" fmla="*/ 10022842 w 10022842"/>
              <a:gd name="connsiteY2" fmla="*/ 7612604 h 7612655"/>
              <a:gd name="connsiteX0" fmla="*/ 0 w 10022842"/>
              <a:gd name="connsiteY0" fmla="*/ -1 h 7612655"/>
              <a:gd name="connsiteX1" fmla="*/ 6559010 w 10022842"/>
              <a:gd name="connsiteY1" fmla="*/ 6493074 h 7612655"/>
              <a:gd name="connsiteX2" fmla="*/ 10022842 w 10022842"/>
              <a:gd name="connsiteY2" fmla="*/ 7612604 h 7612655"/>
              <a:gd name="connsiteX0" fmla="*/ 0 w 10022842"/>
              <a:gd name="connsiteY0" fmla="*/ -1 h 8572873"/>
              <a:gd name="connsiteX1" fmla="*/ 6559010 w 10022842"/>
              <a:gd name="connsiteY1" fmla="*/ 6493074 h 8572873"/>
              <a:gd name="connsiteX2" fmla="*/ 10022842 w 10022842"/>
              <a:gd name="connsiteY2" fmla="*/ 7612604 h 8572873"/>
              <a:gd name="connsiteX0" fmla="*/ 0 w 10022842"/>
              <a:gd name="connsiteY0" fmla="*/ -1 h 8572873"/>
              <a:gd name="connsiteX1" fmla="*/ 6559010 w 10022842"/>
              <a:gd name="connsiteY1" fmla="*/ 6493074 h 8572873"/>
              <a:gd name="connsiteX2" fmla="*/ 10022842 w 10022842"/>
              <a:gd name="connsiteY2" fmla="*/ 7612604 h 8572873"/>
              <a:gd name="connsiteX0" fmla="*/ 0 w 10022842"/>
              <a:gd name="connsiteY0" fmla="*/ -1 h 7614898"/>
              <a:gd name="connsiteX1" fmla="*/ 6559010 w 10022842"/>
              <a:gd name="connsiteY1" fmla="*/ 6493074 h 7614898"/>
              <a:gd name="connsiteX2" fmla="*/ 10022842 w 10022842"/>
              <a:gd name="connsiteY2" fmla="*/ 7612604 h 7614898"/>
              <a:gd name="connsiteX0" fmla="*/ 0 w 6732763"/>
              <a:gd name="connsiteY0" fmla="*/ 1450797 h 8027205"/>
              <a:gd name="connsiteX1" fmla="*/ 6559010 w 6732763"/>
              <a:gd name="connsiteY1" fmla="*/ 7943872 h 8027205"/>
              <a:gd name="connsiteX2" fmla="*/ 1011545 w 6732763"/>
              <a:gd name="connsiteY2" fmla="*/ 1 h 8027205"/>
              <a:gd name="connsiteX0" fmla="*/ 6026670 w 6163236"/>
              <a:gd name="connsiteY0" fmla="*/ 9119455 h 9222363"/>
              <a:gd name="connsiteX1" fmla="*/ 5664231 w 6163236"/>
              <a:gd name="connsiteY1" fmla="*/ 7943872 h 9222363"/>
              <a:gd name="connsiteX2" fmla="*/ 116766 w 6163236"/>
              <a:gd name="connsiteY2" fmla="*/ 1 h 9222363"/>
              <a:gd name="connsiteX0" fmla="*/ 6119303 w 6201327"/>
              <a:gd name="connsiteY0" fmla="*/ 9119455 h 9184729"/>
              <a:gd name="connsiteX1" fmla="*/ 1830375 w 6201327"/>
              <a:gd name="connsiteY1" fmla="*/ 4005991 h 9184729"/>
              <a:gd name="connsiteX2" fmla="*/ 209399 w 6201327"/>
              <a:gd name="connsiteY2" fmla="*/ 1 h 9184729"/>
              <a:gd name="connsiteX0" fmla="*/ 6119303 w 6370871"/>
              <a:gd name="connsiteY0" fmla="*/ 9119455 h 9342892"/>
              <a:gd name="connsiteX1" fmla="*/ 1830375 w 6370871"/>
              <a:gd name="connsiteY1" fmla="*/ 4005991 h 9342892"/>
              <a:gd name="connsiteX2" fmla="*/ 209399 w 6370871"/>
              <a:gd name="connsiteY2" fmla="*/ 1 h 9342892"/>
              <a:gd name="connsiteX0" fmla="*/ 6506718 w 6758286"/>
              <a:gd name="connsiteY0" fmla="*/ 9119455 h 9342892"/>
              <a:gd name="connsiteX1" fmla="*/ 2217790 w 6758286"/>
              <a:gd name="connsiteY1" fmla="*/ 4005991 h 9342892"/>
              <a:gd name="connsiteX2" fmla="*/ 596814 w 6758286"/>
              <a:gd name="connsiteY2" fmla="*/ 1 h 9342892"/>
              <a:gd name="connsiteX0" fmla="*/ 6996396 w 7247964"/>
              <a:gd name="connsiteY0" fmla="*/ 9409682 h 9633119"/>
              <a:gd name="connsiteX1" fmla="*/ 2707468 w 7247964"/>
              <a:gd name="connsiteY1" fmla="*/ 4296218 h 9633119"/>
              <a:gd name="connsiteX2" fmla="*/ 460120 w 7247964"/>
              <a:gd name="connsiteY2" fmla="*/ 0 h 9633119"/>
              <a:gd name="connsiteX0" fmla="*/ 6863867 w 7115435"/>
              <a:gd name="connsiteY0" fmla="*/ 9409682 h 9633119"/>
              <a:gd name="connsiteX1" fmla="*/ 2574939 w 7115435"/>
              <a:gd name="connsiteY1" fmla="*/ 4296218 h 9633119"/>
              <a:gd name="connsiteX2" fmla="*/ 327591 w 7115435"/>
              <a:gd name="connsiteY2" fmla="*/ 0 h 9633119"/>
              <a:gd name="connsiteX0" fmla="*/ 7223568 w 7475136"/>
              <a:gd name="connsiteY0" fmla="*/ 9088948 h 9312385"/>
              <a:gd name="connsiteX1" fmla="*/ 2934640 w 7475136"/>
              <a:gd name="connsiteY1" fmla="*/ 3975484 h 9312385"/>
              <a:gd name="connsiteX2" fmla="*/ 270573 w 7475136"/>
              <a:gd name="connsiteY2" fmla="*/ -1 h 9312385"/>
              <a:gd name="connsiteX0" fmla="*/ 7038834 w 7290402"/>
              <a:gd name="connsiteY0" fmla="*/ 9088948 h 9312385"/>
              <a:gd name="connsiteX1" fmla="*/ 2749906 w 7290402"/>
              <a:gd name="connsiteY1" fmla="*/ 3975484 h 9312385"/>
              <a:gd name="connsiteX2" fmla="*/ 85839 w 7290402"/>
              <a:gd name="connsiteY2" fmla="*/ -1 h 9312385"/>
              <a:gd name="connsiteX0" fmla="*/ 4805991 w 5057559"/>
              <a:gd name="connsiteY0" fmla="*/ 5731371 h 5954808"/>
              <a:gd name="connsiteX1" fmla="*/ 517063 w 5057559"/>
              <a:gd name="connsiteY1" fmla="*/ 617907 h 5954808"/>
              <a:gd name="connsiteX2" fmla="*/ 4277265 w 5057559"/>
              <a:gd name="connsiteY2" fmla="*/ 2800307 h 5954808"/>
              <a:gd name="connsiteX0" fmla="*/ 1487679 w 2846320"/>
              <a:gd name="connsiteY0" fmla="*/ 2931063 h 4163161"/>
              <a:gd name="connsiteX1" fmla="*/ 1124568 w 2846320"/>
              <a:gd name="connsiteY1" fmla="*/ 1809789 h 4163161"/>
              <a:gd name="connsiteX2" fmla="*/ 958953 w 2846320"/>
              <a:gd name="connsiteY2" fmla="*/ -1 h 4163161"/>
              <a:gd name="connsiteX0" fmla="*/ 1487679 w 2356229"/>
              <a:gd name="connsiteY0" fmla="*/ 2931063 h 3567710"/>
              <a:gd name="connsiteX1" fmla="*/ 1124568 w 2356229"/>
              <a:gd name="connsiteY1" fmla="*/ 1809789 h 3567710"/>
              <a:gd name="connsiteX2" fmla="*/ 958953 w 2356229"/>
              <a:gd name="connsiteY2" fmla="*/ -1 h 3567710"/>
              <a:gd name="connsiteX0" fmla="*/ 1793750 w 2431734"/>
              <a:gd name="connsiteY0" fmla="*/ 3211881 h 3654266"/>
              <a:gd name="connsiteX1" fmla="*/ 1124568 w 2431734"/>
              <a:gd name="connsiteY1" fmla="*/ 1809789 h 3654266"/>
              <a:gd name="connsiteX2" fmla="*/ 958953 w 2431734"/>
              <a:gd name="connsiteY2" fmla="*/ -1 h 3654266"/>
              <a:gd name="connsiteX0" fmla="*/ 1793750 w 1793750"/>
              <a:gd name="connsiteY0" fmla="*/ 3211881 h 3211880"/>
              <a:gd name="connsiteX1" fmla="*/ 1124568 w 1793750"/>
              <a:gd name="connsiteY1" fmla="*/ 1809789 h 3211880"/>
              <a:gd name="connsiteX2" fmla="*/ 958953 w 1793750"/>
              <a:gd name="connsiteY2" fmla="*/ -1 h 3211880"/>
              <a:gd name="connsiteX0" fmla="*/ 1016648 w 1016648"/>
              <a:gd name="connsiteY0" fmla="*/ 3211881 h 3211880"/>
              <a:gd name="connsiteX1" fmla="*/ 347466 w 1016648"/>
              <a:gd name="connsiteY1" fmla="*/ 1809789 h 3211880"/>
              <a:gd name="connsiteX2" fmla="*/ 181851 w 1016648"/>
              <a:gd name="connsiteY2" fmla="*/ -1 h 3211880"/>
              <a:gd name="connsiteX0" fmla="*/ 1006254 w 1006254"/>
              <a:gd name="connsiteY0" fmla="*/ 3211881 h 3211880"/>
              <a:gd name="connsiteX1" fmla="*/ 337072 w 1006254"/>
              <a:gd name="connsiteY1" fmla="*/ 1809789 h 3211880"/>
              <a:gd name="connsiteX2" fmla="*/ 171457 w 1006254"/>
              <a:gd name="connsiteY2" fmla="*/ -1 h 3211880"/>
              <a:gd name="connsiteX0" fmla="*/ 834797 w 834797"/>
              <a:gd name="connsiteY0" fmla="*/ 3211881 h 3211880"/>
              <a:gd name="connsiteX1" fmla="*/ 165615 w 834797"/>
              <a:gd name="connsiteY1" fmla="*/ 1809789 h 3211880"/>
              <a:gd name="connsiteX2" fmla="*/ 0 w 834797"/>
              <a:gd name="connsiteY2" fmla="*/ -1 h 3211880"/>
              <a:gd name="connsiteX0" fmla="*/ 834797 w 834797"/>
              <a:gd name="connsiteY0" fmla="*/ 3211881 h 3211880"/>
              <a:gd name="connsiteX1" fmla="*/ 165615 w 834797"/>
              <a:gd name="connsiteY1" fmla="*/ 1809789 h 3211880"/>
              <a:gd name="connsiteX2" fmla="*/ 0 w 834797"/>
              <a:gd name="connsiteY2" fmla="*/ -1 h 3211880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1166778 w 1166778"/>
              <a:gd name="connsiteY0" fmla="*/ 747257 h 1381682"/>
              <a:gd name="connsiteX1" fmla="*/ 204662 w 1166778"/>
              <a:gd name="connsiteY1" fmla="*/ 1288824 h 1381682"/>
              <a:gd name="connsiteX2" fmla="*/ 0 w 1166778"/>
              <a:gd name="connsiteY2" fmla="*/ -1 h 1381682"/>
              <a:gd name="connsiteX0" fmla="*/ 1166778 w 1166778"/>
              <a:gd name="connsiteY0" fmla="*/ 747257 h 747257"/>
              <a:gd name="connsiteX1" fmla="*/ 0 w 1166778"/>
              <a:gd name="connsiteY1" fmla="*/ -1 h 747257"/>
              <a:gd name="connsiteX0" fmla="*/ 1100952 w 1100953"/>
              <a:gd name="connsiteY0" fmla="*/ 143513 h 143512"/>
              <a:gd name="connsiteX1" fmla="*/ 0 w 1100953"/>
              <a:gd name="connsiteY1" fmla="*/ -1 h 143512"/>
              <a:gd name="connsiteX0" fmla="*/ 821619 w 821620"/>
              <a:gd name="connsiteY0" fmla="*/ 5614 h 5613"/>
              <a:gd name="connsiteX1" fmla="*/ 0 w 821620"/>
              <a:gd name="connsiteY1" fmla="*/ 1 h 5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1620" h="5613">
                <a:moveTo>
                  <a:pt x="821619" y="5614"/>
                </a:moveTo>
                <a:lnTo>
                  <a:pt x="0" y="1"/>
                </a:lnTo>
              </a:path>
            </a:pathLst>
          </a:custGeom>
          <a:ln w="38100">
            <a:solidFill>
              <a:srgbClr val="0070C0"/>
            </a:solidFill>
            <a:prstDash val="dash"/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FFFFFF"/>
                </a:glo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374374D-2A2E-59C9-CC39-4AAA066D691A}"/>
              </a:ext>
            </a:extLst>
          </p:cNvPr>
          <p:cNvCxnSpPr>
            <a:cxnSpLocks/>
          </p:cNvCxnSpPr>
          <p:nvPr/>
        </p:nvCxnSpPr>
        <p:spPr>
          <a:xfrm flipH="1">
            <a:off x="728625" y="3990193"/>
            <a:ext cx="512218" cy="4489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F1A8577C-43EF-7963-3E84-6D87A6EE0593}"/>
              </a:ext>
            </a:extLst>
          </p:cNvPr>
          <p:cNvSpPr txBox="1"/>
          <p:nvPr/>
        </p:nvSpPr>
        <p:spPr>
          <a:xfrm>
            <a:off x="803838" y="3774878"/>
            <a:ext cx="1297835" cy="276999"/>
          </a:xfrm>
          <a:prstGeom prst="rect">
            <a:avLst/>
          </a:prstGeom>
          <a:solidFill>
            <a:srgbClr val="FFFFFF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Overflow outlet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6E387110-BAD6-763C-B90E-3B4C3FF5F1B9}"/>
              </a:ext>
            </a:extLst>
          </p:cNvPr>
          <p:cNvSpPr/>
          <p:nvPr/>
        </p:nvSpPr>
        <p:spPr>
          <a:xfrm rot="2657348">
            <a:off x="915225" y="1990933"/>
            <a:ext cx="151286" cy="897480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0 w 8199994"/>
              <a:gd name="connsiteY0" fmla="*/ -1 h 7459621"/>
              <a:gd name="connsiteX1" fmla="*/ 8199994 w 8199994"/>
              <a:gd name="connsiteY1" fmla="*/ 7459621 h 7459621"/>
              <a:gd name="connsiteX0" fmla="*/ 0 w 8199994"/>
              <a:gd name="connsiteY0" fmla="*/ -1 h 7459621"/>
              <a:gd name="connsiteX1" fmla="*/ 6559010 w 8199994"/>
              <a:gd name="connsiteY1" fmla="*/ 6493074 h 7459621"/>
              <a:gd name="connsiteX2" fmla="*/ 8199994 w 8199994"/>
              <a:gd name="connsiteY2" fmla="*/ 7459621 h 7459621"/>
              <a:gd name="connsiteX0" fmla="*/ 0 w 10022842"/>
              <a:gd name="connsiteY0" fmla="*/ -1 h 7612604"/>
              <a:gd name="connsiteX1" fmla="*/ 6559010 w 10022842"/>
              <a:gd name="connsiteY1" fmla="*/ 6493074 h 7612604"/>
              <a:gd name="connsiteX2" fmla="*/ 10022842 w 10022842"/>
              <a:gd name="connsiteY2" fmla="*/ 7612604 h 7612604"/>
              <a:gd name="connsiteX0" fmla="*/ 0 w 10022842"/>
              <a:gd name="connsiteY0" fmla="*/ -1 h 7612655"/>
              <a:gd name="connsiteX1" fmla="*/ 6559010 w 10022842"/>
              <a:gd name="connsiteY1" fmla="*/ 6493074 h 7612655"/>
              <a:gd name="connsiteX2" fmla="*/ 10022842 w 10022842"/>
              <a:gd name="connsiteY2" fmla="*/ 7612604 h 7612655"/>
              <a:gd name="connsiteX0" fmla="*/ 0 w 10022842"/>
              <a:gd name="connsiteY0" fmla="*/ -1 h 7612655"/>
              <a:gd name="connsiteX1" fmla="*/ 6559010 w 10022842"/>
              <a:gd name="connsiteY1" fmla="*/ 6493074 h 7612655"/>
              <a:gd name="connsiteX2" fmla="*/ 10022842 w 10022842"/>
              <a:gd name="connsiteY2" fmla="*/ 7612604 h 7612655"/>
              <a:gd name="connsiteX0" fmla="*/ 0 w 10022842"/>
              <a:gd name="connsiteY0" fmla="*/ -1 h 8572873"/>
              <a:gd name="connsiteX1" fmla="*/ 6559010 w 10022842"/>
              <a:gd name="connsiteY1" fmla="*/ 6493074 h 8572873"/>
              <a:gd name="connsiteX2" fmla="*/ 10022842 w 10022842"/>
              <a:gd name="connsiteY2" fmla="*/ 7612604 h 8572873"/>
              <a:gd name="connsiteX0" fmla="*/ 0 w 10022842"/>
              <a:gd name="connsiteY0" fmla="*/ -1 h 8572873"/>
              <a:gd name="connsiteX1" fmla="*/ 6559010 w 10022842"/>
              <a:gd name="connsiteY1" fmla="*/ 6493074 h 8572873"/>
              <a:gd name="connsiteX2" fmla="*/ 10022842 w 10022842"/>
              <a:gd name="connsiteY2" fmla="*/ 7612604 h 8572873"/>
              <a:gd name="connsiteX0" fmla="*/ 0 w 10022842"/>
              <a:gd name="connsiteY0" fmla="*/ -1 h 7614898"/>
              <a:gd name="connsiteX1" fmla="*/ 6559010 w 10022842"/>
              <a:gd name="connsiteY1" fmla="*/ 6493074 h 7614898"/>
              <a:gd name="connsiteX2" fmla="*/ 10022842 w 10022842"/>
              <a:gd name="connsiteY2" fmla="*/ 7612604 h 7614898"/>
              <a:gd name="connsiteX0" fmla="*/ 0 w 6732763"/>
              <a:gd name="connsiteY0" fmla="*/ 1450797 h 8027205"/>
              <a:gd name="connsiteX1" fmla="*/ 6559010 w 6732763"/>
              <a:gd name="connsiteY1" fmla="*/ 7943872 h 8027205"/>
              <a:gd name="connsiteX2" fmla="*/ 1011545 w 6732763"/>
              <a:gd name="connsiteY2" fmla="*/ 1 h 8027205"/>
              <a:gd name="connsiteX0" fmla="*/ 6026670 w 6163236"/>
              <a:gd name="connsiteY0" fmla="*/ 9119455 h 9222363"/>
              <a:gd name="connsiteX1" fmla="*/ 5664231 w 6163236"/>
              <a:gd name="connsiteY1" fmla="*/ 7943872 h 9222363"/>
              <a:gd name="connsiteX2" fmla="*/ 116766 w 6163236"/>
              <a:gd name="connsiteY2" fmla="*/ 1 h 9222363"/>
              <a:gd name="connsiteX0" fmla="*/ 6119303 w 6201327"/>
              <a:gd name="connsiteY0" fmla="*/ 9119455 h 9184729"/>
              <a:gd name="connsiteX1" fmla="*/ 1830375 w 6201327"/>
              <a:gd name="connsiteY1" fmla="*/ 4005991 h 9184729"/>
              <a:gd name="connsiteX2" fmla="*/ 209399 w 6201327"/>
              <a:gd name="connsiteY2" fmla="*/ 1 h 9184729"/>
              <a:gd name="connsiteX0" fmla="*/ 6119303 w 6370871"/>
              <a:gd name="connsiteY0" fmla="*/ 9119455 h 9342892"/>
              <a:gd name="connsiteX1" fmla="*/ 1830375 w 6370871"/>
              <a:gd name="connsiteY1" fmla="*/ 4005991 h 9342892"/>
              <a:gd name="connsiteX2" fmla="*/ 209399 w 6370871"/>
              <a:gd name="connsiteY2" fmla="*/ 1 h 9342892"/>
              <a:gd name="connsiteX0" fmla="*/ 6506718 w 6758286"/>
              <a:gd name="connsiteY0" fmla="*/ 9119455 h 9342892"/>
              <a:gd name="connsiteX1" fmla="*/ 2217790 w 6758286"/>
              <a:gd name="connsiteY1" fmla="*/ 4005991 h 9342892"/>
              <a:gd name="connsiteX2" fmla="*/ 596814 w 6758286"/>
              <a:gd name="connsiteY2" fmla="*/ 1 h 9342892"/>
              <a:gd name="connsiteX0" fmla="*/ 6996396 w 7247964"/>
              <a:gd name="connsiteY0" fmla="*/ 9409682 h 9633119"/>
              <a:gd name="connsiteX1" fmla="*/ 2707468 w 7247964"/>
              <a:gd name="connsiteY1" fmla="*/ 4296218 h 9633119"/>
              <a:gd name="connsiteX2" fmla="*/ 460120 w 7247964"/>
              <a:gd name="connsiteY2" fmla="*/ 0 h 9633119"/>
              <a:gd name="connsiteX0" fmla="*/ 6863867 w 7115435"/>
              <a:gd name="connsiteY0" fmla="*/ 9409682 h 9633119"/>
              <a:gd name="connsiteX1" fmla="*/ 2574939 w 7115435"/>
              <a:gd name="connsiteY1" fmla="*/ 4296218 h 9633119"/>
              <a:gd name="connsiteX2" fmla="*/ 327591 w 7115435"/>
              <a:gd name="connsiteY2" fmla="*/ 0 h 9633119"/>
              <a:gd name="connsiteX0" fmla="*/ 7223568 w 7475136"/>
              <a:gd name="connsiteY0" fmla="*/ 9088948 h 9312385"/>
              <a:gd name="connsiteX1" fmla="*/ 2934640 w 7475136"/>
              <a:gd name="connsiteY1" fmla="*/ 3975484 h 9312385"/>
              <a:gd name="connsiteX2" fmla="*/ 270573 w 7475136"/>
              <a:gd name="connsiteY2" fmla="*/ -1 h 9312385"/>
              <a:gd name="connsiteX0" fmla="*/ 7038834 w 7290402"/>
              <a:gd name="connsiteY0" fmla="*/ 9088948 h 9312385"/>
              <a:gd name="connsiteX1" fmla="*/ 2749906 w 7290402"/>
              <a:gd name="connsiteY1" fmla="*/ 3975484 h 9312385"/>
              <a:gd name="connsiteX2" fmla="*/ 85839 w 7290402"/>
              <a:gd name="connsiteY2" fmla="*/ -1 h 9312385"/>
              <a:gd name="connsiteX0" fmla="*/ 4805991 w 5057559"/>
              <a:gd name="connsiteY0" fmla="*/ 5731371 h 5954808"/>
              <a:gd name="connsiteX1" fmla="*/ 517063 w 5057559"/>
              <a:gd name="connsiteY1" fmla="*/ 617907 h 5954808"/>
              <a:gd name="connsiteX2" fmla="*/ 4277265 w 5057559"/>
              <a:gd name="connsiteY2" fmla="*/ 2800307 h 5954808"/>
              <a:gd name="connsiteX0" fmla="*/ 1487679 w 2846320"/>
              <a:gd name="connsiteY0" fmla="*/ 2931063 h 4163161"/>
              <a:gd name="connsiteX1" fmla="*/ 1124568 w 2846320"/>
              <a:gd name="connsiteY1" fmla="*/ 1809789 h 4163161"/>
              <a:gd name="connsiteX2" fmla="*/ 958953 w 2846320"/>
              <a:gd name="connsiteY2" fmla="*/ -1 h 4163161"/>
              <a:gd name="connsiteX0" fmla="*/ 1487679 w 2356229"/>
              <a:gd name="connsiteY0" fmla="*/ 2931063 h 3567710"/>
              <a:gd name="connsiteX1" fmla="*/ 1124568 w 2356229"/>
              <a:gd name="connsiteY1" fmla="*/ 1809789 h 3567710"/>
              <a:gd name="connsiteX2" fmla="*/ 958953 w 2356229"/>
              <a:gd name="connsiteY2" fmla="*/ -1 h 3567710"/>
              <a:gd name="connsiteX0" fmla="*/ 1793750 w 2431734"/>
              <a:gd name="connsiteY0" fmla="*/ 3211881 h 3654266"/>
              <a:gd name="connsiteX1" fmla="*/ 1124568 w 2431734"/>
              <a:gd name="connsiteY1" fmla="*/ 1809789 h 3654266"/>
              <a:gd name="connsiteX2" fmla="*/ 958953 w 2431734"/>
              <a:gd name="connsiteY2" fmla="*/ -1 h 3654266"/>
              <a:gd name="connsiteX0" fmla="*/ 1793750 w 1793750"/>
              <a:gd name="connsiteY0" fmla="*/ 3211881 h 3211880"/>
              <a:gd name="connsiteX1" fmla="*/ 1124568 w 1793750"/>
              <a:gd name="connsiteY1" fmla="*/ 1809789 h 3211880"/>
              <a:gd name="connsiteX2" fmla="*/ 958953 w 1793750"/>
              <a:gd name="connsiteY2" fmla="*/ -1 h 3211880"/>
              <a:gd name="connsiteX0" fmla="*/ 1016648 w 1016648"/>
              <a:gd name="connsiteY0" fmla="*/ 3211881 h 3211880"/>
              <a:gd name="connsiteX1" fmla="*/ 347466 w 1016648"/>
              <a:gd name="connsiteY1" fmla="*/ 1809789 h 3211880"/>
              <a:gd name="connsiteX2" fmla="*/ 181851 w 1016648"/>
              <a:gd name="connsiteY2" fmla="*/ -1 h 3211880"/>
              <a:gd name="connsiteX0" fmla="*/ 1006254 w 1006254"/>
              <a:gd name="connsiteY0" fmla="*/ 3211881 h 3211880"/>
              <a:gd name="connsiteX1" fmla="*/ 337072 w 1006254"/>
              <a:gd name="connsiteY1" fmla="*/ 1809789 h 3211880"/>
              <a:gd name="connsiteX2" fmla="*/ 171457 w 1006254"/>
              <a:gd name="connsiteY2" fmla="*/ -1 h 3211880"/>
              <a:gd name="connsiteX0" fmla="*/ 834797 w 834797"/>
              <a:gd name="connsiteY0" fmla="*/ 3211881 h 3211880"/>
              <a:gd name="connsiteX1" fmla="*/ 165615 w 834797"/>
              <a:gd name="connsiteY1" fmla="*/ 1809789 h 3211880"/>
              <a:gd name="connsiteX2" fmla="*/ 0 w 834797"/>
              <a:gd name="connsiteY2" fmla="*/ -1 h 3211880"/>
              <a:gd name="connsiteX0" fmla="*/ 834797 w 834797"/>
              <a:gd name="connsiteY0" fmla="*/ 3211881 h 3211880"/>
              <a:gd name="connsiteX1" fmla="*/ 165615 w 834797"/>
              <a:gd name="connsiteY1" fmla="*/ 1809789 h 3211880"/>
              <a:gd name="connsiteX2" fmla="*/ 0 w 834797"/>
              <a:gd name="connsiteY2" fmla="*/ -1 h 3211880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3844" h="2690915">
                <a:moveTo>
                  <a:pt x="873844" y="2690916"/>
                </a:moveTo>
                <a:cubicBezTo>
                  <a:pt x="19729" y="1684854"/>
                  <a:pt x="250895" y="1836282"/>
                  <a:pt x="204662" y="1288824"/>
                </a:cubicBezTo>
                <a:cubicBezTo>
                  <a:pt x="18142" y="326369"/>
                  <a:pt x="194090" y="1468015"/>
                  <a:pt x="0" y="-1"/>
                </a:cubicBezTo>
              </a:path>
            </a:pathLst>
          </a:custGeom>
          <a:ln w="38100">
            <a:solidFill>
              <a:srgbClr val="0070C0"/>
            </a:solidFill>
            <a:prstDash val="dash"/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FFFFFF"/>
                </a:glo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19DB57-44E1-3ECB-8B9C-DE300E1C66AE}"/>
              </a:ext>
            </a:extLst>
          </p:cNvPr>
          <p:cNvSpPr/>
          <p:nvPr/>
        </p:nvSpPr>
        <p:spPr>
          <a:xfrm rot="19709705">
            <a:off x="1199106" y="1230853"/>
            <a:ext cx="778127" cy="197081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A924FE1-0DC7-330D-144B-7D12986385FE}"/>
              </a:ext>
            </a:extLst>
          </p:cNvPr>
          <p:cNvCxnSpPr>
            <a:cxnSpLocks/>
          </p:cNvCxnSpPr>
          <p:nvPr/>
        </p:nvCxnSpPr>
        <p:spPr>
          <a:xfrm flipH="1" flipV="1">
            <a:off x="1608665" y="1942111"/>
            <a:ext cx="166587" cy="36665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7560F16-5A50-99DD-2D46-75FA333046BE}"/>
              </a:ext>
            </a:extLst>
          </p:cNvPr>
          <p:cNvSpPr txBox="1"/>
          <p:nvPr/>
        </p:nvSpPr>
        <p:spPr>
          <a:xfrm>
            <a:off x="1524382" y="2249554"/>
            <a:ext cx="1075879" cy="830997"/>
          </a:xfrm>
          <a:prstGeom prst="rect">
            <a:avLst/>
          </a:prstGeom>
          <a:solidFill>
            <a:srgbClr val="FFFFFF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Pipes to infiltration trenches</a:t>
            </a:r>
          </a:p>
        </p:txBody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8A3E86AE-46F3-8BF9-3AE9-B84D65AF8743}"/>
              </a:ext>
            </a:extLst>
          </p:cNvPr>
          <p:cNvSpPr/>
          <p:nvPr/>
        </p:nvSpPr>
        <p:spPr>
          <a:xfrm rot="12176762" flipH="1">
            <a:off x="3309637" y="3012517"/>
            <a:ext cx="2236898" cy="1285444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2E4A327-7E36-C53D-4E84-6B5488A11F3A}"/>
              </a:ext>
            </a:extLst>
          </p:cNvPr>
          <p:cNvCxnSpPr>
            <a:cxnSpLocks/>
          </p:cNvCxnSpPr>
          <p:nvPr/>
        </p:nvCxnSpPr>
        <p:spPr>
          <a:xfrm>
            <a:off x="7436073" y="2119386"/>
            <a:ext cx="321186" cy="90116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2BDC92C-71EE-8009-66B7-05A7899ECF55}"/>
              </a:ext>
            </a:extLst>
          </p:cNvPr>
          <p:cNvCxnSpPr>
            <a:cxnSpLocks/>
            <a:stCxn id="30" idx="0"/>
          </p:cNvCxnSpPr>
          <p:nvPr/>
        </p:nvCxnSpPr>
        <p:spPr>
          <a:xfrm flipH="1" flipV="1">
            <a:off x="507797" y="2541818"/>
            <a:ext cx="630" cy="447835"/>
          </a:xfrm>
          <a:prstGeom prst="straightConnector1">
            <a:avLst/>
          </a:prstGeom>
          <a:ln w="1270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A41C8717-CF5C-59C5-5731-7778B34B417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31" y="2989653"/>
            <a:ext cx="548992" cy="42162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551CB55F-BAB3-0F93-5B7F-7159568D1BC0}"/>
              </a:ext>
            </a:extLst>
          </p:cNvPr>
          <p:cNvSpPr/>
          <p:nvPr/>
        </p:nvSpPr>
        <p:spPr>
          <a:xfrm rot="12176762" flipH="1">
            <a:off x="6767354" y="2957285"/>
            <a:ext cx="557750" cy="486362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32147C1-5950-8CE5-9BA0-C5FEAAA33132}"/>
              </a:ext>
            </a:extLst>
          </p:cNvPr>
          <p:cNvCxnSpPr>
            <a:cxnSpLocks/>
          </p:cNvCxnSpPr>
          <p:nvPr/>
        </p:nvCxnSpPr>
        <p:spPr>
          <a:xfrm>
            <a:off x="7897810" y="1989089"/>
            <a:ext cx="1257390" cy="109146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02ECE35-9BB9-7279-6A74-58F4AA1C574A}"/>
              </a:ext>
            </a:extLst>
          </p:cNvPr>
          <p:cNvSpPr txBox="1"/>
          <p:nvPr/>
        </p:nvSpPr>
        <p:spPr>
          <a:xfrm>
            <a:off x="6997395" y="1616723"/>
            <a:ext cx="1075879" cy="584775"/>
          </a:xfrm>
          <a:prstGeom prst="rect">
            <a:avLst/>
          </a:prstGeom>
          <a:solidFill>
            <a:srgbClr val="FFFFFF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Infiltration Trenches</a:t>
            </a:r>
          </a:p>
        </p:txBody>
      </p:sp>
      <p:sp>
        <p:nvSpPr>
          <p:cNvPr id="26" name="Freeform 3">
            <a:extLst>
              <a:ext uri="{FF2B5EF4-FFF2-40B4-BE49-F238E27FC236}">
                <a16:creationId xmlns:a16="http://schemas.microsoft.com/office/drawing/2014/main" id="{F7CB568D-382E-F861-F8FE-E7A25F9713F6}"/>
              </a:ext>
            </a:extLst>
          </p:cNvPr>
          <p:cNvSpPr/>
          <p:nvPr/>
        </p:nvSpPr>
        <p:spPr>
          <a:xfrm rot="12176762" flipH="1">
            <a:off x="8566033" y="3412057"/>
            <a:ext cx="557750" cy="486362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B230362-7536-03CA-8252-659BFC3FBDCB}"/>
              </a:ext>
            </a:extLst>
          </p:cNvPr>
          <p:cNvSpPr/>
          <p:nvPr/>
        </p:nvSpPr>
        <p:spPr>
          <a:xfrm>
            <a:off x="5381624" y="5693166"/>
            <a:ext cx="3876955" cy="1161369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BF29530-8AFD-5C27-FE13-202FF9E834C9}"/>
              </a:ext>
            </a:extLst>
          </p:cNvPr>
          <p:cNvSpPr/>
          <p:nvPr/>
        </p:nvSpPr>
        <p:spPr>
          <a:xfrm>
            <a:off x="5379242" y="5693166"/>
            <a:ext cx="3879337" cy="325766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Westmoreland, Shields Farm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5/8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8704559-8143-36F1-DA37-7245690DDFB0}"/>
              </a:ext>
            </a:extLst>
          </p:cNvPr>
          <p:cNvSpPr txBox="1"/>
          <p:nvPr/>
        </p:nvSpPr>
        <p:spPr>
          <a:xfrm>
            <a:off x="5379242" y="6018932"/>
            <a:ext cx="4143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Detention Basin on upper site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Crosspipes, through-the-bank pipes, and infiltration basins on bottom of site</a:t>
            </a:r>
          </a:p>
        </p:txBody>
      </p:sp>
      <p:pic>
        <p:nvPicPr>
          <p:cNvPr id="3" name="Google Shape;280;p25">
            <a:extLst>
              <a:ext uri="{FF2B5EF4-FFF2-40B4-BE49-F238E27FC236}">
                <a16:creationId xmlns:a16="http://schemas.microsoft.com/office/drawing/2014/main" id="{90D06BAD-921B-CED5-3D29-BDEE088EADE8}"/>
              </a:ext>
            </a:extLst>
          </p:cNvPr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102" y="2461778"/>
            <a:ext cx="731118" cy="67843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1A6209C-453F-9CD3-E3ED-5A94CBA80830}"/>
              </a:ext>
            </a:extLst>
          </p:cNvPr>
          <p:cNvCxnSpPr>
            <a:cxnSpLocks/>
          </p:cNvCxnSpPr>
          <p:nvPr/>
        </p:nvCxnSpPr>
        <p:spPr>
          <a:xfrm flipH="1">
            <a:off x="2932669" y="2631960"/>
            <a:ext cx="331789" cy="101649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EAF9704-24F6-751C-9186-B65C6920160A}"/>
              </a:ext>
            </a:extLst>
          </p:cNvPr>
          <p:cNvSpPr txBox="1"/>
          <p:nvPr/>
        </p:nvSpPr>
        <p:spPr>
          <a:xfrm>
            <a:off x="2815154" y="2372541"/>
            <a:ext cx="771111" cy="338554"/>
          </a:xfrm>
          <a:prstGeom prst="rect">
            <a:avLst/>
          </a:prstGeom>
          <a:solidFill>
            <a:srgbClr val="FFFFFF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inlet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439875-E739-9132-461E-59CDBDB499F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35463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30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3670" y="6117366"/>
            <a:ext cx="1623274" cy="648559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30"/>
          <p:cNvSpPr/>
          <p:nvPr/>
        </p:nvSpPr>
        <p:spPr>
          <a:xfrm>
            <a:off x="1373572" y="976994"/>
            <a:ext cx="7369834" cy="2392346"/>
          </a:xfrm>
          <a:prstGeom prst="cube">
            <a:avLst>
              <a:gd name="adj" fmla="val 31143"/>
            </a:avLst>
          </a:prstGeom>
          <a:blipFill rotWithShape="1">
            <a:blip r:embed="rId4">
              <a:alphaModFix/>
            </a:blip>
            <a:tile tx="0" ty="0" sx="100000" sy="100000" flip="none" algn="tl"/>
          </a:blip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23" name="Google Shape;323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3061" y="1727302"/>
            <a:ext cx="1912826" cy="1622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0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5711" y="976994"/>
            <a:ext cx="1251686" cy="734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5" name="Google Shape;325;p30"/>
          <p:cNvCxnSpPr/>
          <p:nvPr/>
        </p:nvCxnSpPr>
        <p:spPr>
          <a:xfrm>
            <a:off x="1199605" y="1729093"/>
            <a:ext cx="19595" cy="1665515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327" name="Google Shape;327;p30"/>
          <p:cNvCxnSpPr/>
          <p:nvPr/>
        </p:nvCxnSpPr>
        <p:spPr>
          <a:xfrm rot="10800000" flipH="1">
            <a:off x="2155710" y="674048"/>
            <a:ext cx="6474212" cy="951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</p:spPr>
      </p:cxnSp>
      <p:pic>
        <p:nvPicPr>
          <p:cNvPr id="329" name="Google Shape;329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95886" y="1729094"/>
            <a:ext cx="1912826" cy="1622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80157" y="1724962"/>
            <a:ext cx="1912826" cy="1622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64395" y="1724962"/>
            <a:ext cx="1912826" cy="1622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0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5887" y="974210"/>
            <a:ext cx="1251686" cy="73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0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0138" y="974210"/>
            <a:ext cx="1251686" cy="73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0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0761" y="973629"/>
            <a:ext cx="1251686" cy="73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0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5012" y="968731"/>
            <a:ext cx="1251686" cy="734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6" name="Google Shape;336;p30"/>
          <p:cNvCxnSpPr/>
          <p:nvPr/>
        </p:nvCxnSpPr>
        <p:spPr>
          <a:xfrm flipH="1">
            <a:off x="7837008" y="898669"/>
            <a:ext cx="844629" cy="852351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338" name="Google Shape;338;p30"/>
          <p:cNvSpPr/>
          <p:nvPr/>
        </p:nvSpPr>
        <p:spPr>
          <a:xfrm rot="5774106">
            <a:off x="269428" y="-447841"/>
            <a:ext cx="566867" cy="3298512"/>
          </a:xfrm>
          <a:prstGeom prst="can">
            <a:avLst>
              <a:gd name="adj" fmla="val 62667"/>
            </a:avLst>
          </a:prstGeom>
          <a:solidFill>
            <a:srgbClr val="7F7F7F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39" name="Google Shape;339;p30"/>
          <p:cNvSpPr/>
          <p:nvPr/>
        </p:nvSpPr>
        <p:spPr>
          <a:xfrm>
            <a:off x="-288342" y="1104754"/>
            <a:ext cx="3115492" cy="372292"/>
          </a:xfrm>
          <a:custGeom>
            <a:avLst/>
            <a:gdLst/>
            <a:ahLst/>
            <a:cxnLst/>
            <a:rect l="l" t="t" r="r" b="b"/>
            <a:pathLst>
              <a:path w="4153989" h="496389" extrusionOk="0">
                <a:moveTo>
                  <a:pt x="0" y="39189"/>
                </a:moveTo>
                <a:cubicBezTo>
                  <a:pt x="130629" y="26126"/>
                  <a:pt x="260606" y="0"/>
                  <a:pt x="391886" y="0"/>
                </a:cubicBezTo>
                <a:cubicBezTo>
                  <a:pt x="410360" y="0"/>
                  <a:pt x="416883" y="27362"/>
                  <a:pt x="431075" y="39189"/>
                </a:cubicBezTo>
                <a:cubicBezTo>
                  <a:pt x="464838" y="67324"/>
                  <a:pt x="470177" y="65285"/>
                  <a:pt x="509452" y="78377"/>
                </a:cubicBezTo>
                <a:cubicBezTo>
                  <a:pt x="571554" y="119780"/>
                  <a:pt x="533745" y="99538"/>
                  <a:pt x="627018" y="130629"/>
                </a:cubicBezTo>
                <a:lnTo>
                  <a:pt x="666206" y="143692"/>
                </a:lnTo>
                <a:lnTo>
                  <a:pt x="705395" y="156754"/>
                </a:lnTo>
                <a:cubicBezTo>
                  <a:pt x="762001" y="152400"/>
                  <a:pt x="819134" y="152546"/>
                  <a:pt x="875212" y="143692"/>
                </a:cubicBezTo>
                <a:cubicBezTo>
                  <a:pt x="902414" y="139397"/>
                  <a:pt x="953589" y="117566"/>
                  <a:pt x="953589" y="117566"/>
                </a:cubicBezTo>
                <a:cubicBezTo>
                  <a:pt x="1001486" y="121920"/>
                  <a:pt x="1049607" y="124273"/>
                  <a:pt x="1097280" y="130629"/>
                </a:cubicBezTo>
                <a:cubicBezTo>
                  <a:pt x="1124614" y="134274"/>
                  <a:pt x="1161855" y="147799"/>
                  <a:pt x="1188720" y="156754"/>
                </a:cubicBezTo>
                <a:lnTo>
                  <a:pt x="1306286" y="235132"/>
                </a:lnTo>
                <a:cubicBezTo>
                  <a:pt x="1319349" y="243841"/>
                  <a:pt x="1330581" y="256292"/>
                  <a:pt x="1345475" y="261257"/>
                </a:cubicBezTo>
                <a:cubicBezTo>
                  <a:pt x="1358538" y="265611"/>
                  <a:pt x="1371424" y="270537"/>
                  <a:pt x="1384663" y="274320"/>
                </a:cubicBezTo>
                <a:cubicBezTo>
                  <a:pt x="1499480" y="307125"/>
                  <a:pt x="1382144" y="269126"/>
                  <a:pt x="1476103" y="300446"/>
                </a:cubicBezTo>
                <a:cubicBezTo>
                  <a:pt x="1563189" y="296092"/>
                  <a:pt x="1650740" y="297378"/>
                  <a:pt x="1737360" y="287383"/>
                </a:cubicBezTo>
                <a:cubicBezTo>
                  <a:pt x="1764718" y="284226"/>
                  <a:pt x="1788476" y="265152"/>
                  <a:pt x="1815738" y="261257"/>
                </a:cubicBezTo>
                <a:lnTo>
                  <a:pt x="1907178" y="248194"/>
                </a:lnTo>
                <a:cubicBezTo>
                  <a:pt x="2050869" y="252548"/>
                  <a:pt x="2194965" y="249639"/>
                  <a:pt x="2338252" y="261257"/>
                </a:cubicBezTo>
                <a:cubicBezTo>
                  <a:pt x="2389601" y="265421"/>
                  <a:pt x="2393265" y="302287"/>
                  <a:pt x="2429692" y="326572"/>
                </a:cubicBezTo>
                <a:cubicBezTo>
                  <a:pt x="2441149" y="334210"/>
                  <a:pt x="2456224" y="334210"/>
                  <a:pt x="2468880" y="339634"/>
                </a:cubicBezTo>
                <a:cubicBezTo>
                  <a:pt x="2655957" y="419809"/>
                  <a:pt x="2392744" y="318610"/>
                  <a:pt x="2573383" y="378823"/>
                </a:cubicBezTo>
                <a:cubicBezTo>
                  <a:pt x="2595628" y="386238"/>
                  <a:pt x="2615322" y="403104"/>
                  <a:pt x="2638698" y="404949"/>
                </a:cubicBezTo>
                <a:cubicBezTo>
                  <a:pt x="2782009" y="416263"/>
                  <a:pt x="2926081" y="413658"/>
                  <a:pt x="3069772" y="418012"/>
                </a:cubicBezTo>
                <a:cubicBezTo>
                  <a:pt x="3180279" y="445637"/>
                  <a:pt x="3067825" y="408004"/>
                  <a:pt x="3161212" y="470263"/>
                </a:cubicBezTo>
                <a:cubicBezTo>
                  <a:pt x="3172457" y="477760"/>
                  <a:pt x="3245684" y="494647"/>
                  <a:pt x="3252652" y="496389"/>
                </a:cubicBezTo>
                <a:lnTo>
                  <a:pt x="3814355" y="483326"/>
                </a:lnTo>
                <a:cubicBezTo>
                  <a:pt x="3845120" y="482095"/>
                  <a:pt x="3875794" y="477186"/>
                  <a:pt x="3905795" y="470263"/>
                </a:cubicBezTo>
                <a:cubicBezTo>
                  <a:pt x="3932629" y="464071"/>
                  <a:pt x="3984172" y="444137"/>
                  <a:pt x="3984172" y="444137"/>
                </a:cubicBezTo>
                <a:cubicBezTo>
                  <a:pt x="4136536" y="457988"/>
                  <a:pt x="4079768" y="457200"/>
                  <a:pt x="4153989" y="457200"/>
                </a:cubicBezTo>
              </a:path>
            </a:pathLst>
          </a:custGeom>
          <a:noFill/>
          <a:ln w="2857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40" name="Google Shape;340;p30"/>
          <p:cNvSpPr/>
          <p:nvPr/>
        </p:nvSpPr>
        <p:spPr>
          <a:xfrm rot="6556156">
            <a:off x="2746361" y="1386844"/>
            <a:ext cx="255027" cy="221511"/>
          </a:xfrm>
          <a:prstGeom prst="triangle">
            <a:avLst>
              <a:gd name="adj" fmla="val 50000"/>
            </a:avLst>
          </a:prstGeom>
          <a:solidFill>
            <a:srgbClr val="00B0F0"/>
          </a:solidFill>
          <a:ln w="127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41" name="Google Shape;341;p30"/>
          <p:cNvSpPr txBox="1"/>
          <p:nvPr/>
        </p:nvSpPr>
        <p:spPr>
          <a:xfrm rot="371336">
            <a:off x="520599" y="521863"/>
            <a:ext cx="963828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Outlet Pipe</a:t>
            </a:r>
            <a:endParaRPr kumimoji="0" sz="135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" name="Google Shape;315;p29">
            <a:extLst>
              <a:ext uri="{FF2B5EF4-FFF2-40B4-BE49-F238E27FC236}">
                <a16:creationId xmlns:a16="http://schemas.microsoft.com/office/drawing/2014/main" id="{11C01FD4-DD97-FC03-BA2E-648AA5A04772}"/>
              </a:ext>
            </a:extLst>
          </p:cNvPr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427" y="3671334"/>
            <a:ext cx="9144000" cy="324352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4FE1D9-05BC-4600-47A8-D339E74883B3}"/>
              </a:ext>
            </a:extLst>
          </p:cNvPr>
          <p:cNvSpPr txBox="1"/>
          <p:nvPr/>
        </p:nvSpPr>
        <p:spPr>
          <a:xfrm>
            <a:off x="203400" y="16865"/>
            <a:ext cx="2359322" cy="400110"/>
          </a:xfrm>
          <a:prstGeom prst="rect">
            <a:avLst/>
          </a:prstGeom>
          <a:solidFill>
            <a:srgbClr val="FFFFFF"/>
          </a:solidFill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Infiltration Trench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98ACB1-5CF2-5F22-8029-9584A948753B}"/>
              </a:ext>
            </a:extLst>
          </p:cNvPr>
          <p:cNvSpPr txBox="1"/>
          <p:nvPr/>
        </p:nvSpPr>
        <p:spPr>
          <a:xfrm>
            <a:off x="7020808" y="-30182"/>
            <a:ext cx="2158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Courtesy Westmoreland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Conservation District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C2757EA0-E121-2C16-995C-981013ACBA4B}"/>
              </a:ext>
            </a:extLst>
          </p:cNvPr>
          <p:cNvSpPr/>
          <p:nvPr/>
        </p:nvSpPr>
        <p:spPr>
          <a:xfrm rot="12176762" flipH="1" flipV="1">
            <a:off x="4315514" y="6046891"/>
            <a:ext cx="143511" cy="815395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57E18DB6-0319-47A7-739F-C6A495C16744}"/>
              </a:ext>
            </a:extLst>
          </p:cNvPr>
          <p:cNvSpPr/>
          <p:nvPr/>
        </p:nvSpPr>
        <p:spPr>
          <a:xfrm rot="12176762" flipV="1">
            <a:off x="144112" y="3961017"/>
            <a:ext cx="483285" cy="236735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F1EAA59-8EEB-82C3-B485-256849DB9299}"/>
              </a:ext>
            </a:extLst>
          </p:cNvPr>
          <p:cNvCxnSpPr>
            <a:cxnSpLocks/>
          </p:cNvCxnSpPr>
          <p:nvPr/>
        </p:nvCxnSpPr>
        <p:spPr>
          <a:xfrm flipH="1" flipV="1">
            <a:off x="1199605" y="4064591"/>
            <a:ext cx="725916" cy="109161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91D814E-194B-71BA-733E-CFFD06239C3A}"/>
              </a:ext>
            </a:extLst>
          </p:cNvPr>
          <p:cNvCxnSpPr>
            <a:cxnSpLocks/>
          </p:cNvCxnSpPr>
          <p:nvPr/>
        </p:nvCxnSpPr>
        <p:spPr>
          <a:xfrm>
            <a:off x="2387258" y="5025904"/>
            <a:ext cx="1257390" cy="109146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C3B52EF-B113-DBC6-FC45-A8A4B2ACAD70}"/>
              </a:ext>
            </a:extLst>
          </p:cNvPr>
          <p:cNvSpPr txBox="1"/>
          <p:nvPr/>
        </p:nvSpPr>
        <p:spPr>
          <a:xfrm>
            <a:off x="914401" y="4653538"/>
            <a:ext cx="1648322" cy="830997"/>
          </a:xfrm>
          <a:prstGeom prst="rect">
            <a:avLst/>
          </a:prstGeom>
          <a:solidFill>
            <a:srgbClr val="FFFFFF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Infiltration Trenches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kern="0">
                <a:latin typeface="Arial"/>
                <a:cs typeface="Arial"/>
                <a:sym typeface="Arial"/>
              </a:rPr>
              <a:t>(on contour)</a:t>
            </a: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7FC9FEF6-F892-0431-B426-B6FF51F12391}"/>
              </a:ext>
            </a:extLst>
          </p:cNvPr>
          <p:cNvSpPr/>
          <p:nvPr/>
        </p:nvSpPr>
        <p:spPr>
          <a:xfrm rot="12176762" flipV="1">
            <a:off x="2229059" y="3915416"/>
            <a:ext cx="483285" cy="236735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C129057D-EFA7-3D96-A602-DDED5CFF9C81}"/>
              </a:ext>
            </a:extLst>
          </p:cNvPr>
          <p:cNvSpPr/>
          <p:nvPr/>
        </p:nvSpPr>
        <p:spPr>
          <a:xfrm rot="12176762" flipV="1">
            <a:off x="4862329" y="4283142"/>
            <a:ext cx="121122" cy="410238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9237CC-AEC8-ECFE-FE4E-C322DB26F0CD}"/>
              </a:ext>
            </a:extLst>
          </p:cNvPr>
          <p:cNvSpPr/>
          <p:nvPr/>
        </p:nvSpPr>
        <p:spPr>
          <a:xfrm>
            <a:off x="5242618" y="5718123"/>
            <a:ext cx="3876955" cy="1161369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3D60CF-1848-2BD7-BB1B-BD9BD5EF1540}"/>
              </a:ext>
            </a:extLst>
          </p:cNvPr>
          <p:cNvSpPr/>
          <p:nvPr/>
        </p:nvSpPr>
        <p:spPr>
          <a:xfrm>
            <a:off x="5240236" y="5718123"/>
            <a:ext cx="3879337" cy="325766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Westmoreland, Shields Farm 6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/8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62929B-EE92-2071-84F9-BFA8E1E871C9}"/>
              </a:ext>
            </a:extLst>
          </p:cNvPr>
          <p:cNvSpPr txBox="1"/>
          <p:nvPr/>
        </p:nvSpPr>
        <p:spPr>
          <a:xfrm>
            <a:off x="5240236" y="6043889"/>
            <a:ext cx="4143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Detention Basin on upper site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Crosspipes, through-the-bank pipes, and infiltration basins on bottom of site</a:t>
            </a:r>
          </a:p>
        </p:txBody>
      </p:sp>
      <p:sp>
        <p:nvSpPr>
          <p:cNvPr id="328" name="Google Shape;328;p30"/>
          <p:cNvSpPr txBox="1"/>
          <p:nvPr/>
        </p:nvSpPr>
        <p:spPr>
          <a:xfrm>
            <a:off x="2318086" y="2074589"/>
            <a:ext cx="5001625" cy="707846"/>
          </a:xfrm>
          <a:prstGeom prst="rect">
            <a:avLst/>
          </a:prstGeom>
          <a:solidFill>
            <a:srgbClr val="FDECD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kern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Infiltration trench size is site dependent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This one is 3’ x 3’ x 50’</a:t>
            </a:r>
            <a:endParaRPr kumimoji="0" sz="2000" b="0" i="0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B8E0F4-049A-8447-0E27-1DAAF49603D3}"/>
              </a:ext>
            </a:extLst>
          </p:cNvPr>
          <p:cNvSpPr txBox="1"/>
          <p:nvPr/>
        </p:nvSpPr>
        <p:spPr>
          <a:xfrm>
            <a:off x="4154891" y="481306"/>
            <a:ext cx="1648322" cy="338554"/>
          </a:xfrm>
          <a:prstGeom prst="rect">
            <a:avLst/>
          </a:prstGeom>
          <a:solidFill>
            <a:srgbClr val="FFFFFF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kern="0">
                <a:latin typeface="Arial"/>
                <a:cs typeface="Arial"/>
                <a:sym typeface="Arial"/>
              </a:rPr>
              <a:t>on contour</a:t>
            </a: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5B249938-A984-F9B9-9E4D-A75E26A21EB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81</a:t>
            </a:fld>
            <a:endParaRPr lang="en-US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>
          <a:extLst>
            <a:ext uri="{FF2B5EF4-FFF2-40B4-BE49-F238E27FC236}">
              <a16:creationId xmlns:a16="http://schemas.microsoft.com/office/drawing/2014/main" id="{BDDC0C7F-5836-A4E5-DC5E-B0F955141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305;p28">
            <a:extLst>
              <a:ext uri="{FF2B5EF4-FFF2-40B4-BE49-F238E27FC236}">
                <a16:creationId xmlns:a16="http://schemas.microsoft.com/office/drawing/2014/main" id="{E4D346A1-789C-9501-E4A3-7C214E5F077A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1348434B-4AF5-DF65-6D7D-34CE70B8A9B1}"/>
              </a:ext>
            </a:extLst>
          </p:cNvPr>
          <p:cNvSpPr/>
          <p:nvPr/>
        </p:nvSpPr>
        <p:spPr>
          <a:xfrm rot="12176762">
            <a:off x="6507918" y="1466172"/>
            <a:ext cx="1105252" cy="2523889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F7BB93DF-2775-A73D-E8E8-05656BB214B4}"/>
              </a:ext>
            </a:extLst>
          </p:cNvPr>
          <p:cNvSpPr/>
          <p:nvPr/>
        </p:nvSpPr>
        <p:spPr>
          <a:xfrm rot="12176762" flipH="1">
            <a:off x="1858457" y="934142"/>
            <a:ext cx="809368" cy="597860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83AC7F41-3157-AC43-6608-F4266860F6E0}"/>
              </a:ext>
            </a:extLst>
          </p:cNvPr>
          <p:cNvSpPr/>
          <p:nvPr/>
        </p:nvSpPr>
        <p:spPr>
          <a:xfrm rot="12176762" flipH="1">
            <a:off x="74465" y="1525911"/>
            <a:ext cx="738035" cy="531803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9DA63DB-84B9-49EA-5323-085C8CF73F9E}"/>
              </a:ext>
            </a:extLst>
          </p:cNvPr>
          <p:cNvCxnSpPr>
            <a:cxnSpLocks/>
          </p:cNvCxnSpPr>
          <p:nvPr/>
        </p:nvCxnSpPr>
        <p:spPr>
          <a:xfrm flipH="1" flipV="1">
            <a:off x="3551204" y="954933"/>
            <a:ext cx="1081753" cy="126148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C31D171-1AB2-B7FA-9080-44910A8D9A4F}"/>
              </a:ext>
            </a:extLst>
          </p:cNvPr>
          <p:cNvCxnSpPr>
            <a:cxnSpLocks/>
          </p:cNvCxnSpPr>
          <p:nvPr/>
        </p:nvCxnSpPr>
        <p:spPr>
          <a:xfrm flipV="1">
            <a:off x="5094694" y="1097280"/>
            <a:ext cx="1851931" cy="98884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8844F851-9180-9B78-55B8-D0CE59A6D9FD}"/>
              </a:ext>
            </a:extLst>
          </p:cNvPr>
          <p:cNvSpPr txBox="1"/>
          <p:nvPr/>
        </p:nvSpPr>
        <p:spPr>
          <a:xfrm>
            <a:off x="4017382" y="1666121"/>
            <a:ext cx="1328925" cy="830997"/>
          </a:xfrm>
          <a:prstGeom prst="rect">
            <a:avLst/>
          </a:prstGeom>
          <a:solidFill>
            <a:srgbClr val="FFFFFF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Infiltration Trenches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kern="0">
                <a:latin typeface="Arial"/>
                <a:cs typeface="Arial"/>
                <a:sym typeface="Arial"/>
              </a:rPr>
              <a:t>(on contour)</a:t>
            </a: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986D4B7-3D3E-9B77-773D-3C6730826D9F}"/>
              </a:ext>
            </a:extLst>
          </p:cNvPr>
          <p:cNvSpPr/>
          <p:nvPr/>
        </p:nvSpPr>
        <p:spPr>
          <a:xfrm>
            <a:off x="2381" y="5696631"/>
            <a:ext cx="3876955" cy="1161369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B198D02-7950-3006-9791-6D190E73F152}"/>
              </a:ext>
            </a:extLst>
          </p:cNvPr>
          <p:cNvSpPr/>
          <p:nvPr/>
        </p:nvSpPr>
        <p:spPr>
          <a:xfrm>
            <a:off x="-1" y="5696631"/>
            <a:ext cx="3879337" cy="325766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Westmoreland, Shields Farm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7/8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EA0461E-C8E2-8439-86E0-54020CC511E1}"/>
              </a:ext>
            </a:extLst>
          </p:cNvPr>
          <p:cNvSpPr txBox="1"/>
          <p:nvPr/>
        </p:nvSpPr>
        <p:spPr>
          <a:xfrm>
            <a:off x="-1" y="6022397"/>
            <a:ext cx="4143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Detention Basin on upper site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Crosspipes, through-the-bank pipes, and infiltration basins on bottom of site</a:t>
            </a: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929A127E-FE7B-7ED0-9557-DC456155D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14" y="23559"/>
            <a:ext cx="1195329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AFTER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7F57F-20BE-42AB-BC9C-6948FDB63A1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34537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18"/>
          <p:cNvPicPr preferRelativeResize="0"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3028" y="0"/>
            <a:ext cx="4530972" cy="68580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25" name="Google Shape;225;p18"/>
          <p:cNvSpPr txBox="1"/>
          <p:nvPr/>
        </p:nvSpPr>
        <p:spPr>
          <a:xfrm>
            <a:off x="733518" y="331007"/>
            <a:ext cx="223610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AFTER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Google Shape;216;p17">
            <a:extLst>
              <a:ext uri="{FF2B5EF4-FFF2-40B4-BE49-F238E27FC236}">
                <a16:creationId xmlns:a16="http://schemas.microsoft.com/office/drawing/2014/main" id="{3FD6C2B9-3CBB-EFA1-3295-CCBA1D79517C}"/>
              </a:ext>
            </a:extLst>
          </p:cNvPr>
          <p:cNvPicPr preferRelativeResize="0"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29" y="1"/>
            <a:ext cx="4530972" cy="68580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0B55C3FB-8F17-A9B1-2490-31D7D9565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24" y="85962"/>
            <a:ext cx="1195329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BEFORE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4F9E58D2-775A-84EE-BEF2-110A05A2A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3224" y="44257"/>
            <a:ext cx="1195329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AFTER</a:t>
            </a: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733D8DFD-DF33-09F7-8D05-DA6C1DEFD1C1}"/>
              </a:ext>
            </a:extLst>
          </p:cNvPr>
          <p:cNvSpPr/>
          <p:nvPr/>
        </p:nvSpPr>
        <p:spPr>
          <a:xfrm rot="12176762" flipV="1">
            <a:off x="538979" y="3740882"/>
            <a:ext cx="389078" cy="860318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9AD38463-8ECB-B339-89C8-09D5D9EDF61A}"/>
              </a:ext>
            </a:extLst>
          </p:cNvPr>
          <p:cNvSpPr/>
          <p:nvPr/>
        </p:nvSpPr>
        <p:spPr>
          <a:xfrm rot="2657348" flipV="1">
            <a:off x="6630317" y="1493034"/>
            <a:ext cx="663848" cy="834388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0 w 8199994"/>
              <a:gd name="connsiteY0" fmla="*/ -1 h 7459621"/>
              <a:gd name="connsiteX1" fmla="*/ 8199994 w 8199994"/>
              <a:gd name="connsiteY1" fmla="*/ 7459621 h 7459621"/>
              <a:gd name="connsiteX0" fmla="*/ 0 w 8199994"/>
              <a:gd name="connsiteY0" fmla="*/ -1 h 7459621"/>
              <a:gd name="connsiteX1" fmla="*/ 6559010 w 8199994"/>
              <a:gd name="connsiteY1" fmla="*/ 6493074 h 7459621"/>
              <a:gd name="connsiteX2" fmla="*/ 8199994 w 8199994"/>
              <a:gd name="connsiteY2" fmla="*/ 7459621 h 7459621"/>
              <a:gd name="connsiteX0" fmla="*/ 0 w 10022842"/>
              <a:gd name="connsiteY0" fmla="*/ -1 h 7612604"/>
              <a:gd name="connsiteX1" fmla="*/ 6559010 w 10022842"/>
              <a:gd name="connsiteY1" fmla="*/ 6493074 h 7612604"/>
              <a:gd name="connsiteX2" fmla="*/ 10022842 w 10022842"/>
              <a:gd name="connsiteY2" fmla="*/ 7612604 h 7612604"/>
              <a:gd name="connsiteX0" fmla="*/ 0 w 10022842"/>
              <a:gd name="connsiteY0" fmla="*/ -1 h 7612655"/>
              <a:gd name="connsiteX1" fmla="*/ 6559010 w 10022842"/>
              <a:gd name="connsiteY1" fmla="*/ 6493074 h 7612655"/>
              <a:gd name="connsiteX2" fmla="*/ 10022842 w 10022842"/>
              <a:gd name="connsiteY2" fmla="*/ 7612604 h 7612655"/>
              <a:gd name="connsiteX0" fmla="*/ 0 w 10022842"/>
              <a:gd name="connsiteY0" fmla="*/ -1 h 7612655"/>
              <a:gd name="connsiteX1" fmla="*/ 6559010 w 10022842"/>
              <a:gd name="connsiteY1" fmla="*/ 6493074 h 7612655"/>
              <a:gd name="connsiteX2" fmla="*/ 10022842 w 10022842"/>
              <a:gd name="connsiteY2" fmla="*/ 7612604 h 7612655"/>
              <a:gd name="connsiteX0" fmla="*/ 0 w 10022842"/>
              <a:gd name="connsiteY0" fmla="*/ -1 h 8572873"/>
              <a:gd name="connsiteX1" fmla="*/ 6559010 w 10022842"/>
              <a:gd name="connsiteY1" fmla="*/ 6493074 h 8572873"/>
              <a:gd name="connsiteX2" fmla="*/ 10022842 w 10022842"/>
              <a:gd name="connsiteY2" fmla="*/ 7612604 h 8572873"/>
              <a:gd name="connsiteX0" fmla="*/ 0 w 10022842"/>
              <a:gd name="connsiteY0" fmla="*/ -1 h 8572873"/>
              <a:gd name="connsiteX1" fmla="*/ 6559010 w 10022842"/>
              <a:gd name="connsiteY1" fmla="*/ 6493074 h 8572873"/>
              <a:gd name="connsiteX2" fmla="*/ 10022842 w 10022842"/>
              <a:gd name="connsiteY2" fmla="*/ 7612604 h 8572873"/>
              <a:gd name="connsiteX0" fmla="*/ 0 w 10022842"/>
              <a:gd name="connsiteY0" fmla="*/ -1 h 7614898"/>
              <a:gd name="connsiteX1" fmla="*/ 6559010 w 10022842"/>
              <a:gd name="connsiteY1" fmla="*/ 6493074 h 7614898"/>
              <a:gd name="connsiteX2" fmla="*/ 10022842 w 10022842"/>
              <a:gd name="connsiteY2" fmla="*/ 7612604 h 7614898"/>
              <a:gd name="connsiteX0" fmla="*/ 0 w 6732763"/>
              <a:gd name="connsiteY0" fmla="*/ 1450797 h 8027205"/>
              <a:gd name="connsiteX1" fmla="*/ 6559010 w 6732763"/>
              <a:gd name="connsiteY1" fmla="*/ 7943872 h 8027205"/>
              <a:gd name="connsiteX2" fmla="*/ 1011545 w 6732763"/>
              <a:gd name="connsiteY2" fmla="*/ 1 h 8027205"/>
              <a:gd name="connsiteX0" fmla="*/ 6026670 w 6163236"/>
              <a:gd name="connsiteY0" fmla="*/ 9119455 h 9222363"/>
              <a:gd name="connsiteX1" fmla="*/ 5664231 w 6163236"/>
              <a:gd name="connsiteY1" fmla="*/ 7943872 h 9222363"/>
              <a:gd name="connsiteX2" fmla="*/ 116766 w 6163236"/>
              <a:gd name="connsiteY2" fmla="*/ 1 h 9222363"/>
              <a:gd name="connsiteX0" fmla="*/ 6119303 w 6201327"/>
              <a:gd name="connsiteY0" fmla="*/ 9119455 h 9184729"/>
              <a:gd name="connsiteX1" fmla="*/ 1830375 w 6201327"/>
              <a:gd name="connsiteY1" fmla="*/ 4005991 h 9184729"/>
              <a:gd name="connsiteX2" fmla="*/ 209399 w 6201327"/>
              <a:gd name="connsiteY2" fmla="*/ 1 h 9184729"/>
              <a:gd name="connsiteX0" fmla="*/ 6119303 w 6370871"/>
              <a:gd name="connsiteY0" fmla="*/ 9119455 h 9342892"/>
              <a:gd name="connsiteX1" fmla="*/ 1830375 w 6370871"/>
              <a:gd name="connsiteY1" fmla="*/ 4005991 h 9342892"/>
              <a:gd name="connsiteX2" fmla="*/ 209399 w 6370871"/>
              <a:gd name="connsiteY2" fmla="*/ 1 h 9342892"/>
              <a:gd name="connsiteX0" fmla="*/ 6506718 w 6758286"/>
              <a:gd name="connsiteY0" fmla="*/ 9119455 h 9342892"/>
              <a:gd name="connsiteX1" fmla="*/ 2217790 w 6758286"/>
              <a:gd name="connsiteY1" fmla="*/ 4005991 h 9342892"/>
              <a:gd name="connsiteX2" fmla="*/ 596814 w 6758286"/>
              <a:gd name="connsiteY2" fmla="*/ 1 h 9342892"/>
              <a:gd name="connsiteX0" fmla="*/ 6996396 w 7247964"/>
              <a:gd name="connsiteY0" fmla="*/ 9409682 h 9633119"/>
              <a:gd name="connsiteX1" fmla="*/ 2707468 w 7247964"/>
              <a:gd name="connsiteY1" fmla="*/ 4296218 h 9633119"/>
              <a:gd name="connsiteX2" fmla="*/ 460120 w 7247964"/>
              <a:gd name="connsiteY2" fmla="*/ 0 h 9633119"/>
              <a:gd name="connsiteX0" fmla="*/ 6863867 w 7115435"/>
              <a:gd name="connsiteY0" fmla="*/ 9409682 h 9633119"/>
              <a:gd name="connsiteX1" fmla="*/ 2574939 w 7115435"/>
              <a:gd name="connsiteY1" fmla="*/ 4296218 h 9633119"/>
              <a:gd name="connsiteX2" fmla="*/ 327591 w 7115435"/>
              <a:gd name="connsiteY2" fmla="*/ 0 h 9633119"/>
              <a:gd name="connsiteX0" fmla="*/ 7223568 w 7475136"/>
              <a:gd name="connsiteY0" fmla="*/ 9088948 h 9312385"/>
              <a:gd name="connsiteX1" fmla="*/ 2934640 w 7475136"/>
              <a:gd name="connsiteY1" fmla="*/ 3975484 h 9312385"/>
              <a:gd name="connsiteX2" fmla="*/ 270573 w 7475136"/>
              <a:gd name="connsiteY2" fmla="*/ -1 h 9312385"/>
              <a:gd name="connsiteX0" fmla="*/ 7038834 w 7290402"/>
              <a:gd name="connsiteY0" fmla="*/ 9088948 h 9312385"/>
              <a:gd name="connsiteX1" fmla="*/ 2749906 w 7290402"/>
              <a:gd name="connsiteY1" fmla="*/ 3975484 h 9312385"/>
              <a:gd name="connsiteX2" fmla="*/ 85839 w 7290402"/>
              <a:gd name="connsiteY2" fmla="*/ -1 h 9312385"/>
              <a:gd name="connsiteX0" fmla="*/ 4805991 w 5057559"/>
              <a:gd name="connsiteY0" fmla="*/ 5731371 h 5954808"/>
              <a:gd name="connsiteX1" fmla="*/ 517063 w 5057559"/>
              <a:gd name="connsiteY1" fmla="*/ 617907 h 5954808"/>
              <a:gd name="connsiteX2" fmla="*/ 4277265 w 5057559"/>
              <a:gd name="connsiteY2" fmla="*/ 2800307 h 5954808"/>
              <a:gd name="connsiteX0" fmla="*/ 1487679 w 2846320"/>
              <a:gd name="connsiteY0" fmla="*/ 2931063 h 4163161"/>
              <a:gd name="connsiteX1" fmla="*/ 1124568 w 2846320"/>
              <a:gd name="connsiteY1" fmla="*/ 1809789 h 4163161"/>
              <a:gd name="connsiteX2" fmla="*/ 958953 w 2846320"/>
              <a:gd name="connsiteY2" fmla="*/ -1 h 4163161"/>
              <a:gd name="connsiteX0" fmla="*/ 1487679 w 2356229"/>
              <a:gd name="connsiteY0" fmla="*/ 2931063 h 3567710"/>
              <a:gd name="connsiteX1" fmla="*/ 1124568 w 2356229"/>
              <a:gd name="connsiteY1" fmla="*/ 1809789 h 3567710"/>
              <a:gd name="connsiteX2" fmla="*/ 958953 w 2356229"/>
              <a:gd name="connsiteY2" fmla="*/ -1 h 3567710"/>
              <a:gd name="connsiteX0" fmla="*/ 1793750 w 2431734"/>
              <a:gd name="connsiteY0" fmla="*/ 3211881 h 3654266"/>
              <a:gd name="connsiteX1" fmla="*/ 1124568 w 2431734"/>
              <a:gd name="connsiteY1" fmla="*/ 1809789 h 3654266"/>
              <a:gd name="connsiteX2" fmla="*/ 958953 w 2431734"/>
              <a:gd name="connsiteY2" fmla="*/ -1 h 3654266"/>
              <a:gd name="connsiteX0" fmla="*/ 1793750 w 1793750"/>
              <a:gd name="connsiteY0" fmla="*/ 3211881 h 3211880"/>
              <a:gd name="connsiteX1" fmla="*/ 1124568 w 1793750"/>
              <a:gd name="connsiteY1" fmla="*/ 1809789 h 3211880"/>
              <a:gd name="connsiteX2" fmla="*/ 958953 w 1793750"/>
              <a:gd name="connsiteY2" fmla="*/ -1 h 3211880"/>
              <a:gd name="connsiteX0" fmla="*/ 1016648 w 1016648"/>
              <a:gd name="connsiteY0" fmla="*/ 3211881 h 3211880"/>
              <a:gd name="connsiteX1" fmla="*/ 347466 w 1016648"/>
              <a:gd name="connsiteY1" fmla="*/ 1809789 h 3211880"/>
              <a:gd name="connsiteX2" fmla="*/ 181851 w 1016648"/>
              <a:gd name="connsiteY2" fmla="*/ -1 h 3211880"/>
              <a:gd name="connsiteX0" fmla="*/ 1006254 w 1006254"/>
              <a:gd name="connsiteY0" fmla="*/ 3211881 h 3211880"/>
              <a:gd name="connsiteX1" fmla="*/ 337072 w 1006254"/>
              <a:gd name="connsiteY1" fmla="*/ 1809789 h 3211880"/>
              <a:gd name="connsiteX2" fmla="*/ 171457 w 1006254"/>
              <a:gd name="connsiteY2" fmla="*/ -1 h 3211880"/>
              <a:gd name="connsiteX0" fmla="*/ 834797 w 834797"/>
              <a:gd name="connsiteY0" fmla="*/ 3211881 h 3211880"/>
              <a:gd name="connsiteX1" fmla="*/ 165615 w 834797"/>
              <a:gd name="connsiteY1" fmla="*/ 1809789 h 3211880"/>
              <a:gd name="connsiteX2" fmla="*/ 0 w 834797"/>
              <a:gd name="connsiteY2" fmla="*/ -1 h 3211880"/>
              <a:gd name="connsiteX0" fmla="*/ 834797 w 834797"/>
              <a:gd name="connsiteY0" fmla="*/ 3211881 h 3211880"/>
              <a:gd name="connsiteX1" fmla="*/ 165615 w 834797"/>
              <a:gd name="connsiteY1" fmla="*/ 1809789 h 3211880"/>
              <a:gd name="connsiteX2" fmla="*/ 0 w 834797"/>
              <a:gd name="connsiteY2" fmla="*/ -1 h 3211880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873844 w 873844"/>
              <a:gd name="connsiteY0" fmla="*/ 2690916 h 2690915"/>
              <a:gd name="connsiteX1" fmla="*/ 204662 w 873844"/>
              <a:gd name="connsiteY1" fmla="*/ 1288824 h 2690915"/>
              <a:gd name="connsiteX2" fmla="*/ 0 w 873844"/>
              <a:gd name="connsiteY2" fmla="*/ -1 h 2690915"/>
              <a:gd name="connsiteX0" fmla="*/ 1166778 w 1166778"/>
              <a:gd name="connsiteY0" fmla="*/ 747257 h 1381682"/>
              <a:gd name="connsiteX1" fmla="*/ 204662 w 1166778"/>
              <a:gd name="connsiteY1" fmla="*/ 1288824 h 1381682"/>
              <a:gd name="connsiteX2" fmla="*/ 0 w 1166778"/>
              <a:gd name="connsiteY2" fmla="*/ -1 h 1381682"/>
              <a:gd name="connsiteX0" fmla="*/ 1166778 w 1166778"/>
              <a:gd name="connsiteY0" fmla="*/ 747257 h 747257"/>
              <a:gd name="connsiteX1" fmla="*/ 0 w 1166778"/>
              <a:gd name="connsiteY1" fmla="*/ -1 h 747257"/>
              <a:gd name="connsiteX0" fmla="*/ 1100952 w 1100953"/>
              <a:gd name="connsiteY0" fmla="*/ 143513 h 143512"/>
              <a:gd name="connsiteX1" fmla="*/ 0 w 1100953"/>
              <a:gd name="connsiteY1" fmla="*/ -1 h 143512"/>
              <a:gd name="connsiteX0" fmla="*/ 821619 w 821620"/>
              <a:gd name="connsiteY0" fmla="*/ 5614 h 5613"/>
              <a:gd name="connsiteX1" fmla="*/ 0 w 821620"/>
              <a:gd name="connsiteY1" fmla="*/ 1 h 5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1620" h="5613">
                <a:moveTo>
                  <a:pt x="821619" y="5614"/>
                </a:moveTo>
                <a:lnTo>
                  <a:pt x="0" y="1"/>
                </a:lnTo>
              </a:path>
            </a:pathLst>
          </a:custGeom>
          <a:ln w="38100">
            <a:solidFill>
              <a:srgbClr val="0070C0"/>
            </a:solidFill>
            <a:prstDash val="dash"/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FFFFFF"/>
                </a:glo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D869B6-05A2-65B1-0E54-B70FA9C75E99}"/>
              </a:ext>
            </a:extLst>
          </p:cNvPr>
          <p:cNvSpPr/>
          <p:nvPr/>
        </p:nvSpPr>
        <p:spPr>
          <a:xfrm>
            <a:off x="4723247" y="1840779"/>
            <a:ext cx="1635373" cy="21912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9422F9B-1184-E717-33A3-E24BF5D24298}"/>
              </a:ext>
            </a:extLst>
          </p:cNvPr>
          <p:cNvCxnSpPr>
            <a:cxnSpLocks/>
          </p:cNvCxnSpPr>
          <p:nvPr/>
        </p:nvCxnSpPr>
        <p:spPr>
          <a:xfrm>
            <a:off x="5101060" y="1290933"/>
            <a:ext cx="159828" cy="65940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C5167C3-1BA4-2072-89A1-98C4ACEBD315}"/>
              </a:ext>
            </a:extLst>
          </p:cNvPr>
          <p:cNvSpPr txBox="1"/>
          <p:nvPr/>
        </p:nvSpPr>
        <p:spPr>
          <a:xfrm>
            <a:off x="4869412" y="795039"/>
            <a:ext cx="1075879" cy="584775"/>
          </a:xfrm>
          <a:prstGeom prst="rect">
            <a:avLst/>
          </a:prstGeom>
          <a:solidFill>
            <a:srgbClr val="FFFFFF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Infiltration Trenches</a:t>
            </a: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AB79A475-37E1-2859-EBB9-2BB3FA9167A2}"/>
              </a:ext>
            </a:extLst>
          </p:cNvPr>
          <p:cNvSpPr/>
          <p:nvPr/>
        </p:nvSpPr>
        <p:spPr>
          <a:xfrm rot="12176762" flipH="1" flipV="1">
            <a:off x="2058658" y="1295173"/>
            <a:ext cx="495714" cy="169282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B16E08-5E9E-1F25-862E-7D75304FB6C3}"/>
              </a:ext>
            </a:extLst>
          </p:cNvPr>
          <p:cNvSpPr/>
          <p:nvPr/>
        </p:nvSpPr>
        <p:spPr>
          <a:xfrm>
            <a:off x="5305090" y="5688174"/>
            <a:ext cx="3876955" cy="1161369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03B60F-E42E-DF31-851E-0F8DCA7BEE9F}"/>
              </a:ext>
            </a:extLst>
          </p:cNvPr>
          <p:cNvSpPr/>
          <p:nvPr/>
        </p:nvSpPr>
        <p:spPr>
          <a:xfrm>
            <a:off x="5302708" y="5688174"/>
            <a:ext cx="3879337" cy="325766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Westmoreland, Shields Farm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8/8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59945B-C6A9-CC4C-EF89-911E526AB237}"/>
              </a:ext>
            </a:extLst>
          </p:cNvPr>
          <p:cNvSpPr txBox="1"/>
          <p:nvPr/>
        </p:nvSpPr>
        <p:spPr>
          <a:xfrm>
            <a:off x="5302708" y="6013940"/>
            <a:ext cx="4143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Detention Basin on upper site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Crosspipes, through-the-bank pipes, and infiltration basins on bottom of site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4DFF52-F47C-148D-DE21-22DF124457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83</a:t>
            </a:fld>
            <a:endParaRPr lang="en-US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F9174-57FA-4CC8-B430-8DFBBA70F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89EC6CF1-635A-61F6-2261-E98F72069A25}"/>
              </a:ext>
            </a:extLst>
          </p:cNvPr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9143999" cy="6857999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3A0F2D24-8376-C5A8-7004-C324683CB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3087" y="484325"/>
            <a:ext cx="1093229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</a:t>
            </a:r>
          </a:p>
        </p:txBody>
      </p:sp>
      <p:pic>
        <p:nvPicPr>
          <p:cNvPr id="11" name="Picture 4" descr="Pennsylvania County Map (Printable State Map with County Lines) – DIY  Projects, Patterns, Monograms, Designs, Templates">
            <a:extLst>
              <a:ext uri="{FF2B5EF4-FFF2-40B4-BE49-F238E27FC236}">
                <a16:creationId xmlns:a16="http://schemas.microsoft.com/office/drawing/2014/main" id="{B4F73F3C-132E-D346-59F3-A4CC968276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03598" y="342900"/>
            <a:ext cx="3577545" cy="205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C8004E8-6CF1-9A1B-9337-A80421901511}"/>
              </a:ext>
            </a:extLst>
          </p:cNvPr>
          <p:cNvSpPr/>
          <p:nvPr/>
        </p:nvSpPr>
        <p:spPr>
          <a:xfrm>
            <a:off x="96143" y="68584"/>
            <a:ext cx="8885000" cy="2354341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A574DD3-ECCD-E814-0EBA-F4EF96336860}"/>
              </a:ext>
            </a:extLst>
          </p:cNvPr>
          <p:cNvSpPr/>
          <p:nvPr/>
        </p:nvSpPr>
        <p:spPr>
          <a:xfrm>
            <a:off x="96937" y="68585"/>
            <a:ext cx="8884205" cy="415315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Project Walkthrough: Montgomery County, Webber Rd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73AA0AE-49C2-16F5-2906-5BF188FB577B}"/>
              </a:ext>
            </a:extLst>
          </p:cNvPr>
          <p:cNvSpPr txBox="1"/>
          <p:nvPr/>
        </p:nvSpPr>
        <p:spPr>
          <a:xfrm>
            <a:off x="108843" y="483900"/>
            <a:ext cx="56319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2016: $24K Grant, $2K in-kind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Badly eroded ditch along suburban road.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Installed storm sewer, but with grass sale over top to promote infiltration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7ECA46C-FA64-1A3F-69F5-828D32C19596}"/>
              </a:ext>
            </a:extLst>
          </p:cNvPr>
          <p:cNvSpPr/>
          <p:nvPr/>
        </p:nvSpPr>
        <p:spPr>
          <a:xfrm>
            <a:off x="7476644" y="1410972"/>
            <a:ext cx="137160" cy="13716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27" name="Picture 4" descr="Pennsylvania County Map (Printable State Map with County Lines) – DIY  Projects, Patterns, Monograms, Designs, Templates">
            <a:extLst>
              <a:ext uri="{FF2B5EF4-FFF2-40B4-BE49-F238E27FC236}">
                <a16:creationId xmlns:a16="http://schemas.microsoft.com/office/drawing/2014/main" id="{5C7CE20A-D093-DEE7-FC9E-BF4B045E21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50636" y="483900"/>
            <a:ext cx="3220617" cy="185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6EFA472A-5601-5204-E863-0CC83BBE271F}"/>
              </a:ext>
            </a:extLst>
          </p:cNvPr>
          <p:cNvSpPr/>
          <p:nvPr/>
        </p:nvSpPr>
        <p:spPr>
          <a:xfrm>
            <a:off x="8361718" y="1733426"/>
            <a:ext cx="422031" cy="401995"/>
          </a:xfrm>
          <a:prstGeom prst="star5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26841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478847" cy="6858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2" name="Rounded Rectangle 11"/>
          <p:cNvSpPr/>
          <p:nvPr/>
        </p:nvSpPr>
        <p:spPr>
          <a:xfrm>
            <a:off x="5478847" y="5687313"/>
            <a:ext cx="3526364" cy="834450"/>
          </a:xfrm>
          <a:prstGeom prst="roundRect">
            <a:avLst/>
          </a:prstGeom>
          <a:effectLst>
            <a:softEdge rad="63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Yards and drives drain to road.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Nowhere to outlet ditches.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59A504-97C1-4286-FECF-505005D4DBA8}"/>
              </a:ext>
            </a:extLst>
          </p:cNvPr>
          <p:cNvSpPr txBox="1"/>
          <p:nvPr/>
        </p:nvSpPr>
        <p:spPr>
          <a:xfrm>
            <a:off x="5482050" y="5092591"/>
            <a:ext cx="297323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oper Black"/>
                <a:ea typeface="+mn-ea"/>
                <a:cs typeface="Times New Roman"/>
              </a:rPr>
              <a:t>The Problem: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oper Black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A6E936-57F1-D70E-D9A8-74DD8DD4EB1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8846" y="0"/>
            <a:ext cx="3665153" cy="6858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03F524F3-4FDF-C02C-CAB9-0EF44F7E66CC}"/>
              </a:ext>
            </a:extLst>
          </p:cNvPr>
          <p:cNvSpPr/>
          <p:nvPr/>
        </p:nvSpPr>
        <p:spPr>
          <a:xfrm rot="12176762" flipV="1">
            <a:off x="2720974" y="3808509"/>
            <a:ext cx="191410" cy="539106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BB1E98B-F49E-3DC2-6D12-20781A271530}"/>
              </a:ext>
            </a:extLst>
          </p:cNvPr>
          <p:cNvCxnSpPr>
            <a:cxnSpLocks/>
          </p:cNvCxnSpPr>
          <p:nvPr/>
        </p:nvCxnSpPr>
        <p:spPr>
          <a:xfrm>
            <a:off x="3335283" y="2071860"/>
            <a:ext cx="16628" cy="114328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0320260-9CB3-02FD-4EC5-6B7CEEC3448E}"/>
              </a:ext>
            </a:extLst>
          </p:cNvPr>
          <p:cNvSpPr txBox="1"/>
          <p:nvPr/>
        </p:nvSpPr>
        <p:spPr>
          <a:xfrm>
            <a:off x="2525704" y="1401454"/>
            <a:ext cx="1408121" cy="830997"/>
          </a:xfrm>
          <a:prstGeom prst="rect">
            <a:avLst/>
          </a:prstGeom>
          <a:solidFill>
            <a:srgbClr val="FFFFFF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Numerous house and hard drains</a:t>
            </a: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116E8190-E44D-23A8-8D18-4AB1F48C5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29" y="0"/>
            <a:ext cx="1195329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BEFORE</a:t>
            </a:r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09178123-BDD4-0508-D690-C500A08A6D71}"/>
              </a:ext>
            </a:extLst>
          </p:cNvPr>
          <p:cNvSpPr/>
          <p:nvPr/>
        </p:nvSpPr>
        <p:spPr>
          <a:xfrm rot="12176762" flipH="1" flipV="1">
            <a:off x="317329" y="3192282"/>
            <a:ext cx="1130919" cy="45719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A081402E-7C47-2FEE-D480-118505AECA55}"/>
              </a:ext>
            </a:extLst>
          </p:cNvPr>
          <p:cNvSpPr/>
          <p:nvPr/>
        </p:nvSpPr>
        <p:spPr>
          <a:xfrm rot="12176762">
            <a:off x="6683378" y="2103064"/>
            <a:ext cx="339991" cy="886462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AC1556-FEA9-7F53-BB2C-F0180DD63C9F}"/>
              </a:ext>
            </a:extLst>
          </p:cNvPr>
          <p:cNvSpPr txBox="1"/>
          <p:nvPr/>
        </p:nvSpPr>
        <p:spPr>
          <a:xfrm>
            <a:off x="1984185" y="481476"/>
            <a:ext cx="2491157" cy="584775"/>
          </a:xfrm>
          <a:prstGeom prst="rect">
            <a:avLst/>
          </a:prstGeom>
          <a:solidFill>
            <a:srgbClr val="FFFFFF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No outlets due to houses, badly eroded ditches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0CCCA2-E5FB-79A2-251A-30287D95C08E}"/>
              </a:ext>
            </a:extLst>
          </p:cNvPr>
          <p:cNvSpPr/>
          <p:nvPr/>
        </p:nvSpPr>
        <p:spPr>
          <a:xfrm>
            <a:off x="15195" y="5936373"/>
            <a:ext cx="3876955" cy="910541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2CC33D8-7818-6322-D840-3CE70259701D}"/>
              </a:ext>
            </a:extLst>
          </p:cNvPr>
          <p:cNvSpPr/>
          <p:nvPr/>
        </p:nvSpPr>
        <p:spPr>
          <a:xfrm>
            <a:off x="12813" y="5936373"/>
            <a:ext cx="3879337" cy="325766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Montgomery, Webber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Rd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2/7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F8E1FD-4178-295E-D2B0-4B53E8EF44E0}"/>
              </a:ext>
            </a:extLst>
          </p:cNvPr>
          <p:cNvSpPr txBox="1"/>
          <p:nvPr/>
        </p:nvSpPr>
        <p:spPr>
          <a:xfrm>
            <a:off x="12814" y="6262139"/>
            <a:ext cx="3876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Grass Swale constructed over newly installed storm sewer.</a:t>
            </a:r>
          </a:p>
        </p:txBody>
      </p:sp>
    </p:spTree>
    <p:extLst>
      <p:ext uri="{BB962C8B-B14F-4D97-AF65-F5344CB8AC3E}">
        <p14:creationId xmlns:p14="http://schemas.microsoft.com/office/powerpoint/2010/main" val="130031317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C7BFD4-1A15-6446-4785-7087C635DB6A}"/>
              </a:ext>
            </a:extLst>
          </p:cNvPr>
          <p:cNvSpPr txBox="1"/>
          <p:nvPr/>
        </p:nvSpPr>
        <p:spPr>
          <a:xfrm>
            <a:off x="104815" y="747019"/>
            <a:ext cx="3676650" cy="1938992"/>
          </a:xfrm>
          <a:prstGeom prst="rect">
            <a:avLst/>
          </a:prstGeom>
          <a:solidFill>
            <a:srgbClr val="FFFFCC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Site Plan: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Drop inlets and storm sewer</a:t>
            </a:r>
          </a:p>
          <a:p>
            <a:pPr marL="228600" indent="-228600" defTabSz="91440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Grassed swale</a:t>
            </a:r>
            <a:r>
              <a:rPr lang="en-US" kern="0">
                <a:latin typeface="Arial"/>
                <a:cs typeface="Arial"/>
                <a:sym typeface="Arial"/>
              </a:rPr>
              <a:t> over storm pipes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to promote infiltration and alleviate landowner concerns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3F3F57-5F41-B58D-2A47-A562AE12C6C5}"/>
              </a:ext>
            </a:extLst>
          </p:cNvPr>
          <p:cNvSpPr/>
          <p:nvPr/>
        </p:nvSpPr>
        <p:spPr>
          <a:xfrm>
            <a:off x="2381" y="5947459"/>
            <a:ext cx="3876955" cy="910541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1FD638-88AE-739D-3704-B766ED421AA8}"/>
              </a:ext>
            </a:extLst>
          </p:cNvPr>
          <p:cNvSpPr/>
          <p:nvPr/>
        </p:nvSpPr>
        <p:spPr>
          <a:xfrm>
            <a:off x="-1" y="5947459"/>
            <a:ext cx="3879337" cy="325766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Montgomery, Webber Rd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3/7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54C46D-E902-8881-815B-1DE1A1E14B89}"/>
              </a:ext>
            </a:extLst>
          </p:cNvPr>
          <p:cNvSpPr txBox="1"/>
          <p:nvPr/>
        </p:nvSpPr>
        <p:spPr>
          <a:xfrm>
            <a:off x="0" y="6273225"/>
            <a:ext cx="3876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Grass Swale constructed over newly installed storm sewer.</a:t>
            </a:r>
          </a:p>
        </p:txBody>
      </p:sp>
    </p:spTree>
    <p:extLst>
      <p:ext uri="{BB962C8B-B14F-4D97-AF65-F5344CB8AC3E}">
        <p14:creationId xmlns:p14="http://schemas.microsoft.com/office/powerpoint/2010/main" val="104134601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5D7CC-C2FE-B657-8D7F-9E02BA834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787E8C4-70EC-DE70-0F53-FDB52CA1870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D4BD50-CF94-883C-5067-9346E37621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674" t="35007" r="-367" b="22491"/>
          <a:stretch/>
        </p:blipFill>
        <p:spPr>
          <a:xfrm>
            <a:off x="1" y="0"/>
            <a:ext cx="9143999" cy="2286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2" name="Text Box 8">
            <a:extLst>
              <a:ext uri="{FF2B5EF4-FFF2-40B4-BE49-F238E27FC236}">
                <a16:creationId xmlns:a16="http://schemas.microsoft.com/office/drawing/2014/main" id="{3B77F891-AADF-A109-9FBC-B57FD9BEE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146199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BEFORE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DFFD545-DE92-5A11-2BE4-FD9718F883C6}"/>
              </a:ext>
            </a:extLst>
          </p:cNvPr>
          <p:cNvCxnSpPr>
            <a:cxnSpLocks/>
          </p:cNvCxnSpPr>
          <p:nvPr/>
        </p:nvCxnSpPr>
        <p:spPr>
          <a:xfrm>
            <a:off x="5124450" y="485775"/>
            <a:ext cx="428625" cy="657225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0687BF7-C32F-7ABD-F1BB-0C56CE8C93CE}"/>
              </a:ext>
            </a:extLst>
          </p:cNvPr>
          <p:cNvCxnSpPr>
            <a:cxnSpLocks/>
          </p:cNvCxnSpPr>
          <p:nvPr/>
        </p:nvCxnSpPr>
        <p:spPr>
          <a:xfrm flipH="1">
            <a:off x="4343400" y="504824"/>
            <a:ext cx="352424" cy="65246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FAB9AFC-4213-8F2B-4A1F-3659C8FAEA1D}"/>
              </a:ext>
            </a:extLst>
          </p:cNvPr>
          <p:cNvSpPr txBox="1"/>
          <p:nvPr/>
        </p:nvSpPr>
        <p:spPr>
          <a:xfrm>
            <a:off x="3781426" y="241252"/>
            <a:ext cx="1771650" cy="34471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L="0" defTabSz="914400" eaLnBrk="1" latinLnBrk="0" hangingPunct="1">
              <a:defRPr sz="2000">
                <a:solidFill>
                  <a:srgbClr val="000000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Eroded Ditch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C62A571-8A3F-66C6-1426-F3E1F8685C0A}"/>
              </a:ext>
            </a:extLst>
          </p:cNvPr>
          <p:cNvSpPr/>
          <p:nvPr/>
        </p:nvSpPr>
        <p:spPr>
          <a:xfrm>
            <a:off x="5267045" y="5947457"/>
            <a:ext cx="3876955" cy="910541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3055F5-D47A-30AE-7562-C146219ABF00}"/>
              </a:ext>
            </a:extLst>
          </p:cNvPr>
          <p:cNvSpPr/>
          <p:nvPr/>
        </p:nvSpPr>
        <p:spPr>
          <a:xfrm>
            <a:off x="5264663" y="5947457"/>
            <a:ext cx="3879337" cy="325766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Montgomery, Webber Rd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4/7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EB73DC-9910-9C3B-903F-A67043EA5617}"/>
              </a:ext>
            </a:extLst>
          </p:cNvPr>
          <p:cNvSpPr txBox="1"/>
          <p:nvPr/>
        </p:nvSpPr>
        <p:spPr>
          <a:xfrm>
            <a:off x="5264664" y="6273223"/>
            <a:ext cx="3876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Grass Swale constructed over newly installed storm sewer.</a:t>
            </a:r>
          </a:p>
        </p:txBody>
      </p:sp>
    </p:spTree>
    <p:extLst>
      <p:ext uri="{BB962C8B-B14F-4D97-AF65-F5344CB8AC3E}">
        <p14:creationId xmlns:p14="http://schemas.microsoft.com/office/powerpoint/2010/main" val="421225206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BD7F5-45A3-62D1-B81E-8DD3486F2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5504B8C-1E8A-9449-8A48-1C92B204B50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A4E32F-00AA-8615-01F9-15E5657A5ED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674" t="35007" r="-367" b="22491"/>
          <a:stretch/>
        </p:blipFill>
        <p:spPr>
          <a:xfrm>
            <a:off x="1" y="0"/>
            <a:ext cx="9143999" cy="2286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F4CD1F-1F4B-9212-B784-32168E557C5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3651" b="25830"/>
          <a:stretch/>
        </p:blipFill>
        <p:spPr>
          <a:xfrm>
            <a:off x="0" y="2286000"/>
            <a:ext cx="9144000" cy="2286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2" name="Text Box 8">
            <a:extLst>
              <a:ext uri="{FF2B5EF4-FFF2-40B4-BE49-F238E27FC236}">
                <a16:creationId xmlns:a16="http://schemas.microsoft.com/office/drawing/2014/main" id="{B7F82A44-96BC-008E-A4D6-F00364002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146199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BEFORE</a:t>
            </a: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2E83C22A-2BE7-D172-DB50-8227068D9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2381250"/>
            <a:ext cx="1146199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DURING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31D2671-400E-7A16-E47B-1C5EDF6C9618}"/>
              </a:ext>
            </a:extLst>
          </p:cNvPr>
          <p:cNvSpPr/>
          <p:nvPr/>
        </p:nvSpPr>
        <p:spPr>
          <a:xfrm>
            <a:off x="1497024" y="3099971"/>
            <a:ext cx="457200" cy="457200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BB5E243-69C4-A402-6619-59024792871E}"/>
              </a:ext>
            </a:extLst>
          </p:cNvPr>
          <p:cNvSpPr/>
          <p:nvPr/>
        </p:nvSpPr>
        <p:spPr>
          <a:xfrm>
            <a:off x="3116274" y="3072229"/>
            <a:ext cx="457200" cy="457200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AA4A7D1-ECD5-51BD-A60F-42D997C7383D}"/>
              </a:ext>
            </a:extLst>
          </p:cNvPr>
          <p:cNvCxnSpPr>
            <a:cxnSpLocks/>
          </p:cNvCxnSpPr>
          <p:nvPr/>
        </p:nvCxnSpPr>
        <p:spPr>
          <a:xfrm>
            <a:off x="5124450" y="485775"/>
            <a:ext cx="428625" cy="657225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43984F4-52E6-0BDE-F931-76D73FA9D685}"/>
              </a:ext>
            </a:extLst>
          </p:cNvPr>
          <p:cNvCxnSpPr>
            <a:cxnSpLocks/>
          </p:cNvCxnSpPr>
          <p:nvPr/>
        </p:nvCxnSpPr>
        <p:spPr>
          <a:xfrm flipH="1">
            <a:off x="4343400" y="504824"/>
            <a:ext cx="352424" cy="65246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559F364-5852-F877-5683-0BE0F2A7DD37}"/>
              </a:ext>
            </a:extLst>
          </p:cNvPr>
          <p:cNvSpPr txBox="1"/>
          <p:nvPr/>
        </p:nvSpPr>
        <p:spPr>
          <a:xfrm>
            <a:off x="3781426" y="241252"/>
            <a:ext cx="1771650" cy="34471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L="0" defTabSz="914400" eaLnBrk="1" latinLnBrk="0" hangingPunct="1">
              <a:defRPr sz="2000">
                <a:solidFill>
                  <a:srgbClr val="000000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Eroded Ditch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C2D235A-32C5-43A8-C17C-68622DB945C6}"/>
              </a:ext>
            </a:extLst>
          </p:cNvPr>
          <p:cNvSpPr/>
          <p:nvPr/>
        </p:nvSpPr>
        <p:spPr>
          <a:xfrm>
            <a:off x="5267045" y="5947457"/>
            <a:ext cx="3876955" cy="910541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A9391A-5264-4F95-2C15-3F0BBEC93C1E}"/>
              </a:ext>
            </a:extLst>
          </p:cNvPr>
          <p:cNvSpPr/>
          <p:nvPr/>
        </p:nvSpPr>
        <p:spPr>
          <a:xfrm>
            <a:off x="5264663" y="5947457"/>
            <a:ext cx="3879337" cy="325766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Montgomery, Webber Rd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4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/7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B56307-FA02-6AF9-7BB0-49154EDF76EA}"/>
              </a:ext>
            </a:extLst>
          </p:cNvPr>
          <p:cNvSpPr txBox="1"/>
          <p:nvPr/>
        </p:nvSpPr>
        <p:spPr>
          <a:xfrm>
            <a:off x="5264664" y="6273223"/>
            <a:ext cx="3876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Grass Swale constructed over newly installed storm sewer.</a:t>
            </a:r>
          </a:p>
        </p:txBody>
      </p:sp>
    </p:spTree>
    <p:extLst>
      <p:ext uri="{BB962C8B-B14F-4D97-AF65-F5344CB8AC3E}">
        <p14:creationId xmlns:p14="http://schemas.microsoft.com/office/powerpoint/2010/main" val="93506294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A1835-5400-9AA1-2F91-17FD9FE9B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E797E6C-7F42-9ECE-CCEE-0DA5E2F81CD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1CEF11-804F-603C-1972-79F70CF0FA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674" t="35007" r="-367" b="22491"/>
          <a:stretch/>
        </p:blipFill>
        <p:spPr>
          <a:xfrm>
            <a:off x="1" y="0"/>
            <a:ext cx="9143999" cy="2286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D4395D-F29E-1E8D-A919-B583B6E32C3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3651" b="25830"/>
          <a:stretch/>
        </p:blipFill>
        <p:spPr>
          <a:xfrm>
            <a:off x="0" y="2286000"/>
            <a:ext cx="9144000" cy="2286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E36AAF-EAC5-ED24-6CA1-238785CB9F8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40" t="39455" r="-405" b="23826"/>
          <a:stretch/>
        </p:blipFill>
        <p:spPr>
          <a:xfrm>
            <a:off x="0" y="4572000"/>
            <a:ext cx="9182100" cy="2286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2" name="Text Box 8">
            <a:extLst>
              <a:ext uri="{FF2B5EF4-FFF2-40B4-BE49-F238E27FC236}">
                <a16:creationId xmlns:a16="http://schemas.microsoft.com/office/drawing/2014/main" id="{DBD60A89-8C77-590F-AB78-22502D71A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146199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BEFORE</a:t>
            </a: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28B5386A-7A2A-2E0F-C911-14ECE0084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2381250"/>
            <a:ext cx="1146199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DURING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939ED459-9C94-BB97-8AE5-408D196D3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99" y="4665077"/>
            <a:ext cx="1146199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AFTER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82D31B7-A790-9E40-C75B-890BF0E38803}"/>
              </a:ext>
            </a:extLst>
          </p:cNvPr>
          <p:cNvSpPr/>
          <p:nvPr/>
        </p:nvSpPr>
        <p:spPr>
          <a:xfrm>
            <a:off x="5248275" y="5257800"/>
            <a:ext cx="457200" cy="457200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BB66EAD-4434-69BE-3001-F64E464C744C}"/>
              </a:ext>
            </a:extLst>
          </p:cNvPr>
          <p:cNvSpPr/>
          <p:nvPr/>
        </p:nvSpPr>
        <p:spPr>
          <a:xfrm>
            <a:off x="3324225" y="5257800"/>
            <a:ext cx="457200" cy="457200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BD9747C-3653-C294-3663-EAEB8716E916}"/>
              </a:ext>
            </a:extLst>
          </p:cNvPr>
          <p:cNvSpPr/>
          <p:nvPr/>
        </p:nvSpPr>
        <p:spPr>
          <a:xfrm>
            <a:off x="325449" y="5279023"/>
            <a:ext cx="457200" cy="457200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1ECCF4F-942F-7AA5-768D-BF6D0E00C371}"/>
              </a:ext>
            </a:extLst>
          </p:cNvPr>
          <p:cNvSpPr/>
          <p:nvPr/>
        </p:nvSpPr>
        <p:spPr>
          <a:xfrm>
            <a:off x="1630374" y="5317123"/>
            <a:ext cx="457200" cy="457200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DB40952-1D35-6B6F-16DC-45B28AC0EFD3}"/>
              </a:ext>
            </a:extLst>
          </p:cNvPr>
          <p:cNvSpPr/>
          <p:nvPr/>
        </p:nvSpPr>
        <p:spPr>
          <a:xfrm>
            <a:off x="1497024" y="3099971"/>
            <a:ext cx="457200" cy="457200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46AF76E-C1AB-12B6-DB62-314C2D36A062}"/>
              </a:ext>
            </a:extLst>
          </p:cNvPr>
          <p:cNvSpPr/>
          <p:nvPr/>
        </p:nvSpPr>
        <p:spPr>
          <a:xfrm>
            <a:off x="3116274" y="3072229"/>
            <a:ext cx="457200" cy="457200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D603A3C-426E-6345-9948-3E4F7B623F6D}"/>
              </a:ext>
            </a:extLst>
          </p:cNvPr>
          <p:cNvCxnSpPr>
            <a:cxnSpLocks/>
          </p:cNvCxnSpPr>
          <p:nvPr/>
        </p:nvCxnSpPr>
        <p:spPr>
          <a:xfrm>
            <a:off x="5124450" y="485775"/>
            <a:ext cx="428625" cy="657225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DF22769-707C-E4DC-BE21-CC11B916D32A}"/>
              </a:ext>
            </a:extLst>
          </p:cNvPr>
          <p:cNvCxnSpPr>
            <a:cxnSpLocks/>
          </p:cNvCxnSpPr>
          <p:nvPr/>
        </p:nvCxnSpPr>
        <p:spPr>
          <a:xfrm flipH="1">
            <a:off x="4343400" y="504824"/>
            <a:ext cx="352424" cy="65246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C1EF5F3-C800-4E17-5F78-C5CA10EB695D}"/>
              </a:ext>
            </a:extLst>
          </p:cNvPr>
          <p:cNvSpPr txBox="1"/>
          <p:nvPr/>
        </p:nvSpPr>
        <p:spPr>
          <a:xfrm>
            <a:off x="3781426" y="241252"/>
            <a:ext cx="1771650" cy="34471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L="0" defTabSz="914400" eaLnBrk="1" latinLnBrk="0" hangingPunct="1">
              <a:defRPr sz="2000">
                <a:solidFill>
                  <a:srgbClr val="000000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Eroded Ditch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D24E055-60FE-6B2D-3E4A-45280F729D07}"/>
              </a:ext>
            </a:extLst>
          </p:cNvPr>
          <p:cNvCxnSpPr>
            <a:cxnSpLocks/>
          </p:cNvCxnSpPr>
          <p:nvPr/>
        </p:nvCxnSpPr>
        <p:spPr>
          <a:xfrm>
            <a:off x="4538662" y="4888498"/>
            <a:ext cx="428625" cy="55371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4CFEC20-B3AB-268E-B081-2132385F275B}"/>
              </a:ext>
            </a:extLst>
          </p:cNvPr>
          <p:cNvCxnSpPr>
            <a:cxnSpLocks/>
          </p:cNvCxnSpPr>
          <p:nvPr/>
        </p:nvCxnSpPr>
        <p:spPr>
          <a:xfrm flipH="1">
            <a:off x="3109913" y="4791492"/>
            <a:ext cx="352424" cy="65246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6001D21-C4ED-3407-BC75-1845CAD0E8D0}"/>
              </a:ext>
            </a:extLst>
          </p:cNvPr>
          <p:cNvSpPr txBox="1"/>
          <p:nvPr/>
        </p:nvSpPr>
        <p:spPr>
          <a:xfrm>
            <a:off x="3121037" y="4658921"/>
            <a:ext cx="1574788" cy="34471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L="0" defTabSz="914400" eaLnBrk="1" latinLnBrk="0" hangingPunct="1">
              <a:defRPr sz="2000">
                <a:solidFill>
                  <a:srgbClr val="000000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Grass Swale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5C99A9-4EA3-C0F7-36FD-F62692BE5F02}"/>
              </a:ext>
            </a:extLst>
          </p:cNvPr>
          <p:cNvSpPr txBox="1"/>
          <p:nvPr/>
        </p:nvSpPr>
        <p:spPr>
          <a:xfrm>
            <a:off x="3082937" y="6314171"/>
            <a:ext cx="1574788" cy="34471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</p:spPr>
        <p:txBody>
          <a:bodyPr wrap="square" lIns="45720" tIns="18288" rIns="45720" bIns="18288">
            <a:spAutoFit/>
          </a:bodyPr>
          <a:lstStyle>
            <a:defPPr>
              <a:defRPr lang="en-US"/>
            </a:defPPr>
            <a:lvl1pPr marL="0" defTabSz="914400" eaLnBrk="1" latinLnBrk="0" hangingPunct="1">
              <a:defRPr sz="2000">
                <a:solidFill>
                  <a:srgbClr val="000000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Drop Inlets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5543584-F07A-1F02-FBA3-AF749AD7ABD7}"/>
              </a:ext>
            </a:extLst>
          </p:cNvPr>
          <p:cNvCxnSpPr>
            <a:cxnSpLocks/>
            <a:endCxn id="8" idx="4"/>
          </p:cNvCxnSpPr>
          <p:nvPr/>
        </p:nvCxnSpPr>
        <p:spPr>
          <a:xfrm flipH="1" flipV="1">
            <a:off x="3552825" y="5715000"/>
            <a:ext cx="188119" cy="71720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479016B8-BC45-AF6F-809A-4B95AEFA0A69}"/>
              </a:ext>
            </a:extLst>
          </p:cNvPr>
          <p:cNvSpPr/>
          <p:nvPr/>
        </p:nvSpPr>
        <p:spPr>
          <a:xfrm>
            <a:off x="5267045" y="5947457"/>
            <a:ext cx="3876955" cy="910541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CE75A29-8709-91FA-E5C6-FBE231481F79}"/>
              </a:ext>
            </a:extLst>
          </p:cNvPr>
          <p:cNvSpPr/>
          <p:nvPr/>
        </p:nvSpPr>
        <p:spPr>
          <a:xfrm>
            <a:off x="5264663" y="5947457"/>
            <a:ext cx="3879337" cy="325766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Montgomery, Webber Rd </a:t>
            </a:r>
            <a:r>
              <a:rPr lang="en-US" sz="2000" dirty="0">
                <a:solidFill>
                  <a:srgbClr val="FFFF00"/>
                </a:solidFill>
                <a:latin typeface="Times New Roman"/>
              </a:rPr>
              <a:t>4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/7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94E1F1-B184-1B51-1F7A-C43C5EF28227}"/>
              </a:ext>
            </a:extLst>
          </p:cNvPr>
          <p:cNvSpPr txBox="1"/>
          <p:nvPr/>
        </p:nvSpPr>
        <p:spPr>
          <a:xfrm>
            <a:off x="5264664" y="6273223"/>
            <a:ext cx="3876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Grass Swale constructed over newly installed storm sewer.</a:t>
            </a:r>
          </a:p>
        </p:txBody>
      </p:sp>
    </p:spTree>
    <p:extLst>
      <p:ext uri="{BB962C8B-B14F-4D97-AF65-F5344CB8AC3E}">
        <p14:creationId xmlns:p14="http://schemas.microsoft.com/office/powerpoint/2010/main" val="610518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F14C97-73AE-7C23-6288-F848F7DF0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09C022-64B0-495D-73C3-C49510B442EC}"/>
              </a:ext>
            </a:extLst>
          </p:cNvPr>
          <p:cNvSpPr/>
          <p:nvPr/>
        </p:nvSpPr>
        <p:spPr>
          <a:xfrm>
            <a:off x="0" y="-30508"/>
            <a:ext cx="9144000" cy="320040"/>
          </a:xfrm>
          <a:prstGeom prst="rect">
            <a:avLst/>
          </a:prstGeom>
          <a:gradFill>
            <a:gsLst>
              <a:gs pos="55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B90B3A4D-1DB7-A32B-19CD-74AA327EB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5650" y="-107391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Infiltration Practices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E88DE7FC-F6AD-A9FE-BEF1-546D9E92D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575" y="-86134"/>
            <a:ext cx="457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09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Introduction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65638D-F18E-52E2-7D79-60FF03BC5D05}"/>
              </a:ext>
            </a:extLst>
          </p:cNvPr>
          <p:cNvSpPr txBox="1"/>
          <p:nvPr/>
        </p:nvSpPr>
        <p:spPr>
          <a:xfrm>
            <a:off x="170080" y="660854"/>
            <a:ext cx="8826990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7338" marR="0" lvl="0" indent="-287338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Geology, Soils, and Infiltration rates vary widely across PA.</a:t>
            </a:r>
          </a:p>
          <a:p>
            <a:pPr marL="287338" marR="0" lvl="0" indent="-287338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latin typeface="Calibri" panose="020F0502020204030204"/>
            </a:endParaRPr>
          </a:p>
          <a:p>
            <a:pPr marL="287338" marR="0" lvl="0" indent="-287338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latin typeface="Calibri" panose="020F0502020204030204"/>
              </a:rPr>
              <a:t>Analysis may be needed to determine infiltration rates.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7338" marR="0" lvl="0" indent="-287338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Geologic map of Pennsylvania">
            <a:extLst>
              <a:ext uri="{FF2B5EF4-FFF2-40B4-BE49-F238E27FC236}">
                <a16:creationId xmlns:a16="http://schemas.microsoft.com/office/drawing/2014/main" id="{98730859-67E9-03A3-15E2-A819471F97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5270" y="2330160"/>
            <a:ext cx="7862942" cy="452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85869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EB542B9F-BF96-4536-C4C5-CAA01DC8B4A5}"/>
              </a:ext>
            </a:extLst>
          </p:cNvPr>
          <p:cNvCxnSpPr>
            <a:cxnSpLocks/>
          </p:cNvCxnSpPr>
          <p:nvPr/>
        </p:nvCxnSpPr>
        <p:spPr>
          <a:xfrm>
            <a:off x="3335283" y="2071860"/>
            <a:ext cx="16628" cy="114328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8B7B702-8441-7F3F-CD24-BB05CEB820C8}"/>
              </a:ext>
            </a:extLst>
          </p:cNvPr>
          <p:cNvSpPr txBox="1"/>
          <p:nvPr/>
        </p:nvSpPr>
        <p:spPr>
          <a:xfrm>
            <a:off x="2631222" y="1779472"/>
            <a:ext cx="1408121" cy="584775"/>
          </a:xfrm>
          <a:prstGeom prst="rect">
            <a:avLst/>
          </a:prstGeom>
          <a:solidFill>
            <a:srgbClr val="FFFFFF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Storm Sewer Inlet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E6D4B455-3016-3AB1-8FDB-6BFB2C09F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71" y="101600"/>
            <a:ext cx="1195329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AFTER</a:t>
            </a: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E31852C3-308B-89C5-97EF-B42B9AAB433B}"/>
              </a:ext>
            </a:extLst>
          </p:cNvPr>
          <p:cNvSpPr/>
          <p:nvPr/>
        </p:nvSpPr>
        <p:spPr>
          <a:xfrm rot="12176762" flipH="1" flipV="1">
            <a:off x="825329" y="2620641"/>
            <a:ext cx="1130919" cy="45719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B49B0BAA-4FFA-7B47-E283-381A7FBAA437}"/>
              </a:ext>
            </a:extLst>
          </p:cNvPr>
          <p:cNvSpPr/>
          <p:nvPr/>
        </p:nvSpPr>
        <p:spPr>
          <a:xfrm rot="12176762" flipH="1">
            <a:off x="1603197" y="4204076"/>
            <a:ext cx="736175" cy="978119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A1A09255-C7FB-CEAD-1E74-323755AD9B65}"/>
              </a:ext>
            </a:extLst>
          </p:cNvPr>
          <p:cNvSpPr/>
          <p:nvPr/>
        </p:nvSpPr>
        <p:spPr>
          <a:xfrm rot="12176762" flipH="1">
            <a:off x="5953310" y="2269479"/>
            <a:ext cx="870118" cy="750948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D573AE6-8EC0-0789-EC5C-AE52C506CF22}"/>
              </a:ext>
            </a:extLst>
          </p:cNvPr>
          <p:cNvCxnSpPr>
            <a:cxnSpLocks/>
          </p:cNvCxnSpPr>
          <p:nvPr/>
        </p:nvCxnSpPr>
        <p:spPr>
          <a:xfrm>
            <a:off x="7437682" y="1028700"/>
            <a:ext cx="0" cy="137329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A7DD3D9-3083-E757-834F-9ECA93722D4A}"/>
              </a:ext>
            </a:extLst>
          </p:cNvPr>
          <p:cNvCxnSpPr>
            <a:cxnSpLocks/>
          </p:cNvCxnSpPr>
          <p:nvPr/>
        </p:nvCxnSpPr>
        <p:spPr>
          <a:xfrm>
            <a:off x="8002832" y="749300"/>
            <a:ext cx="0" cy="137329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3071EC2-5170-8850-EBB2-7B018B7BA746}"/>
              </a:ext>
            </a:extLst>
          </p:cNvPr>
          <p:cNvCxnSpPr>
            <a:cxnSpLocks/>
          </p:cNvCxnSpPr>
          <p:nvPr/>
        </p:nvCxnSpPr>
        <p:spPr>
          <a:xfrm>
            <a:off x="8294932" y="628650"/>
            <a:ext cx="0" cy="137329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46DC5A0-C7C3-FDA6-7071-FD8139DFBA46}"/>
              </a:ext>
            </a:extLst>
          </p:cNvPr>
          <p:cNvSpPr txBox="1"/>
          <p:nvPr/>
        </p:nvSpPr>
        <p:spPr>
          <a:xfrm>
            <a:off x="7078943" y="563265"/>
            <a:ext cx="1408121" cy="584775"/>
          </a:xfrm>
          <a:prstGeom prst="rect">
            <a:avLst/>
          </a:prstGeom>
          <a:solidFill>
            <a:srgbClr val="FFFFFF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Storm Sewer Inlets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2F6CD7-29B8-85AE-57D1-A064EB9E3B71}"/>
              </a:ext>
            </a:extLst>
          </p:cNvPr>
          <p:cNvSpPr txBox="1"/>
          <p:nvPr/>
        </p:nvSpPr>
        <p:spPr>
          <a:xfrm>
            <a:off x="4504977" y="2774206"/>
            <a:ext cx="1408121" cy="338554"/>
          </a:xfrm>
          <a:prstGeom prst="rect">
            <a:avLst/>
          </a:prstGeom>
          <a:solidFill>
            <a:srgbClr val="FFFFFF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Grass Swale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69BAC5-3219-A3B0-F049-E52739374A66}"/>
              </a:ext>
            </a:extLst>
          </p:cNvPr>
          <p:cNvSpPr/>
          <p:nvPr/>
        </p:nvSpPr>
        <p:spPr>
          <a:xfrm>
            <a:off x="5267045" y="5947457"/>
            <a:ext cx="3876955" cy="910541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2A0CD7-C935-BDDA-C5FB-E3A66A278DF3}"/>
              </a:ext>
            </a:extLst>
          </p:cNvPr>
          <p:cNvSpPr/>
          <p:nvPr/>
        </p:nvSpPr>
        <p:spPr>
          <a:xfrm>
            <a:off x="5264663" y="5947457"/>
            <a:ext cx="3879337" cy="325766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Montgomery, Webber Rd </a:t>
            </a:r>
            <a:r>
              <a:rPr lang="en-US" sz="2000" dirty="0">
                <a:solidFill>
                  <a:srgbClr val="FFFF00"/>
                </a:solidFill>
                <a:latin typeface="Times New Roman"/>
              </a:rPr>
              <a:t>5/7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27E866D-1B9A-6E5A-E240-1C30DAD3F423}"/>
              </a:ext>
            </a:extLst>
          </p:cNvPr>
          <p:cNvSpPr txBox="1"/>
          <p:nvPr/>
        </p:nvSpPr>
        <p:spPr>
          <a:xfrm>
            <a:off x="5264664" y="6273223"/>
            <a:ext cx="3876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Grass Swale constructed over newly installed storm sewer.</a:t>
            </a:r>
          </a:p>
        </p:txBody>
      </p:sp>
    </p:spTree>
    <p:extLst>
      <p:ext uri="{BB962C8B-B14F-4D97-AF65-F5344CB8AC3E}">
        <p14:creationId xmlns:p14="http://schemas.microsoft.com/office/powerpoint/2010/main" val="194376603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91B04B4-621A-EA7D-9D61-E5298083E1E1}"/>
              </a:ext>
            </a:extLst>
          </p:cNvPr>
          <p:cNvCxnSpPr>
            <a:cxnSpLocks/>
          </p:cNvCxnSpPr>
          <p:nvPr/>
        </p:nvCxnSpPr>
        <p:spPr>
          <a:xfrm>
            <a:off x="3351457" y="0"/>
            <a:ext cx="0" cy="137329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4184EBD-BA20-91B0-EF84-8F593135F254}"/>
              </a:ext>
            </a:extLst>
          </p:cNvPr>
          <p:cNvCxnSpPr>
            <a:cxnSpLocks/>
          </p:cNvCxnSpPr>
          <p:nvPr/>
        </p:nvCxnSpPr>
        <p:spPr>
          <a:xfrm>
            <a:off x="3535607" y="138410"/>
            <a:ext cx="0" cy="137329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1843F0F-82B7-DF47-1FB8-C1D3652A9F34}"/>
              </a:ext>
            </a:extLst>
          </p:cNvPr>
          <p:cNvSpPr txBox="1"/>
          <p:nvPr/>
        </p:nvSpPr>
        <p:spPr>
          <a:xfrm>
            <a:off x="2983193" y="0"/>
            <a:ext cx="1408121" cy="584775"/>
          </a:xfrm>
          <a:prstGeom prst="rect">
            <a:avLst/>
          </a:prstGeom>
          <a:solidFill>
            <a:srgbClr val="FFFFFF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Storm Sewer Inlets</a:t>
            </a: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CF0EADD1-E811-BA17-9611-DED2ECCE63F3}"/>
              </a:ext>
            </a:extLst>
          </p:cNvPr>
          <p:cNvSpPr/>
          <p:nvPr/>
        </p:nvSpPr>
        <p:spPr>
          <a:xfrm rot="12176762" flipH="1" flipV="1">
            <a:off x="4149563" y="1874835"/>
            <a:ext cx="723735" cy="519227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06E9A7-DB79-149B-8242-949494B51D1B}"/>
              </a:ext>
            </a:extLst>
          </p:cNvPr>
          <p:cNvSpPr txBox="1"/>
          <p:nvPr/>
        </p:nvSpPr>
        <p:spPr>
          <a:xfrm>
            <a:off x="5269647" y="2922472"/>
            <a:ext cx="1408121" cy="830997"/>
          </a:xfrm>
          <a:prstGeom prst="rect">
            <a:avLst/>
          </a:prstGeom>
          <a:solidFill>
            <a:srgbClr val="FFFFFF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Grass Swale over storm sewer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614864A-84E7-0965-BBD8-B6CBA9B7CE41}"/>
              </a:ext>
            </a:extLst>
          </p:cNvPr>
          <p:cNvCxnSpPr>
            <a:cxnSpLocks/>
          </p:cNvCxnSpPr>
          <p:nvPr/>
        </p:nvCxnSpPr>
        <p:spPr>
          <a:xfrm>
            <a:off x="8288293" y="5539085"/>
            <a:ext cx="0" cy="137329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ABBFA28-13C7-6A95-3790-ED1A54C64232}"/>
              </a:ext>
            </a:extLst>
          </p:cNvPr>
          <p:cNvSpPr txBox="1"/>
          <p:nvPr/>
        </p:nvSpPr>
        <p:spPr>
          <a:xfrm>
            <a:off x="7735879" y="5400675"/>
            <a:ext cx="1408121" cy="584775"/>
          </a:xfrm>
          <a:prstGeom prst="rect">
            <a:avLst/>
          </a:prstGeom>
          <a:solidFill>
            <a:srgbClr val="FFFFFF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Storm Sewer Inlets</a:t>
            </a: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B2928E94-1E1D-6966-FA21-0F7A08DD1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71" y="101600"/>
            <a:ext cx="1195329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AFTER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800BF5-4A8A-174E-853B-9F147872F6DD}"/>
              </a:ext>
            </a:extLst>
          </p:cNvPr>
          <p:cNvSpPr/>
          <p:nvPr/>
        </p:nvSpPr>
        <p:spPr>
          <a:xfrm>
            <a:off x="2382" y="5985450"/>
            <a:ext cx="3876955" cy="910541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58B4F0-E1B3-4FFA-CBBE-CB8025B8DE27}"/>
              </a:ext>
            </a:extLst>
          </p:cNvPr>
          <p:cNvSpPr/>
          <p:nvPr/>
        </p:nvSpPr>
        <p:spPr>
          <a:xfrm>
            <a:off x="0" y="5985450"/>
            <a:ext cx="3879337" cy="325766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Montgomery, Webber Rd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6/7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226AF3-7C69-212A-882D-C606ED665E4C}"/>
              </a:ext>
            </a:extLst>
          </p:cNvPr>
          <p:cNvSpPr txBox="1"/>
          <p:nvPr/>
        </p:nvSpPr>
        <p:spPr>
          <a:xfrm>
            <a:off x="1" y="6311216"/>
            <a:ext cx="3876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Grass Swale constructed over newly installed storm sewer.</a:t>
            </a:r>
          </a:p>
        </p:txBody>
      </p:sp>
    </p:spTree>
    <p:extLst>
      <p:ext uri="{BB962C8B-B14F-4D97-AF65-F5344CB8AC3E}">
        <p14:creationId xmlns:p14="http://schemas.microsoft.com/office/powerpoint/2010/main" val="276163565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72000" cy="6858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4" name="Rounded Rectangle 3"/>
          <p:cNvSpPr/>
          <p:nvPr/>
        </p:nvSpPr>
        <p:spPr>
          <a:xfrm>
            <a:off x="5173980" y="3939738"/>
            <a:ext cx="3526364" cy="732849"/>
          </a:xfrm>
          <a:prstGeom prst="roundRect">
            <a:avLst/>
          </a:prstGeom>
          <a:effectLst>
            <a:softEdge rad="63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Constant ditch washouts, erosion into yards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2480" y="0"/>
            <a:ext cx="4572000" cy="681034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D6133CB3-F8A8-3F05-5DA0-5BDB545B20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81" y="120283"/>
            <a:ext cx="1195329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BEFORE</a:t>
            </a: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56A46EFE-546A-E75D-7236-CB7E7618E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8261" y="47659"/>
            <a:ext cx="1195329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AFTER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70CBEDB-9C11-F40D-5BEE-150192D78FCD}"/>
              </a:ext>
            </a:extLst>
          </p:cNvPr>
          <p:cNvCxnSpPr>
            <a:cxnSpLocks/>
          </p:cNvCxnSpPr>
          <p:nvPr/>
        </p:nvCxnSpPr>
        <p:spPr>
          <a:xfrm>
            <a:off x="7393232" y="509324"/>
            <a:ext cx="0" cy="137329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3">
            <a:extLst>
              <a:ext uri="{FF2B5EF4-FFF2-40B4-BE49-F238E27FC236}">
                <a16:creationId xmlns:a16="http://schemas.microsoft.com/office/drawing/2014/main" id="{3208E866-C3DE-78D7-F954-AB632E950348}"/>
              </a:ext>
            </a:extLst>
          </p:cNvPr>
          <p:cNvSpPr/>
          <p:nvPr/>
        </p:nvSpPr>
        <p:spPr>
          <a:xfrm rot="12176762" flipH="1">
            <a:off x="7271885" y="2309198"/>
            <a:ext cx="45719" cy="757202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393E2B-140B-DD66-C073-27F51B27A4E4}"/>
              </a:ext>
            </a:extLst>
          </p:cNvPr>
          <p:cNvSpPr txBox="1"/>
          <p:nvPr/>
        </p:nvSpPr>
        <p:spPr>
          <a:xfrm>
            <a:off x="6184419" y="3469173"/>
            <a:ext cx="1408121" cy="830997"/>
          </a:xfrm>
          <a:prstGeom prst="rect">
            <a:avLst/>
          </a:prstGeom>
          <a:solidFill>
            <a:srgbClr val="FFFFFF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Grass Swale over storm sewer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C0B428E-2FD7-249A-DD69-48715708E76C}"/>
              </a:ext>
            </a:extLst>
          </p:cNvPr>
          <p:cNvCxnSpPr>
            <a:cxnSpLocks/>
          </p:cNvCxnSpPr>
          <p:nvPr/>
        </p:nvCxnSpPr>
        <p:spPr>
          <a:xfrm>
            <a:off x="7786932" y="301625"/>
            <a:ext cx="0" cy="124340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12F0E7F-C23F-8080-D7AF-3F788901AD33}"/>
              </a:ext>
            </a:extLst>
          </p:cNvPr>
          <p:cNvSpPr txBox="1"/>
          <p:nvPr/>
        </p:nvSpPr>
        <p:spPr>
          <a:xfrm>
            <a:off x="6937162" y="130731"/>
            <a:ext cx="1408121" cy="584775"/>
          </a:xfrm>
          <a:prstGeom prst="rect">
            <a:avLst/>
          </a:prstGeom>
          <a:solidFill>
            <a:srgbClr val="FFFFFF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Storm Sewer Inlets</a:t>
            </a:r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84C832E6-4B22-6959-E83E-9F73578A6A2F}"/>
              </a:ext>
            </a:extLst>
          </p:cNvPr>
          <p:cNvSpPr/>
          <p:nvPr/>
        </p:nvSpPr>
        <p:spPr>
          <a:xfrm rot="12176762">
            <a:off x="2235631" y="2189057"/>
            <a:ext cx="389405" cy="1122730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281317-CE91-678E-7376-AB99E1905D5D}"/>
              </a:ext>
            </a:extLst>
          </p:cNvPr>
          <p:cNvSpPr txBox="1"/>
          <p:nvPr/>
        </p:nvSpPr>
        <p:spPr>
          <a:xfrm>
            <a:off x="85781" y="1089992"/>
            <a:ext cx="1408121" cy="584775"/>
          </a:xfrm>
          <a:prstGeom prst="rect">
            <a:avLst/>
          </a:prstGeom>
          <a:solidFill>
            <a:srgbClr val="FFFFFF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Trees removed</a:t>
            </a:r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1CB8560C-ED55-A5CC-4D2A-4A125B70B993}"/>
              </a:ext>
            </a:extLst>
          </p:cNvPr>
          <p:cNvSpPr/>
          <p:nvPr/>
        </p:nvSpPr>
        <p:spPr>
          <a:xfrm rot="12176762" flipH="1">
            <a:off x="6451829" y="5122106"/>
            <a:ext cx="45719" cy="757202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8A8524A-C151-9F2A-CE94-80550D6145A5}"/>
              </a:ext>
            </a:extLst>
          </p:cNvPr>
          <p:cNvSpPr/>
          <p:nvPr/>
        </p:nvSpPr>
        <p:spPr>
          <a:xfrm>
            <a:off x="5328005" y="5906950"/>
            <a:ext cx="3876955" cy="910541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6EF88DC-667B-8677-749C-00348F08B20A}"/>
              </a:ext>
            </a:extLst>
          </p:cNvPr>
          <p:cNvSpPr/>
          <p:nvPr/>
        </p:nvSpPr>
        <p:spPr>
          <a:xfrm>
            <a:off x="5325623" y="5906950"/>
            <a:ext cx="3879337" cy="325766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Montgomery, Webber Rd </a:t>
            </a:r>
            <a:r>
              <a:rPr lang="en-US" sz="2000" dirty="0">
                <a:solidFill>
                  <a:srgbClr val="FFFF00"/>
                </a:solidFill>
                <a:latin typeface="Times New Roman"/>
              </a:rPr>
              <a:t>7/7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FEA5056-021E-0C05-AF2A-2D9AB5AB0214}"/>
              </a:ext>
            </a:extLst>
          </p:cNvPr>
          <p:cNvSpPr txBox="1"/>
          <p:nvPr/>
        </p:nvSpPr>
        <p:spPr>
          <a:xfrm>
            <a:off x="5325624" y="6232716"/>
            <a:ext cx="3876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Grass Swale constructed over newly installed storm sewer.</a:t>
            </a:r>
          </a:p>
        </p:txBody>
      </p:sp>
    </p:spTree>
    <p:extLst>
      <p:ext uri="{BB962C8B-B14F-4D97-AF65-F5344CB8AC3E}">
        <p14:creationId xmlns:p14="http://schemas.microsoft.com/office/powerpoint/2010/main" val="42847763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9345C0-C305-0BF3-8795-2F10CAF18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FC51370-7782-9DA7-D72D-2EB3D56FD443}"/>
              </a:ext>
            </a:extLst>
          </p:cNvPr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5E549D66-C98A-7702-53A9-22675D231D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6"/>
          <a:stretch/>
        </p:blipFill>
        <p:spPr>
          <a:xfrm>
            <a:off x="-1" y="2509796"/>
            <a:ext cx="9181785" cy="4348204"/>
          </a:xfr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3158DA0E-801B-E156-3E66-FDBD98F14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3087" y="484325"/>
            <a:ext cx="1093229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</a:t>
            </a:r>
          </a:p>
        </p:txBody>
      </p:sp>
      <p:pic>
        <p:nvPicPr>
          <p:cNvPr id="11" name="Picture 4" descr="Pennsylvania County Map (Printable State Map with County Lines) – DIY  Projects, Patterns, Monograms, Designs, Templates">
            <a:extLst>
              <a:ext uri="{FF2B5EF4-FFF2-40B4-BE49-F238E27FC236}">
                <a16:creationId xmlns:a16="http://schemas.microsoft.com/office/drawing/2014/main" id="{C5B31FE3-92BA-2F2E-21E5-D0DF8CFF4F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03598" y="342900"/>
            <a:ext cx="3577545" cy="205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DB39C08-3546-E28D-0C42-720F4FF32ECC}"/>
              </a:ext>
            </a:extLst>
          </p:cNvPr>
          <p:cNvSpPr/>
          <p:nvPr/>
        </p:nvSpPr>
        <p:spPr>
          <a:xfrm>
            <a:off x="96143" y="68584"/>
            <a:ext cx="8885000" cy="2354341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2D4B3AB-9450-E231-A044-F8BD5326BEF9}"/>
              </a:ext>
            </a:extLst>
          </p:cNvPr>
          <p:cNvSpPr/>
          <p:nvPr/>
        </p:nvSpPr>
        <p:spPr>
          <a:xfrm>
            <a:off x="96937" y="68585"/>
            <a:ext cx="8884205" cy="415315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Project Walkthrough: Lancaster County, North Lane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6DF4076-5175-C974-9459-2321AA615F89}"/>
              </a:ext>
            </a:extLst>
          </p:cNvPr>
          <p:cNvSpPr txBox="1"/>
          <p:nvPr/>
        </p:nvSpPr>
        <p:spPr>
          <a:xfrm>
            <a:off x="108843" y="483900"/>
            <a:ext cx="56319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2019: $14K Grant, $3K in-kind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Stormwater in borough piped to stream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Rain garden installed to filter sediment and infiltrate runoff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08FD959-67A2-F1CE-A58C-D8BA0BF60580}"/>
              </a:ext>
            </a:extLst>
          </p:cNvPr>
          <p:cNvSpPr/>
          <p:nvPr/>
        </p:nvSpPr>
        <p:spPr>
          <a:xfrm>
            <a:off x="7476644" y="1410972"/>
            <a:ext cx="137160" cy="13716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27" name="Picture 4" descr="Pennsylvania County Map (Printable State Map with County Lines) – DIY  Projects, Patterns, Monograms, Designs, Templates">
            <a:extLst>
              <a:ext uri="{FF2B5EF4-FFF2-40B4-BE49-F238E27FC236}">
                <a16:creationId xmlns:a16="http://schemas.microsoft.com/office/drawing/2014/main" id="{64144408-491B-2C75-2E37-3A4EFA0143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50636" y="483900"/>
            <a:ext cx="3220617" cy="185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013A9DE0-FCA1-3460-A2AE-DAA9E86525B3}"/>
              </a:ext>
            </a:extLst>
          </p:cNvPr>
          <p:cNvSpPr/>
          <p:nvPr/>
        </p:nvSpPr>
        <p:spPr>
          <a:xfrm>
            <a:off x="7859929" y="1852086"/>
            <a:ext cx="422031" cy="401995"/>
          </a:xfrm>
          <a:prstGeom prst="star5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6E234550-D1D5-00D5-A7DA-A08CF6BD4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42" y="2594670"/>
            <a:ext cx="1146199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BEFORE</a:t>
            </a: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CD2DBAA1-16BC-A724-9588-C8F56C3F8A5B}"/>
              </a:ext>
            </a:extLst>
          </p:cNvPr>
          <p:cNvSpPr/>
          <p:nvPr/>
        </p:nvSpPr>
        <p:spPr>
          <a:xfrm rot="12176762" flipH="1" flipV="1">
            <a:off x="491501" y="4560750"/>
            <a:ext cx="1130919" cy="45719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1654B334-4CEC-B851-E97F-0943F815020E}"/>
              </a:ext>
            </a:extLst>
          </p:cNvPr>
          <p:cNvSpPr/>
          <p:nvPr/>
        </p:nvSpPr>
        <p:spPr>
          <a:xfrm rot="12176762">
            <a:off x="4007565" y="5825972"/>
            <a:ext cx="556777" cy="890126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7CD5F6ED-FEA8-83C0-218C-9C779C59C97D}"/>
              </a:ext>
            </a:extLst>
          </p:cNvPr>
          <p:cNvSpPr/>
          <p:nvPr/>
        </p:nvSpPr>
        <p:spPr>
          <a:xfrm rot="12176762" flipH="1">
            <a:off x="574291" y="6079664"/>
            <a:ext cx="661037" cy="643858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A8F67230-81BB-0C17-DE36-B7BE13B19DE4}"/>
              </a:ext>
            </a:extLst>
          </p:cNvPr>
          <p:cNvSpPr/>
          <p:nvPr/>
        </p:nvSpPr>
        <p:spPr>
          <a:xfrm rot="12176762" flipH="1">
            <a:off x="5659475" y="4950338"/>
            <a:ext cx="850324" cy="512504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FC04970-7319-4B36-8D4F-C54A6798F5AC}"/>
              </a:ext>
            </a:extLst>
          </p:cNvPr>
          <p:cNvCxnSpPr>
            <a:cxnSpLocks/>
          </p:cNvCxnSpPr>
          <p:nvPr/>
        </p:nvCxnSpPr>
        <p:spPr>
          <a:xfrm>
            <a:off x="7143644" y="3770465"/>
            <a:ext cx="16628" cy="114328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100927D-83B3-85F5-E310-FDF55DCF2D55}"/>
              </a:ext>
            </a:extLst>
          </p:cNvPr>
          <p:cNvSpPr txBox="1"/>
          <p:nvPr/>
        </p:nvSpPr>
        <p:spPr>
          <a:xfrm>
            <a:off x="6329763" y="3206774"/>
            <a:ext cx="1408121" cy="830997"/>
          </a:xfrm>
          <a:prstGeom prst="rect">
            <a:avLst/>
          </a:prstGeom>
          <a:solidFill>
            <a:srgbClr val="FFFFFF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Paved swale piped to stream</a:t>
            </a:r>
          </a:p>
        </p:txBody>
      </p:sp>
    </p:spTree>
    <p:extLst>
      <p:ext uri="{BB962C8B-B14F-4D97-AF65-F5344CB8AC3E}">
        <p14:creationId xmlns:p14="http://schemas.microsoft.com/office/powerpoint/2010/main" val="324771341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1EDC1-C413-69FB-451C-5BE69473B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5A4F2E08-B306-65CA-734F-94CD368EEA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6"/>
          <a:stretch/>
        </p:blipFill>
        <p:spPr>
          <a:xfrm>
            <a:off x="-37784" y="13411"/>
            <a:ext cx="4572000" cy="6858000"/>
          </a:xfr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793C000-2761-79F9-2964-23203C2CB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3412564" y="1081393"/>
            <a:ext cx="6911668" cy="466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3FD3932C-093A-4679-ED3A-F3BF9C481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18" y="71488"/>
            <a:ext cx="1195329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BEFORE</a:t>
            </a:r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804086B3-0CD5-DD90-F95E-7208F89F7795}"/>
              </a:ext>
            </a:extLst>
          </p:cNvPr>
          <p:cNvSpPr/>
          <p:nvPr/>
        </p:nvSpPr>
        <p:spPr>
          <a:xfrm rot="12176762" flipH="1">
            <a:off x="2156582" y="3034189"/>
            <a:ext cx="788032" cy="1602421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6E3D78C-0B0F-9BDF-D975-69B07AC4A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5833" y="71241"/>
            <a:ext cx="1195329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PLAN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2FF2F4-4761-BDD1-BA85-92757A92C81D}"/>
              </a:ext>
            </a:extLst>
          </p:cNvPr>
          <p:cNvSpPr/>
          <p:nvPr/>
        </p:nvSpPr>
        <p:spPr>
          <a:xfrm>
            <a:off x="5328005" y="5906950"/>
            <a:ext cx="3876955" cy="910541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6673667-8E60-032B-5C4A-3EFC888F7889}"/>
              </a:ext>
            </a:extLst>
          </p:cNvPr>
          <p:cNvSpPr/>
          <p:nvPr/>
        </p:nvSpPr>
        <p:spPr>
          <a:xfrm>
            <a:off x="5325623" y="5906950"/>
            <a:ext cx="3879337" cy="325766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Lancaster, North Lane </a:t>
            </a: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2/4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0572AB-A7DF-D4F9-7AE7-C76DEE1162C4}"/>
              </a:ext>
            </a:extLst>
          </p:cNvPr>
          <p:cNvSpPr txBox="1"/>
          <p:nvPr/>
        </p:nvSpPr>
        <p:spPr>
          <a:xfrm>
            <a:off x="5325624" y="6232716"/>
            <a:ext cx="3876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Rain garden installed between road and walking trail before stream.</a:t>
            </a:r>
          </a:p>
        </p:txBody>
      </p:sp>
    </p:spTree>
    <p:extLst>
      <p:ext uri="{BB962C8B-B14F-4D97-AF65-F5344CB8AC3E}">
        <p14:creationId xmlns:p14="http://schemas.microsoft.com/office/powerpoint/2010/main" val="91239542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DE98E-5314-793D-DED1-5463869BE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A5FF8EC4-7AE0-F856-516B-51D9C86823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6414EFB-375F-C8B3-4AC9-DF5ED20676C5}"/>
              </a:ext>
            </a:extLst>
          </p:cNvPr>
          <p:cNvCxnSpPr>
            <a:cxnSpLocks/>
          </p:cNvCxnSpPr>
          <p:nvPr/>
        </p:nvCxnSpPr>
        <p:spPr>
          <a:xfrm>
            <a:off x="5082535" y="1498554"/>
            <a:ext cx="0" cy="137329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9C3656E-CC11-499B-40E7-16667637BC7D}"/>
              </a:ext>
            </a:extLst>
          </p:cNvPr>
          <p:cNvSpPr txBox="1"/>
          <p:nvPr/>
        </p:nvSpPr>
        <p:spPr>
          <a:xfrm>
            <a:off x="4378474" y="1241039"/>
            <a:ext cx="1408121" cy="338554"/>
          </a:xfrm>
          <a:prstGeom prst="rect">
            <a:avLst/>
          </a:prstGeom>
          <a:solidFill>
            <a:srgbClr val="FFFFFF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Rain Garden</a:t>
            </a:r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AF7EE22B-BA24-1D74-5B26-27DF567E7123}"/>
              </a:ext>
            </a:extLst>
          </p:cNvPr>
          <p:cNvSpPr/>
          <p:nvPr/>
        </p:nvSpPr>
        <p:spPr>
          <a:xfrm rot="12176762" flipH="1">
            <a:off x="1413887" y="2699265"/>
            <a:ext cx="815311" cy="345174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B83B1CE-DCD9-135E-9B77-7637BE6C8F73}"/>
              </a:ext>
            </a:extLst>
          </p:cNvPr>
          <p:cNvCxnSpPr>
            <a:cxnSpLocks/>
          </p:cNvCxnSpPr>
          <p:nvPr/>
        </p:nvCxnSpPr>
        <p:spPr>
          <a:xfrm>
            <a:off x="7959289" y="2259640"/>
            <a:ext cx="0" cy="137329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9042F0A-11C6-4F93-9408-E624E53EA56C}"/>
              </a:ext>
            </a:extLst>
          </p:cNvPr>
          <p:cNvSpPr txBox="1"/>
          <p:nvPr/>
        </p:nvSpPr>
        <p:spPr>
          <a:xfrm>
            <a:off x="7346762" y="1967252"/>
            <a:ext cx="1408121" cy="584775"/>
          </a:xfrm>
          <a:prstGeom prst="rect">
            <a:avLst/>
          </a:prstGeom>
          <a:solidFill>
            <a:srgbClr val="FFFFFF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Overflow Outlet</a:t>
            </a: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55F84A2F-DF98-7FCA-E3BC-A7BA57195323}"/>
              </a:ext>
            </a:extLst>
          </p:cNvPr>
          <p:cNvSpPr/>
          <p:nvPr/>
        </p:nvSpPr>
        <p:spPr>
          <a:xfrm rot="12176762" flipV="1">
            <a:off x="2833108" y="1917193"/>
            <a:ext cx="137684" cy="586898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DAB77880-E217-E106-A4B9-FB07BA520FAE}"/>
              </a:ext>
            </a:extLst>
          </p:cNvPr>
          <p:cNvSpPr/>
          <p:nvPr/>
        </p:nvSpPr>
        <p:spPr>
          <a:xfrm rot="12176762" flipH="1" flipV="1">
            <a:off x="398266" y="2105675"/>
            <a:ext cx="682422" cy="221148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 Box 3">
            <a:extLst>
              <a:ext uri="{FF2B5EF4-FFF2-40B4-BE49-F238E27FC236}">
                <a16:creationId xmlns:a16="http://schemas.microsoft.com/office/drawing/2014/main" id="{996C0ACA-3465-8E6D-B8D4-E89CEA99C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71" y="101600"/>
            <a:ext cx="1319587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DURING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D4B4FC2-F9E7-66F6-1A54-EC0B6B14FCC7}"/>
              </a:ext>
            </a:extLst>
          </p:cNvPr>
          <p:cNvSpPr/>
          <p:nvPr/>
        </p:nvSpPr>
        <p:spPr>
          <a:xfrm>
            <a:off x="5267045" y="5947459"/>
            <a:ext cx="3876955" cy="910541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C1EAA90-0F77-658D-B15D-0894743AA155}"/>
              </a:ext>
            </a:extLst>
          </p:cNvPr>
          <p:cNvSpPr/>
          <p:nvPr/>
        </p:nvSpPr>
        <p:spPr>
          <a:xfrm>
            <a:off x="5264663" y="5947459"/>
            <a:ext cx="3879337" cy="325766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Lancaster, North Lane </a:t>
            </a: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3/4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6E6B5D-B376-8675-5E5C-3AA205A64019}"/>
              </a:ext>
            </a:extLst>
          </p:cNvPr>
          <p:cNvSpPr txBox="1"/>
          <p:nvPr/>
        </p:nvSpPr>
        <p:spPr>
          <a:xfrm>
            <a:off x="5264664" y="6273225"/>
            <a:ext cx="3876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Rain garden installed between road and walking trail before stream.</a:t>
            </a:r>
          </a:p>
        </p:txBody>
      </p:sp>
    </p:spTree>
    <p:extLst>
      <p:ext uri="{BB962C8B-B14F-4D97-AF65-F5344CB8AC3E}">
        <p14:creationId xmlns:p14="http://schemas.microsoft.com/office/powerpoint/2010/main" val="154622968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4207C-8F0D-55E2-355A-3BC3FA07F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B4610F6-4A0C-C343-2ED9-00A1198C619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8178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536354E-64A8-A22B-159E-C81D3CBDCDFD}"/>
              </a:ext>
            </a:extLst>
          </p:cNvPr>
          <p:cNvCxnSpPr>
            <a:cxnSpLocks/>
          </p:cNvCxnSpPr>
          <p:nvPr/>
        </p:nvCxnSpPr>
        <p:spPr>
          <a:xfrm>
            <a:off x="5082535" y="1498554"/>
            <a:ext cx="0" cy="137329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5A8FD14-F355-2E25-265F-3F7A35773910}"/>
              </a:ext>
            </a:extLst>
          </p:cNvPr>
          <p:cNvSpPr txBox="1"/>
          <p:nvPr/>
        </p:nvSpPr>
        <p:spPr>
          <a:xfrm>
            <a:off x="4378474" y="1241039"/>
            <a:ext cx="1408121" cy="338554"/>
          </a:xfrm>
          <a:prstGeom prst="rect">
            <a:avLst/>
          </a:prstGeom>
          <a:solidFill>
            <a:srgbClr val="FFFFFF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Rain Garden</a:t>
            </a:r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DE803311-084E-42CE-70C2-05C92F44B164}"/>
              </a:ext>
            </a:extLst>
          </p:cNvPr>
          <p:cNvSpPr/>
          <p:nvPr/>
        </p:nvSpPr>
        <p:spPr>
          <a:xfrm rot="12176762" flipH="1">
            <a:off x="1536685" y="2194568"/>
            <a:ext cx="815311" cy="345174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03644BE-E4C8-C4BC-453C-0D91FB4CAEF7}"/>
              </a:ext>
            </a:extLst>
          </p:cNvPr>
          <p:cNvCxnSpPr>
            <a:cxnSpLocks/>
          </p:cNvCxnSpPr>
          <p:nvPr/>
        </p:nvCxnSpPr>
        <p:spPr>
          <a:xfrm>
            <a:off x="8254871" y="1790942"/>
            <a:ext cx="0" cy="137329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FA64DA8-6144-BF5B-3EA6-5E1853515C39}"/>
              </a:ext>
            </a:extLst>
          </p:cNvPr>
          <p:cNvSpPr txBox="1"/>
          <p:nvPr/>
        </p:nvSpPr>
        <p:spPr>
          <a:xfrm>
            <a:off x="7642344" y="1498554"/>
            <a:ext cx="1408121" cy="584775"/>
          </a:xfrm>
          <a:prstGeom prst="rect">
            <a:avLst/>
          </a:prstGeom>
          <a:solidFill>
            <a:srgbClr val="FFFFFF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Overflow Outlet</a:t>
            </a: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3EE1B592-657D-67C2-7211-E39D34EB2AA2}"/>
              </a:ext>
            </a:extLst>
          </p:cNvPr>
          <p:cNvSpPr/>
          <p:nvPr/>
        </p:nvSpPr>
        <p:spPr>
          <a:xfrm rot="12176762" flipV="1">
            <a:off x="2797001" y="1205106"/>
            <a:ext cx="137684" cy="586898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D26D09F3-2976-EF47-1755-CB539155C4B9}"/>
              </a:ext>
            </a:extLst>
          </p:cNvPr>
          <p:cNvSpPr/>
          <p:nvPr/>
        </p:nvSpPr>
        <p:spPr>
          <a:xfrm rot="12176762" flipH="1" flipV="1">
            <a:off x="306222" y="1703870"/>
            <a:ext cx="682422" cy="221148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2F4B0837-6D67-7B53-0DF3-07F935935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71" y="101600"/>
            <a:ext cx="1319587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AFTER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B34BB7-6D00-55FC-2D64-1B8B4C71E971}"/>
              </a:ext>
            </a:extLst>
          </p:cNvPr>
          <p:cNvSpPr/>
          <p:nvPr/>
        </p:nvSpPr>
        <p:spPr>
          <a:xfrm>
            <a:off x="5267045" y="5947459"/>
            <a:ext cx="3876955" cy="910541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D4C19E-A6C4-58BD-8BCF-EF43FCDC331F}"/>
              </a:ext>
            </a:extLst>
          </p:cNvPr>
          <p:cNvSpPr/>
          <p:nvPr/>
        </p:nvSpPr>
        <p:spPr>
          <a:xfrm>
            <a:off x="5264663" y="5947459"/>
            <a:ext cx="3879337" cy="325766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Lancaster, North Lane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4</a:t>
            </a: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/4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50F360-D972-AB68-C482-0B58320B525D}"/>
              </a:ext>
            </a:extLst>
          </p:cNvPr>
          <p:cNvSpPr txBox="1"/>
          <p:nvPr/>
        </p:nvSpPr>
        <p:spPr>
          <a:xfrm>
            <a:off x="5264664" y="6273225"/>
            <a:ext cx="3876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Rain garden installed between road and walking trail before stream.</a:t>
            </a:r>
          </a:p>
        </p:txBody>
      </p:sp>
    </p:spTree>
    <p:extLst>
      <p:ext uri="{BB962C8B-B14F-4D97-AF65-F5344CB8AC3E}">
        <p14:creationId xmlns:p14="http://schemas.microsoft.com/office/powerpoint/2010/main" val="322596494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6728A-F459-F3FD-1BD0-C5A695E8B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BF710D8-2F36-44D5-518D-80397B1BDD0D}"/>
              </a:ext>
            </a:extLst>
          </p:cNvPr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AAF297-4CCA-509A-DFBD-150F86DED36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2443622"/>
            <a:ext cx="9144000" cy="4345794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4673FC1F-BAF2-F81B-8D1F-7CEADEF79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3087" y="484325"/>
            <a:ext cx="1093229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</a:t>
            </a:r>
          </a:p>
        </p:txBody>
      </p:sp>
      <p:pic>
        <p:nvPicPr>
          <p:cNvPr id="11" name="Picture 4" descr="Pennsylvania County Map (Printable State Map with County Lines) – DIY  Projects, Patterns, Monograms, Designs, Templates">
            <a:extLst>
              <a:ext uri="{FF2B5EF4-FFF2-40B4-BE49-F238E27FC236}">
                <a16:creationId xmlns:a16="http://schemas.microsoft.com/office/drawing/2014/main" id="{21B00120-AEF0-6F05-13A0-52F40B4147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03598" y="342900"/>
            <a:ext cx="3577545" cy="205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34B568B-5583-1871-C940-7DE73E8C2310}"/>
              </a:ext>
            </a:extLst>
          </p:cNvPr>
          <p:cNvSpPr/>
          <p:nvPr/>
        </p:nvSpPr>
        <p:spPr>
          <a:xfrm>
            <a:off x="96143" y="68584"/>
            <a:ext cx="8885000" cy="2354341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93AD4DB-4A0C-7326-8280-0A463853E6E4}"/>
              </a:ext>
            </a:extLst>
          </p:cNvPr>
          <p:cNvSpPr/>
          <p:nvPr/>
        </p:nvSpPr>
        <p:spPr>
          <a:xfrm>
            <a:off x="96937" y="68585"/>
            <a:ext cx="8884205" cy="415315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Project Walkthrough: Dauphin County, 31</a:t>
            </a:r>
            <a:r>
              <a:rPr kumimoji="0" lang="en-US" sz="2400" b="1" i="0" u="none" strike="noStrike" kern="120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st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Street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4B80CD-22F6-4CF6-8F6C-6ABBE52194E8}"/>
              </a:ext>
            </a:extLst>
          </p:cNvPr>
          <p:cNvSpPr txBox="1"/>
          <p:nvPr/>
        </p:nvSpPr>
        <p:spPr>
          <a:xfrm>
            <a:off x="108843" y="483900"/>
            <a:ext cx="5631903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2019: $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85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 Grant, $0 in-kind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Road runoff washing out rail trail below into stream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>
                <a:solidFill>
                  <a:srgbClr val="000000"/>
                </a:solidFill>
                <a:latin typeface="Times New Roman"/>
                <a:cs typeface="Times New Roman"/>
              </a:rPr>
              <a:t>Installed drop inlets to “cascading” subsurface infiltration structures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26661B6-3792-4D41-3265-0377B6205278}"/>
              </a:ext>
            </a:extLst>
          </p:cNvPr>
          <p:cNvSpPr/>
          <p:nvPr/>
        </p:nvSpPr>
        <p:spPr>
          <a:xfrm>
            <a:off x="7476644" y="1410972"/>
            <a:ext cx="137160" cy="13716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27" name="Picture 4" descr="Pennsylvania County Map (Printable State Map with County Lines) – DIY  Projects, Patterns, Monograms, Designs, Templates">
            <a:extLst>
              <a:ext uri="{FF2B5EF4-FFF2-40B4-BE49-F238E27FC236}">
                <a16:creationId xmlns:a16="http://schemas.microsoft.com/office/drawing/2014/main" id="{2548C4B8-ACC2-E913-F9D6-4F660188A0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50636" y="483900"/>
            <a:ext cx="3220617" cy="185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E7AD41ED-BD7B-5A3C-B055-722669AEF69E}"/>
              </a:ext>
            </a:extLst>
          </p:cNvPr>
          <p:cNvSpPr/>
          <p:nvPr/>
        </p:nvSpPr>
        <p:spPr>
          <a:xfrm>
            <a:off x="7545224" y="1616715"/>
            <a:ext cx="422031" cy="401995"/>
          </a:xfrm>
          <a:prstGeom prst="star5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20973E2B-B62C-869C-DB15-3426B6DE0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42" y="2594670"/>
            <a:ext cx="1146199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BEFORE</a:t>
            </a: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A14A353C-6980-EF60-349C-3834FFC63AAD}"/>
              </a:ext>
            </a:extLst>
          </p:cNvPr>
          <p:cNvSpPr/>
          <p:nvPr/>
        </p:nvSpPr>
        <p:spPr>
          <a:xfrm rot="12176762">
            <a:off x="4694189" y="5901685"/>
            <a:ext cx="732802" cy="775568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54EB9910-07C6-69CD-012C-755654C1CBE7}"/>
              </a:ext>
            </a:extLst>
          </p:cNvPr>
          <p:cNvSpPr/>
          <p:nvPr/>
        </p:nvSpPr>
        <p:spPr>
          <a:xfrm rot="12176762">
            <a:off x="2479810" y="2844783"/>
            <a:ext cx="1014823" cy="670554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90448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F93E1-5F7F-9E2C-45A0-4525E4ECF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AD6AF1D1-6A84-491F-03A1-3D420C9CCD5A}"/>
              </a:ext>
            </a:extLst>
          </p:cNvPr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D731DF-9F72-EAB2-6424-E3DB2AC22A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3816221" cy="6858000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AD2CC76-C460-D5E9-36C3-7824A34AD154}"/>
              </a:ext>
            </a:extLst>
          </p:cNvPr>
          <p:cNvSpPr/>
          <p:nvPr/>
        </p:nvSpPr>
        <p:spPr>
          <a:xfrm>
            <a:off x="-14514" y="5834743"/>
            <a:ext cx="2075543" cy="1045028"/>
          </a:xfrm>
          <a:custGeom>
            <a:avLst/>
            <a:gdLst>
              <a:gd name="connsiteX0" fmla="*/ 2075543 w 2075543"/>
              <a:gd name="connsiteY0" fmla="*/ 1045028 h 1045028"/>
              <a:gd name="connsiteX1" fmla="*/ 1161143 w 2075543"/>
              <a:gd name="connsiteY1" fmla="*/ 551543 h 1045028"/>
              <a:gd name="connsiteX2" fmla="*/ 595085 w 2075543"/>
              <a:gd name="connsiteY2" fmla="*/ 290286 h 1045028"/>
              <a:gd name="connsiteX3" fmla="*/ 0 w 2075543"/>
              <a:gd name="connsiteY3" fmla="*/ 0 h 104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5543" h="1045028">
                <a:moveTo>
                  <a:pt x="2075543" y="1045028"/>
                </a:moveTo>
                <a:cubicBezTo>
                  <a:pt x="1734457" y="863599"/>
                  <a:pt x="1407886" y="677333"/>
                  <a:pt x="1161143" y="551543"/>
                </a:cubicBezTo>
                <a:cubicBezTo>
                  <a:pt x="914400" y="425753"/>
                  <a:pt x="788609" y="382210"/>
                  <a:pt x="595085" y="290286"/>
                </a:cubicBezTo>
                <a:cubicBezTo>
                  <a:pt x="401561" y="198362"/>
                  <a:pt x="200780" y="99181"/>
                  <a:pt x="0" y="0"/>
                </a:cubicBezTo>
              </a:path>
            </a:pathLst>
          </a:custGeom>
          <a:noFill/>
          <a:ln w="57150"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3A2C9E1A-2F7C-5A49-6D25-7798E4F5E079}"/>
              </a:ext>
            </a:extLst>
          </p:cNvPr>
          <p:cNvSpPr/>
          <p:nvPr/>
        </p:nvSpPr>
        <p:spPr>
          <a:xfrm rot="12176762" flipV="1">
            <a:off x="2218869" y="674192"/>
            <a:ext cx="562083" cy="367164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A3A58C54-1614-297E-26DF-FA90D2AE40A4}"/>
              </a:ext>
            </a:extLst>
          </p:cNvPr>
          <p:cNvSpPr/>
          <p:nvPr/>
        </p:nvSpPr>
        <p:spPr>
          <a:xfrm rot="12176762" flipH="1" flipV="1">
            <a:off x="1402885" y="168125"/>
            <a:ext cx="448884" cy="530213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CB3C57F8-E227-8FB2-8EA7-4D74BFC65C5F}"/>
              </a:ext>
            </a:extLst>
          </p:cNvPr>
          <p:cNvSpPr/>
          <p:nvPr/>
        </p:nvSpPr>
        <p:spPr>
          <a:xfrm rot="12176762" flipH="1" flipV="1">
            <a:off x="1450596" y="2569542"/>
            <a:ext cx="58096" cy="695659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0D8BB986-BBC7-1877-C914-FF2BC1E87E61}"/>
              </a:ext>
            </a:extLst>
          </p:cNvPr>
          <p:cNvSpPr/>
          <p:nvPr/>
        </p:nvSpPr>
        <p:spPr>
          <a:xfrm rot="12176762" flipH="1" flipV="1">
            <a:off x="1213511" y="4664116"/>
            <a:ext cx="532265" cy="677834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D2C289-7FA3-25F1-EB7F-F03B56FB638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6385" y="-1"/>
            <a:ext cx="5132129" cy="6857999"/>
          </a:xfrm>
          <a:prstGeom prst="rect">
            <a:avLst/>
          </a:prstGeom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72BA9358-B26E-4C93-1779-F6DE02D3BDB5}"/>
              </a:ext>
            </a:extLst>
          </p:cNvPr>
          <p:cNvSpPr/>
          <p:nvPr/>
        </p:nvSpPr>
        <p:spPr>
          <a:xfrm rot="12176762" flipV="1">
            <a:off x="6008288" y="2202157"/>
            <a:ext cx="154994" cy="549452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02A9CA39-C3CD-005A-DCA7-6569690834C8}"/>
              </a:ext>
            </a:extLst>
          </p:cNvPr>
          <p:cNvSpPr/>
          <p:nvPr/>
        </p:nvSpPr>
        <p:spPr>
          <a:xfrm rot="12176762" flipV="1">
            <a:off x="7583466" y="2265160"/>
            <a:ext cx="416824" cy="418386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884E23C2-9195-43FE-7A65-DA12658E2EBA}"/>
              </a:ext>
            </a:extLst>
          </p:cNvPr>
          <p:cNvSpPr/>
          <p:nvPr/>
        </p:nvSpPr>
        <p:spPr>
          <a:xfrm rot="12176762" flipH="1" flipV="1">
            <a:off x="5056163" y="4785097"/>
            <a:ext cx="177957" cy="754522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1ACA0A-BA6A-61ED-8D3F-E52A2F20D8FE}"/>
              </a:ext>
            </a:extLst>
          </p:cNvPr>
          <p:cNvSpPr txBox="1"/>
          <p:nvPr/>
        </p:nvSpPr>
        <p:spPr>
          <a:xfrm>
            <a:off x="5755735" y="350496"/>
            <a:ext cx="2544840" cy="830997"/>
          </a:xfrm>
          <a:prstGeom prst="rect">
            <a:avLst/>
          </a:prstGeom>
          <a:solidFill>
            <a:srgbClr val="FFFFFF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Water from two roads ran down road, washed out rail trail and into stream</a:t>
            </a:r>
          </a:p>
        </p:txBody>
      </p:sp>
      <p:sp>
        <p:nvSpPr>
          <p:cNvPr id="20" name="Text Box 3">
            <a:extLst>
              <a:ext uri="{FF2B5EF4-FFF2-40B4-BE49-F238E27FC236}">
                <a16:creationId xmlns:a16="http://schemas.microsoft.com/office/drawing/2014/main" id="{10F6BB38-503B-1DD6-E4C3-BF0CA822A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2413" y="13093"/>
            <a:ext cx="1319587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BEFORE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02CE57D-E34B-538E-A523-CDD6D309918C}"/>
              </a:ext>
            </a:extLst>
          </p:cNvPr>
          <p:cNvCxnSpPr>
            <a:cxnSpLocks/>
            <a:stCxn id="31" idx="0"/>
          </p:cNvCxnSpPr>
          <p:nvPr/>
        </p:nvCxnSpPr>
        <p:spPr>
          <a:xfrm flipV="1">
            <a:off x="1675531" y="1079758"/>
            <a:ext cx="124444" cy="385829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0D2D431A-DC5C-0A35-B0B2-E0AD8127F78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1035" y="1465587"/>
            <a:ext cx="548992" cy="42162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717D45C0-5346-AE67-6CFD-1C21F762FC62}"/>
              </a:ext>
            </a:extLst>
          </p:cNvPr>
          <p:cNvSpPr/>
          <p:nvPr/>
        </p:nvSpPr>
        <p:spPr>
          <a:xfrm>
            <a:off x="5267045" y="5947459"/>
            <a:ext cx="3876955" cy="910541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61E40F-58FD-AC88-A73A-87BA70125626}"/>
              </a:ext>
            </a:extLst>
          </p:cNvPr>
          <p:cNvSpPr/>
          <p:nvPr/>
        </p:nvSpPr>
        <p:spPr>
          <a:xfrm>
            <a:off x="5264663" y="5947459"/>
            <a:ext cx="3879337" cy="325766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Dauphin, 31</a:t>
            </a:r>
            <a:r>
              <a:rPr kumimoji="0" lang="en-US" sz="2000" b="1" i="0" u="none" strike="noStrike" kern="120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st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St 2/7</a:t>
            </a: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4D5350-A8A6-5A16-8085-EBEFBC3BD2F4}"/>
              </a:ext>
            </a:extLst>
          </p:cNvPr>
          <p:cNvSpPr txBox="1"/>
          <p:nvPr/>
        </p:nvSpPr>
        <p:spPr>
          <a:xfrm>
            <a:off x="5264664" y="6273225"/>
            <a:ext cx="387695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>
                <a:solidFill>
                  <a:srgbClr val="000000"/>
                </a:solidFill>
                <a:latin typeface="Times New Roman"/>
                <a:cs typeface="Times New Roman"/>
              </a:rPr>
              <a:t>Installed drop inlets to “cascading” subsurface infiltration structures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1762454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EE6B6-3F16-142A-EF07-842C48BB9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050797B-7B61-4664-B6CE-2FB91EA2B7CE}"/>
              </a:ext>
            </a:extLst>
          </p:cNvPr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F2A655-4054-B37B-86F6-B4F3B8AD089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1" y="-1"/>
            <a:ext cx="3816221" cy="6858000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A8C236E-0200-FAB8-A68C-91EE5582466C}"/>
              </a:ext>
            </a:extLst>
          </p:cNvPr>
          <p:cNvSpPr/>
          <p:nvPr/>
        </p:nvSpPr>
        <p:spPr>
          <a:xfrm>
            <a:off x="-14514" y="5834743"/>
            <a:ext cx="2075543" cy="1045028"/>
          </a:xfrm>
          <a:custGeom>
            <a:avLst/>
            <a:gdLst>
              <a:gd name="connsiteX0" fmla="*/ 2075543 w 2075543"/>
              <a:gd name="connsiteY0" fmla="*/ 1045028 h 1045028"/>
              <a:gd name="connsiteX1" fmla="*/ 1161143 w 2075543"/>
              <a:gd name="connsiteY1" fmla="*/ 551543 h 1045028"/>
              <a:gd name="connsiteX2" fmla="*/ 595085 w 2075543"/>
              <a:gd name="connsiteY2" fmla="*/ 290286 h 1045028"/>
              <a:gd name="connsiteX3" fmla="*/ 0 w 2075543"/>
              <a:gd name="connsiteY3" fmla="*/ 0 h 104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5543" h="1045028">
                <a:moveTo>
                  <a:pt x="2075543" y="1045028"/>
                </a:moveTo>
                <a:cubicBezTo>
                  <a:pt x="1734457" y="863599"/>
                  <a:pt x="1407886" y="677333"/>
                  <a:pt x="1161143" y="551543"/>
                </a:cubicBezTo>
                <a:cubicBezTo>
                  <a:pt x="914400" y="425753"/>
                  <a:pt x="788609" y="382210"/>
                  <a:pt x="595085" y="290286"/>
                </a:cubicBezTo>
                <a:cubicBezTo>
                  <a:pt x="401561" y="198362"/>
                  <a:pt x="200780" y="99181"/>
                  <a:pt x="0" y="0"/>
                </a:cubicBezTo>
              </a:path>
            </a:pathLst>
          </a:custGeom>
          <a:noFill/>
          <a:ln w="57150"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7A6B0816-23C3-61E2-99CB-2405B7FF950C}"/>
              </a:ext>
            </a:extLst>
          </p:cNvPr>
          <p:cNvSpPr/>
          <p:nvPr/>
        </p:nvSpPr>
        <p:spPr>
          <a:xfrm rot="12176762" flipV="1">
            <a:off x="2218869" y="674192"/>
            <a:ext cx="562083" cy="367164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AD9DCEC-2A73-BE2F-5CF3-3749EF860B51}"/>
              </a:ext>
            </a:extLst>
          </p:cNvPr>
          <p:cNvSpPr/>
          <p:nvPr/>
        </p:nvSpPr>
        <p:spPr>
          <a:xfrm rot="12176762" flipH="1" flipV="1">
            <a:off x="1402885" y="168125"/>
            <a:ext cx="448884" cy="530213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A144AD9D-464A-2DBD-FF22-B26827EE4E66}"/>
              </a:ext>
            </a:extLst>
          </p:cNvPr>
          <p:cNvSpPr/>
          <p:nvPr/>
        </p:nvSpPr>
        <p:spPr>
          <a:xfrm rot="12176762" flipH="1" flipV="1">
            <a:off x="1450596" y="2569542"/>
            <a:ext cx="58096" cy="695659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FC215B9E-3205-E7B2-8873-F721AB9AE352}"/>
              </a:ext>
            </a:extLst>
          </p:cNvPr>
          <p:cNvSpPr/>
          <p:nvPr/>
        </p:nvSpPr>
        <p:spPr>
          <a:xfrm rot="12176762" flipH="1" flipV="1">
            <a:off x="1213511" y="4664116"/>
            <a:ext cx="532265" cy="677834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 Box 3">
            <a:extLst>
              <a:ext uri="{FF2B5EF4-FFF2-40B4-BE49-F238E27FC236}">
                <a16:creationId xmlns:a16="http://schemas.microsoft.com/office/drawing/2014/main" id="{7FE16B5B-6ECD-03F9-C99B-33AA96EDA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3"/>
            <a:ext cx="1319587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BEFORE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FF5D98-85F8-A643-340B-9C1102357A5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4804229" y="-21769"/>
            <a:ext cx="4354285" cy="6901540"/>
          </a:xfrm>
          <a:prstGeom prst="rect">
            <a:avLst/>
          </a:prstGeom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61190745-AB30-05A4-5666-F7BD3E1F4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8748" y="0"/>
            <a:ext cx="1319587" cy="461665"/>
          </a:xfrm>
          <a:prstGeom prst="rect">
            <a:avLst/>
          </a:prstGeom>
          <a:solidFill>
            <a:srgbClr val="FFFFFF"/>
          </a:solidFill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AFTER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2296E4-216F-86C6-A834-5F2FBB25CEB8}"/>
              </a:ext>
            </a:extLst>
          </p:cNvPr>
          <p:cNvSpPr/>
          <p:nvPr/>
        </p:nvSpPr>
        <p:spPr>
          <a:xfrm rot="485109">
            <a:off x="5880776" y="2100609"/>
            <a:ext cx="499706" cy="97026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583242-1FD2-9870-6D5C-1290624BEBD3}"/>
              </a:ext>
            </a:extLst>
          </p:cNvPr>
          <p:cNvSpPr/>
          <p:nvPr/>
        </p:nvSpPr>
        <p:spPr>
          <a:xfrm rot="499745">
            <a:off x="5714655" y="3174703"/>
            <a:ext cx="499706" cy="97026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55DF694-D6E4-78AF-E90E-A17602691F53}"/>
              </a:ext>
            </a:extLst>
          </p:cNvPr>
          <p:cNvCxnSpPr>
            <a:cxnSpLocks/>
          </p:cNvCxnSpPr>
          <p:nvPr/>
        </p:nvCxnSpPr>
        <p:spPr>
          <a:xfrm flipH="1">
            <a:off x="6553200" y="1676400"/>
            <a:ext cx="69532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507EF2F-26C1-D00B-76AA-207A7C9177F9}"/>
              </a:ext>
            </a:extLst>
          </p:cNvPr>
          <p:cNvSpPr txBox="1"/>
          <p:nvPr/>
        </p:nvSpPr>
        <p:spPr>
          <a:xfrm>
            <a:off x="7053574" y="1446171"/>
            <a:ext cx="1566876" cy="338554"/>
          </a:xfrm>
          <a:prstGeom prst="rect">
            <a:avLst/>
          </a:prstGeom>
          <a:solidFill>
            <a:srgbClr val="FFFFFF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Drop Inlets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AC66972-515E-76B0-4735-7955097CC139}"/>
              </a:ext>
            </a:extLst>
          </p:cNvPr>
          <p:cNvCxnSpPr>
            <a:cxnSpLocks/>
          </p:cNvCxnSpPr>
          <p:nvPr/>
        </p:nvCxnSpPr>
        <p:spPr>
          <a:xfrm flipH="1" flipV="1">
            <a:off x="6315084" y="3143626"/>
            <a:ext cx="489128" cy="80980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039C5A0-64CD-FD6A-2A62-58E616748F1C}"/>
              </a:ext>
            </a:extLst>
          </p:cNvPr>
          <p:cNvSpPr txBox="1"/>
          <p:nvPr/>
        </p:nvSpPr>
        <p:spPr>
          <a:xfrm>
            <a:off x="6433343" y="3736587"/>
            <a:ext cx="1566876" cy="584775"/>
          </a:xfrm>
          <a:prstGeom prst="rect">
            <a:avLst/>
          </a:prstGeom>
          <a:solidFill>
            <a:srgbClr val="FFFFFF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kern="0">
                <a:latin typeface="Arial"/>
                <a:cs typeface="Arial"/>
                <a:sym typeface="Arial"/>
              </a:rPr>
              <a:t>subsurface infiltration beds</a:t>
            </a: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" name="Freeform 3">
            <a:extLst>
              <a:ext uri="{FF2B5EF4-FFF2-40B4-BE49-F238E27FC236}">
                <a16:creationId xmlns:a16="http://schemas.microsoft.com/office/drawing/2014/main" id="{B0A40E38-58E7-AE82-BFDE-B2FEEB7814E8}"/>
              </a:ext>
            </a:extLst>
          </p:cNvPr>
          <p:cNvSpPr/>
          <p:nvPr/>
        </p:nvSpPr>
        <p:spPr>
          <a:xfrm rot="12176762" flipH="1" flipV="1">
            <a:off x="6157667" y="1744695"/>
            <a:ext cx="84371" cy="391849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Freeform 3">
            <a:extLst>
              <a:ext uri="{FF2B5EF4-FFF2-40B4-BE49-F238E27FC236}">
                <a16:creationId xmlns:a16="http://schemas.microsoft.com/office/drawing/2014/main" id="{95648478-5DFF-ED9B-3DEE-720C3236F40D}"/>
              </a:ext>
            </a:extLst>
          </p:cNvPr>
          <p:cNvSpPr/>
          <p:nvPr/>
        </p:nvSpPr>
        <p:spPr>
          <a:xfrm rot="12176762" flipH="1" flipV="1">
            <a:off x="5606428" y="4076925"/>
            <a:ext cx="332236" cy="1446776"/>
          </a:xfrm>
          <a:custGeom>
            <a:avLst/>
            <a:gdLst>
              <a:gd name="connsiteX0" fmla="*/ 656361 w 2126346"/>
              <a:gd name="connsiteY0" fmla="*/ 0 h 3460830"/>
              <a:gd name="connsiteX1" fmla="*/ 54478 w 2126346"/>
              <a:gd name="connsiteY1" fmla="*/ 706055 h 3460830"/>
              <a:gd name="connsiteX2" fmla="*/ 262822 w 2126346"/>
              <a:gd name="connsiteY2" fmla="*/ 1794076 h 3460830"/>
              <a:gd name="connsiteX3" fmla="*/ 2126346 w 2126346"/>
              <a:gd name="connsiteY3" fmla="*/ 3460830 h 3460830"/>
              <a:gd name="connsiteX0" fmla="*/ 54478 w 2126346"/>
              <a:gd name="connsiteY0" fmla="*/ 1 h 2754776"/>
              <a:gd name="connsiteX1" fmla="*/ 262822 w 2126346"/>
              <a:gd name="connsiteY1" fmla="*/ 1088022 h 2754776"/>
              <a:gd name="connsiteX2" fmla="*/ 2126346 w 2126346"/>
              <a:gd name="connsiteY2" fmla="*/ 2754776 h 2754776"/>
              <a:gd name="connsiteX0" fmla="*/ -1 w 1863523"/>
              <a:gd name="connsiteY0" fmla="*/ 0 h 1666754"/>
              <a:gd name="connsiteX1" fmla="*/ 1863523 w 1863523"/>
              <a:gd name="connsiteY1" fmla="*/ 1666754 h 1666754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1454252 w 1454251"/>
              <a:gd name="connsiteY1" fmla="*/ 2122070 h 2122071"/>
              <a:gd name="connsiteX0" fmla="*/ -1 w 1454251"/>
              <a:gd name="connsiteY0" fmla="*/ 0 h 2122071"/>
              <a:gd name="connsiteX1" fmla="*/ 652411 w 1454251"/>
              <a:gd name="connsiteY1" fmla="*/ 1033534 h 2122071"/>
              <a:gd name="connsiteX2" fmla="*/ 1454252 w 1454251"/>
              <a:gd name="connsiteY2" fmla="*/ 2122070 h 2122071"/>
              <a:gd name="connsiteX0" fmla="*/ 1 w 1647494"/>
              <a:gd name="connsiteY0" fmla="*/ 0 h 2534468"/>
              <a:gd name="connsiteX1" fmla="*/ 845654 w 1647494"/>
              <a:gd name="connsiteY1" fmla="*/ 1445931 h 2534468"/>
              <a:gd name="connsiteX2" fmla="*/ 1647495 w 1647494"/>
              <a:gd name="connsiteY2" fmla="*/ 2534467 h 2534468"/>
              <a:gd name="connsiteX0" fmla="*/ 1 w 845653"/>
              <a:gd name="connsiteY0" fmla="*/ 0 h 1445930"/>
              <a:gd name="connsiteX1" fmla="*/ 845654 w 845653"/>
              <a:gd name="connsiteY1" fmla="*/ 1445931 h 1445930"/>
              <a:gd name="connsiteX0" fmla="*/ 1 w 914990"/>
              <a:gd name="connsiteY0" fmla="*/ 0 h 1389477"/>
              <a:gd name="connsiteX1" fmla="*/ 914991 w 914990"/>
              <a:gd name="connsiteY1" fmla="*/ 1389478 h 138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990" h="1389477">
                <a:moveTo>
                  <a:pt x="1" y="0"/>
                </a:moveTo>
                <a:cubicBezTo>
                  <a:pt x="71313" y="117943"/>
                  <a:pt x="825851" y="1242049"/>
                  <a:pt x="914991" y="1389478"/>
                </a:cubicBezTo>
              </a:path>
            </a:pathLst>
          </a:custGeom>
          <a:ln w="76200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6624B8-6D6D-D3DF-F01C-27890BF44AE3}"/>
              </a:ext>
            </a:extLst>
          </p:cNvPr>
          <p:cNvSpPr/>
          <p:nvPr/>
        </p:nvSpPr>
        <p:spPr>
          <a:xfrm>
            <a:off x="5267045" y="5947459"/>
            <a:ext cx="3876955" cy="910541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606A93-79BE-C41E-AE96-272ECF9D8F6B}"/>
              </a:ext>
            </a:extLst>
          </p:cNvPr>
          <p:cNvSpPr/>
          <p:nvPr/>
        </p:nvSpPr>
        <p:spPr>
          <a:xfrm>
            <a:off x="5264663" y="5947459"/>
            <a:ext cx="3879337" cy="325766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Dauphin, 31</a:t>
            </a:r>
            <a:r>
              <a:rPr kumimoji="0" lang="en-US" sz="2000" b="1" i="0" u="none" strike="noStrike" kern="120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st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St </a:t>
            </a:r>
            <a:r>
              <a:rPr lang="en-US" sz="2000" b="1">
                <a:solidFill>
                  <a:srgbClr val="FFFF00"/>
                </a:solidFill>
                <a:latin typeface="Times New Roman"/>
              </a:rPr>
              <a:t>3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/7</a:t>
            </a: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5985B5-ABE4-E142-DD90-2C354DDA630C}"/>
              </a:ext>
            </a:extLst>
          </p:cNvPr>
          <p:cNvSpPr txBox="1"/>
          <p:nvPr/>
        </p:nvSpPr>
        <p:spPr>
          <a:xfrm>
            <a:off x="5264664" y="6273225"/>
            <a:ext cx="387695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>
                <a:solidFill>
                  <a:srgbClr val="000000"/>
                </a:solidFill>
                <a:latin typeface="Times New Roman"/>
                <a:cs typeface="Times New Roman"/>
              </a:rPr>
              <a:t>Installed drop inlets to “cascading” subsurface infiltration structures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063127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b48f31f-2b2d-4fa5-b908-07cfe7bb0b7b">
      <Terms xmlns="http://schemas.microsoft.com/office/infopath/2007/PartnerControls"/>
    </lcf76f155ced4ddcb4097134ff3c332f>
    <TaxCatchAll xmlns="ac1ce589-04ea-4ea2-88f6-89ff3a94414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57F1826BE94E4F8C498D058587594D" ma:contentTypeVersion="15" ma:contentTypeDescription="Create a new document." ma:contentTypeScope="" ma:versionID="762e85c2bbf430505495b1ccdef54392">
  <xsd:schema xmlns:xsd="http://www.w3.org/2001/XMLSchema" xmlns:xs="http://www.w3.org/2001/XMLSchema" xmlns:p="http://schemas.microsoft.com/office/2006/metadata/properties" xmlns:ns2="8b48f31f-2b2d-4fa5-b908-07cfe7bb0b7b" xmlns:ns3="ac1ce589-04ea-4ea2-88f6-89ff3a94414c" targetNamespace="http://schemas.microsoft.com/office/2006/metadata/properties" ma:root="true" ma:fieldsID="e1c610b3e68d1f68cc47e38b1c73f3ad" ns2:_="" ns3:_="">
    <xsd:import namespace="8b48f31f-2b2d-4fa5-b908-07cfe7bb0b7b"/>
    <xsd:import namespace="ac1ce589-04ea-4ea2-88f6-89ff3a9441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48f31f-2b2d-4fa5-b908-07cfe7bb0b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28b28469-8996-4088-bd89-44d87d6385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1ce589-04ea-4ea2-88f6-89ff3a94414c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d09977ae-f1e3-4507-8742-c5042005bcd7}" ma:internalName="TaxCatchAll" ma:showField="CatchAllData" ma:web="ac1ce589-04ea-4ea2-88f6-89ff3a9441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374F2F0-4996-414B-B843-F7F7D091F8D1}">
  <ds:schemaRefs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schemas.microsoft.com/office/2006/documentManagement/types"/>
    <ds:schemaRef ds:uri="ac1ce589-04ea-4ea2-88f6-89ff3a94414c"/>
    <ds:schemaRef ds:uri="http://www.w3.org/XML/1998/namespace"/>
    <ds:schemaRef ds:uri="http://schemas.microsoft.com/office/infopath/2007/PartnerControls"/>
    <ds:schemaRef ds:uri="8b48f31f-2b2d-4fa5-b908-07cfe7bb0b7b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6A3AEB05-0EDB-43CB-A667-BC81123D35E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B539B1E-D436-403A-B53D-F9E91114BB6B}">
  <ds:schemaRefs>
    <ds:schemaRef ds:uri="8b48f31f-2b2d-4fa5-b908-07cfe7bb0b7b"/>
    <ds:schemaRef ds:uri="ac1ce589-04ea-4ea2-88f6-89ff3a94414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</TotalTime>
  <Words>3250</Words>
  <Application>Microsoft Office PowerPoint</Application>
  <PresentationFormat>On-screen Show (4:3)</PresentationFormat>
  <Paragraphs>841</Paragraphs>
  <Slides>108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108</vt:i4>
      </vt:variant>
    </vt:vector>
  </HeadingPairs>
  <TitlesOfParts>
    <vt:vector size="119" baseType="lpstr">
      <vt:lpstr>Aptos</vt:lpstr>
      <vt:lpstr>Arial</vt:lpstr>
      <vt:lpstr>Calibri</vt:lpstr>
      <vt:lpstr>Cooper Black</vt:lpstr>
      <vt:lpstr>Gill Sans</vt:lpstr>
      <vt:lpstr>Google Sans</vt:lpstr>
      <vt:lpstr>Times New Roman</vt:lpstr>
      <vt:lpstr>1_Office Theme</vt:lpstr>
      <vt:lpstr>2_Default Design</vt:lpstr>
      <vt:lpstr>Parcel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Bloser, Steve</dc:creator>
  <cp:lastModifiedBy>Corradini, Kenneth Joseph</cp:lastModifiedBy>
  <cp:revision>5</cp:revision>
  <dcterms:created xsi:type="dcterms:W3CDTF">2025-02-04T18:18:41Z</dcterms:created>
  <dcterms:modified xsi:type="dcterms:W3CDTF">2025-02-20T17:55:42Z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0x010100F257F1826BE94E4F8C498D058587594D</vt:lpwstr>
  </property>
  <property fmtid="{D5CDD505-2E9C-101B-9397-08002B2CF9AE}" pid="3" name="MediaServiceImageTags">
    <vt:lpwstr/>
  </property>
</Properties>
</file>