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46"/>
  </p:notesMasterIdLst>
  <p:sldIdLst>
    <p:sldId id="401" r:id="rId5"/>
    <p:sldId id="406" r:id="rId6"/>
    <p:sldId id="274" r:id="rId7"/>
    <p:sldId id="265" r:id="rId8"/>
    <p:sldId id="407" r:id="rId9"/>
    <p:sldId id="408" r:id="rId10"/>
    <p:sldId id="409" r:id="rId11"/>
    <p:sldId id="410" r:id="rId12"/>
    <p:sldId id="423" r:id="rId13"/>
    <p:sldId id="424" r:id="rId14"/>
    <p:sldId id="425" r:id="rId15"/>
    <p:sldId id="411" r:id="rId16"/>
    <p:sldId id="412" r:id="rId17"/>
    <p:sldId id="413" r:id="rId18"/>
    <p:sldId id="414" r:id="rId19"/>
    <p:sldId id="415" r:id="rId20"/>
    <p:sldId id="416" r:id="rId21"/>
    <p:sldId id="417" r:id="rId22"/>
    <p:sldId id="418" r:id="rId23"/>
    <p:sldId id="419" r:id="rId24"/>
    <p:sldId id="426" r:id="rId25"/>
    <p:sldId id="427" r:id="rId26"/>
    <p:sldId id="420" r:id="rId27"/>
    <p:sldId id="421" r:id="rId28"/>
    <p:sldId id="429" r:id="rId29"/>
    <p:sldId id="432" r:id="rId30"/>
    <p:sldId id="430" r:id="rId31"/>
    <p:sldId id="431" r:id="rId32"/>
    <p:sldId id="438" r:id="rId33"/>
    <p:sldId id="428" r:id="rId34"/>
    <p:sldId id="433" r:id="rId35"/>
    <p:sldId id="434" r:id="rId36"/>
    <p:sldId id="435" r:id="rId37"/>
    <p:sldId id="436" r:id="rId38"/>
    <p:sldId id="439" r:id="rId39"/>
    <p:sldId id="437" r:id="rId40"/>
    <p:sldId id="441" r:id="rId41"/>
    <p:sldId id="442" r:id="rId42"/>
    <p:sldId id="443" r:id="rId43"/>
    <p:sldId id="392" r:id="rId44"/>
    <p:sldId id="440"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BB498B-4C6C-4876-84AB-D23395C0F0E6}" v="1" dt="2025-02-05T19:46:55.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92" autoAdjust="0"/>
  </p:normalViewPr>
  <p:slideViewPr>
    <p:cSldViewPr snapToGrid="0">
      <p:cViewPr varScale="1">
        <p:scale>
          <a:sx n="191" d="100"/>
          <a:sy n="191" d="100"/>
        </p:scale>
        <p:origin x="920" y="9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Koser" userId="d8859ebf-f5cb-47d2-8cff-74bb909f97ea" providerId="ADAL" clId="{9F05739E-F678-494F-A8E5-F680001CADD2}"/>
    <pc:docChg chg="custSel addSld delSld modSld sldOrd">
      <pc:chgData name="Scott Koser" userId="d8859ebf-f5cb-47d2-8cff-74bb909f97ea" providerId="ADAL" clId="{9F05739E-F678-494F-A8E5-F680001CADD2}" dt="2025-01-09T20:27:24.582" v="2476" actId="207"/>
      <pc:docMkLst>
        <pc:docMk/>
      </pc:docMkLst>
      <pc:sldChg chg="addSp delSp modSp mod ord modAnim">
        <pc:chgData name="Scott Koser" userId="d8859ebf-f5cb-47d2-8cff-74bb909f97ea" providerId="ADAL" clId="{9F05739E-F678-494F-A8E5-F680001CADD2}" dt="2025-01-09T20:00:12.985" v="2212" actId="1076"/>
        <pc:sldMkLst>
          <pc:docMk/>
          <pc:sldMk cId="3535326937" sldId="265"/>
        </pc:sldMkLst>
        <pc:spChg chg="mod">
          <ac:chgData name="Scott Koser" userId="d8859ebf-f5cb-47d2-8cff-74bb909f97ea" providerId="ADAL" clId="{9F05739E-F678-494F-A8E5-F680001CADD2}" dt="2025-01-09T19:19:52.131" v="1722" actId="20577"/>
          <ac:spMkLst>
            <pc:docMk/>
            <pc:sldMk cId="3535326937" sldId="265"/>
            <ac:spMk id="2" creationId="{00000000-0000-0000-0000-000000000000}"/>
          </ac:spMkLst>
        </pc:spChg>
        <pc:spChg chg="mod">
          <ac:chgData name="Scott Koser" userId="d8859ebf-f5cb-47d2-8cff-74bb909f97ea" providerId="ADAL" clId="{9F05739E-F678-494F-A8E5-F680001CADD2}" dt="2025-01-09T19:40:32.598" v="2191" actId="20577"/>
          <ac:spMkLst>
            <pc:docMk/>
            <pc:sldMk cId="3535326937" sldId="265"/>
            <ac:spMk id="10" creationId="{00000000-0000-0000-0000-000000000000}"/>
          </ac:spMkLst>
        </pc:spChg>
        <pc:picChg chg="add mod">
          <ac:chgData name="Scott Koser" userId="d8859ebf-f5cb-47d2-8cff-74bb909f97ea" providerId="ADAL" clId="{9F05739E-F678-494F-A8E5-F680001CADD2}" dt="2025-01-09T20:00:12.985" v="2212" actId="1076"/>
          <ac:picMkLst>
            <pc:docMk/>
            <pc:sldMk cId="3535326937" sldId="265"/>
            <ac:picMk id="8" creationId="{89BA0064-8372-53E9-C75A-17C92C58FEEB}"/>
          </ac:picMkLst>
        </pc:picChg>
      </pc:sldChg>
      <pc:sldChg chg="addSp delSp modSp mod modNotesTx">
        <pc:chgData name="Scott Koser" userId="d8859ebf-f5cb-47d2-8cff-74bb909f97ea" providerId="ADAL" clId="{9F05739E-F678-494F-A8E5-F680001CADD2}" dt="2025-01-07T19:56:23.829" v="834" actId="20577"/>
        <pc:sldMkLst>
          <pc:docMk/>
          <pc:sldMk cId="3524885487" sldId="274"/>
        </pc:sldMkLst>
        <pc:spChg chg="mod">
          <ac:chgData name="Scott Koser" userId="d8859ebf-f5cb-47d2-8cff-74bb909f97ea" providerId="ADAL" clId="{9F05739E-F678-494F-A8E5-F680001CADD2}" dt="2025-01-07T19:43:24.205" v="715" actId="1076"/>
          <ac:spMkLst>
            <pc:docMk/>
            <pc:sldMk cId="3524885487" sldId="274"/>
            <ac:spMk id="6" creationId="{7FE125F9-46F1-43AD-8694-6947DE641EE0}"/>
          </ac:spMkLst>
        </pc:spChg>
        <pc:picChg chg="add mod">
          <ac:chgData name="Scott Koser" userId="d8859ebf-f5cb-47d2-8cff-74bb909f97ea" providerId="ADAL" clId="{9F05739E-F678-494F-A8E5-F680001CADD2}" dt="2025-01-07T19:42:39.718" v="599" actId="1076"/>
          <ac:picMkLst>
            <pc:docMk/>
            <pc:sldMk cId="3524885487" sldId="274"/>
            <ac:picMk id="3" creationId="{4B8351DF-697C-51B1-A870-CEEEE8211E90}"/>
          </ac:picMkLst>
        </pc:picChg>
      </pc:sldChg>
      <pc:sldChg chg="modNotesTx">
        <pc:chgData name="Scott Koser" userId="d8859ebf-f5cb-47d2-8cff-74bb909f97ea" providerId="ADAL" clId="{9F05739E-F678-494F-A8E5-F680001CADD2}" dt="2025-01-06T19:10:46.118" v="0" actId="6549"/>
        <pc:sldMkLst>
          <pc:docMk/>
          <pc:sldMk cId="3348750585" sldId="401"/>
        </pc:sldMkLst>
      </pc:sldChg>
      <pc:sldChg chg="modSp mod modNotesTx">
        <pc:chgData name="Scott Koser" userId="d8859ebf-f5cb-47d2-8cff-74bb909f97ea" providerId="ADAL" clId="{9F05739E-F678-494F-A8E5-F680001CADD2}" dt="2025-01-09T19:02:19.908" v="1436" actId="6549"/>
        <pc:sldMkLst>
          <pc:docMk/>
          <pc:sldMk cId="1112871677" sldId="406"/>
        </pc:sldMkLst>
        <pc:spChg chg="mod">
          <ac:chgData name="Scott Koser" userId="d8859ebf-f5cb-47d2-8cff-74bb909f97ea" providerId="ADAL" clId="{9F05739E-F678-494F-A8E5-F680001CADD2}" dt="2025-01-06T19:20:46.860" v="292" actId="20577"/>
          <ac:spMkLst>
            <pc:docMk/>
            <pc:sldMk cId="1112871677" sldId="406"/>
            <ac:spMk id="5" creationId="{9BF6AB6E-2928-461D-8EA4-ED0F6B8B0BC5}"/>
          </ac:spMkLst>
        </pc:spChg>
      </pc:sldChg>
      <pc:sldChg chg="addSp delSp modSp add mod modNotesTx">
        <pc:chgData name="Scott Koser" userId="d8859ebf-f5cb-47d2-8cff-74bb909f97ea" providerId="ADAL" clId="{9F05739E-F678-494F-A8E5-F680001CADD2}" dt="2025-01-07T20:26:06.826" v="1070" actId="14100"/>
        <pc:sldMkLst>
          <pc:docMk/>
          <pc:sldMk cId="2570239380" sldId="407"/>
        </pc:sldMkLst>
        <pc:spChg chg="mod">
          <ac:chgData name="Scott Koser" userId="d8859ebf-f5cb-47d2-8cff-74bb909f97ea" providerId="ADAL" clId="{9F05739E-F678-494F-A8E5-F680001CADD2}" dt="2025-01-07T20:26:06.826" v="1070" actId="14100"/>
          <ac:spMkLst>
            <pc:docMk/>
            <pc:sldMk cId="2570239380" sldId="407"/>
            <ac:spMk id="6" creationId="{A9E1789C-ABC2-8DDB-BB37-DB50DC071920}"/>
          </ac:spMkLst>
        </pc:spChg>
        <pc:picChg chg="add mod">
          <ac:chgData name="Scott Koser" userId="d8859ebf-f5cb-47d2-8cff-74bb909f97ea" providerId="ADAL" clId="{9F05739E-F678-494F-A8E5-F680001CADD2}" dt="2025-01-07T20:04:48.817" v="944" actId="14100"/>
          <ac:picMkLst>
            <pc:docMk/>
            <pc:sldMk cId="2570239380" sldId="407"/>
            <ac:picMk id="2" creationId="{7A95987C-06D3-291D-CD3E-431C081E53CD}"/>
          </ac:picMkLst>
        </pc:picChg>
      </pc:sldChg>
      <pc:sldChg chg="addSp modSp add mod modNotesTx">
        <pc:chgData name="Scott Koser" userId="d8859ebf-f5cb-47d2-8cff-74bb909f97ea" providerId="ADAL" clId="{9F05739E-F678-494F-A8E5-F680001CADD2}" dt="2025-01-09T20:22:10.870" v="2365" actId="20577"/>
        <pc:sldMkLst>
          <pc:docMk/>
          <pc:sldMk cId="1487802193" sldId="408"/>
        </pc:sldMkLst>
        <pc:spChg chg="add mod">
          <ac:chgData name="Scott Koser" userId="d8859ebf-f5cb-47d2-8cff-74bb909f97ea" providerId="ADAL" clId="{9F05739E-F678-494F-A8E5-F680001CADD2}" dt="2025-01-09T19:18:22.055" v="1616" actId="14100"/>
          <ac:spMkLst>
            <pc:docMk/>
            <pc:sldMk cId="1487802193" sldId="408"/>
            <ac:spMk id="3" creationId="{156F89D4-2AA0-8999-A181-217035DDFB7E}"/>
          </ac:spMkLst>
        </pc:spChg>
        <pc:picChg chg="mod">
          <ac:chgData name="Scott Koser" userId="d8859ebf-f5cb-47d2-8cff-74bb909f97ea" providerId="ADAL" clId="{9F05739E-F678-494F-A8E5-F680001CADD2}" dt="2025-01-09T19:07:03.744" v="1442" actId="1076"/>
          <ac:picMkLst>
            <pc:docMk/>
            <pc:sldMk cId="1487802193" sldId="408"/>
            <ac:picMk id="2" creationId="{139444AB-4C23-E53A-04B8-A07C171568B1}"/>
          </ac:picMkLst>
        </pc:picChg>
      </pc:sldChg>
      <pc:sldChg chg="modSp add">
        <pc:chgData name="Scott Koser" userId="d8859ebf-f5cb-47d2-8cff-74bb909f97ea" providerId="ADAL" clId="{9F05739E-F678-494F-A8E5-F680001CADD2}" dt="2025-01-07T20:08:27.876" v="966" actId="14826"/>
        <pc:sldMkLst>
          <pc:docMk/>
          <pc:sldMk cId="506496891" sldId="409"/>
        </pc:sldMkLst>
        <pc:picChg chg="mod">
          <ac:chgData name="Scott Koser" userId="d8859ebf-f5cb-47d2-8cff-74bb909f97ea" providerId="ADAL" clId="{9F05739E-F678-494F-A8E5-F680001CADD2}" dt="2025-01-07T20:08:27.876" v="966" actId="14826"/>
          <ac:picMkLst>
            <pc:docMk/>
            <pc:sldMk cId="506496891" sldId="409"/>
            <ac:picMk id="2" creationId="{BE28B31B-95A9-00A3-01D1-3600EBCE9DF3}"/>
          </ac:picMkLst>
        </pc:picChg>
      </pc:sldChg>
      <pc:sldChg chg="modSp add">
        <pc:chgData name="Scott Koser" userId="d8859ebf-f5cb-47d2-8cff-74bb909f97ea" providerId="ADAL" clId="{9F05739E-F678-494F-A8E5-F680001CADD2}" dt="2025-01-07T20:09:06.852" v="968" actId="14826"/>
        <pc:sldMkLst>
          <pc:docMk/>
          <pc:sldMk cId="2443254983" sldId="410"/>
        </pc:sldMkLst>
        <pc:picChg chg="mod">
          <ac:chgData name="Scott Koser" userId="d8859ebf-f5cb-47d2-8cff-74bb909f97ea" providerId="ADAL" clId="{9F05739E-F678-494F-A8E5-F680001CADD2}" dt="2025-01-07T20:09:06.852" v="968" actId="14826"/>
          <ac:picMkLst>
            <pc:docMk/>
            <pc:sldMk cId="2443254983" sldId="410"/>
            <ac:picMk id="2" creationId="{CC3BCB17-4139-2A4D-8EBD-BA3F729584BE}"/>
          </ac:picMkLst>
        </pc:picChg>
      </pc:sldChg>
      <pc:sldChg chg="modSp add modNotesTx">
        <pc:chgData name="Scott Koser" userId="d8859ebf-f5cb-47d2-8cff-74bb909f97ea" providerId="ADAL" clId="{9F05739E-F678-494F-A8E5-F680001CADD2}" dt="2025-01-07T20:11:18.785" v="999" actId="20577"/>
        <pc:sldMkLst>
          <pc:docMk/>
          <pc:sldMk cId="1451920130" sldId="411"/>
        </pc:sldMkLst>
        <pc:picChg chg="mod">
          <ac:chgData name="Scott Koser" userId="d8859ebf-f5cb-47d2-8cff-74bb909f97ea" providerId="ADAL" clId="{9F05739E-F678-494F-A8E5-F680001CADD2}" dt="2025-01-07T20:10:11.516" v="971" actId="14826"/>
          <ac:picMkLst>
            <pc:docMk/>
            <pc:sldMk cId="1451920130" sldId="411"/>
            <ac:picMk id="2" creationId="{6E80D36F-2E98-1127-CEFD-F77CB4AA88B5}"/>
          </ac:picMkLst>
        </pc:picChg>
      </pc:sldChg>
      <pc:sldChg chg="addSp delSp add mod modNotesTx">
        <pc:chgData name="Scott Koser" userId="d8859ebf-f5cb-47d2-8cff-74bb909f97ea" providerId="ADAL" clId="{9F05739E-F678-494F-A8E5-F680001CADD2}" dt="2025-01-07T20:12:29.298" v="1004" actId="478"/>
        <pc:sldMkLst>
          <pc:docMk/>
          <pc:sldMk cId="922768950" sldId="412"/>
        </pc:sldMkLst>
        <pc:picChg chg="add">
          <ac:chgData name="Scott Koser" userId="d8859ebf-f5cb-47d2-8cff-74bb909f97ea" providerId="ADAL" clId="{9F05739E-F678-494F-A8E5-F680001CADD2}" dt="2025-01-07T20:12:25.447" v="1003"/>
          <ac:picMkLst>
            <pc:docMk/>
            <pc:sldMk cId="922768950" sldId="412"/>
            <ac:picMk id="3" creationId="{D9A0A545-DD01-261B-FF6A-8D4125FC2B23}"/>
          </ac:picMkLst>
        </pc:picChg>
      </pc:sldChg>
      <pc:sldChg chg="addSp delSp add mod">
        <pc:chgData name="Scott Koser" userId="d8859ebf-f5cb-47d2-8cff-74bb909f97ea" providerId="ADAL" clId="{9F05739E-F678-494F-A8E5-F680001CADD2}" dt="2025-01-07T20:12:58.346" v="1011"/>
        <pc:sldMkLst>
          <pc:docMk/>
          <pc:sldMk cId="1865633286" sldId="413"/>
        </pc:sldMkLst>
        <pc:picChg chg="add">
          <ac:chgData name="Scott Koser" userId="d8859ebf-f5cb-47d2-8cff-74bb909f97ea" providerId="ADAL" clId="{9F05739E-F678-494F-A8E5-F680001CADD2}" dt="2025-01-07T20:12:58.346" v="1011"/>
          <ac:picMkLst>
            <pc:docMk/>
            <pc:sldMk cId="1865633286" sldId="413"/>
            <ac:picMk id="2" creationId="{007EFD03-E929-E60F-78E3-5C371E556170}"/>
          </ac:picMkLst>
        </pc:picChg>
      </pc:sldChg>
      <pc:sldChg chg="addSp delSp modSp add mod">
        <pc:chgData name="Scott Koser" userId="d8859ebf-f5cb-47d2-8cff-74bb909f97ea" providerId="ADAL" clId="{9F05739E-F678-494F-A8E5-F680001CADD2}" dt="2025-01-07T20:14:55.886" v="1014" actId="14100"/>
        <pc:sldMkLst>
          <pc:docMk/>
          <pc:sldMk cId="666232098" sldId="414"/>
        </pc:sldMkLst>
        <pc:picChg chg="add mod">
          <ac:chgData name="Scott Koser" userId="d8859ebf-f5cb-47d2-8cff-74bb909f97ea" providerId="ADAL" clId="{9F05739E-F678-494F-A8E5-F680001CADD2}" dt="2025-01-07T20:14:55.886" v="1014" actId="14100"/>
          <ac:picMkLst>
            <pc:docMk/>
            <pc:sldMk cId="666232098" sldId="414"/>
            <ac:picMk id="2" creationId="{988ED9A5-D18F-44E3-48D4-C44617CAC173}"/>
          </ac:picMkLst>
        </pc:picChg>
      </pc:sldChg>
      <pc:sldChg chg="addSp delSp add mod">
        <pc:chgData name="Scott Koser" userId="d8859ebf-f5cb-47d2-8cff-74bb909f97ea" providerId="ADAL" clId="{9F05739E-F678-494F-A8E5-F680001CADD2}" dt="2025-01-07T20:15:49.480" v="1015"/>
        <pc:sldMkLst>
          <pc:docMk/>
          <pc:sldMk cId="3565559025" sldId="415"/>
        </pc:sldMkLst>
        <pc:picChg chg="add">
          <ac:chgData name="Scott Koser" userId="d8859ebf-f5cb-47d2-8cff-74bb909f97ea" providerId="ADAL" clId="{9F05739E-F678-494F-A8E5-F680001CADD2}" dt="2025-01-07T20:15:49.480" v="1015"/>
          <ac:picMkLst>
            <pc:docMk/>
            <pc:sldMk cId="3565559025" sldId="415"/>
            <ac:picMk id="2" creationId="{EE0648E4-2A49-8670-5AE8-F74B7CDC9193}"/>
          </ac:picMkLst>
        </pc:picChg>
      </pc:sldChg>
      <pc:sldChg chg="addSp delSp add mod">
        <pc:chgData name="Scott Koser" userId="d8859ebf-f5cb-47d2-8cff-74bb909f97ea" providerId="ADAL" clId="{9F05739E-F678-494F-A8E5-F680001CADD2}" dt="2025-01-07T20:16:12.720" v="1019"/>
        <pc:sldMkLst>
          <pc:docMk/>
          <pc:sldMk cId="177082529" sldId="416"/>
        </pc:sldMkLst>
        <pc:picChg chg="add">
          <ac:chgData name="Scott Koser" userId="d8859ebf-f5cb-47d2-8cff-74bb909f97ea" providerId="ADAL" clId="{9F05739E-F678-494F-A8E5-F680001CADD2}" dt="2025-01-07T20:16:12.720" v="1019"/>
          <ac:picMkLst>
            <pc:docMk/>
            <pc:sldMk cId="177082529" sldId="416"/>
            <ac:picMk id="3" creationId="{5E295E34-9EED-3436-5A0F-0A7175A0C0D2}"/>
          </ac:picMkLst>
        </pc:picChg>
      </pc:sldChg>
      <pc:sldChg chg="addSp delSp add mod">
        <pc:chgData name="Scott Koser" userId="d8859ebf-f5cb-47d2-8cff-74bb909f97ea" providerId="ADAL" clId="{9F05739E-F678-494F-A8E5-F680001CADD2}" dt="2025-01-07T20:23:00.235" v="1021"/>
        <pc:sldMkLst>
          <pc:docMk/>
          <pc:sldMk cId="2600145465" sldId="417"/>
        </pc:sldMkLst>
        <pc:picChg chg="add">
          <ac:chgData name="Scott Koser" userId="d8859ebf-f5cb-47d2-8cff-74bb909f97ea" providerId="ADAL" clId="{9F05739E-F678-494F-A8E5-F680001CADD2}" dt="2025-01-07T20:23:00.235" v="1021"/>
          <ac:picMkLst>
            <pc:docMk/>
            <pc:sldMk cId="2600145465" sldId="417"/>
            <ac:picMk id="3" creationId="{18F9076E-A229-9AD1-3186-7EAD5D8D1620}"/>
          </ac:picMkLst>
        </pc:picChg>
      </pc:sldChg>
      <pc:sldChg chg="addSp delSp modSp add mod">
        <pc:chgData name="Scott Koser" userId="d8859ebf-f5cb-47d2-8cff-74bb909f97ea" providerId="ADAL" clId="{9F05739E-F678-494F-A8E5-F680001CADD2}" dt="2025-01-07T20:24:23.774" v="1025" actId="1076"/>
        <pc:sldMkLst>
          <pc:docMk/>
          <pc:sldMk cId="1744253510" sldId="418"/>
        </pc:sldMkLst>
        <pc:picChg chg="add mod">
          <ac:chgData name="Scott Koser" userId="d8859ebf-f5cb-47d2-8cff-74bb909f97ea" providerId="ADAL" clId="{9F05739E-F678-494F-A8E5-F680001CADD2}" dt="2025-01-07T20:24:23.774" v="1025" actId="1076"/>
          <ac:picMkLst>
            <pc:docMk/>
            <pc:sldMk cId="1744253510" sldId="418"/>
            <ac:picMk id="2" creationId="{5646B14B-F6D9-3363-946C-CEC3F4194C5E}"/>
          </ac:picMkLst>
        </pc:picChg>
      </pc:sldChg>
      <pc:sldChg chg="modSp add">
        <pc:chgData name="Scott Koser" userId="d8859ebf-f5cb-47d2-8cff-74bb909f97ea" providerId="ADAL" clId="{9F05739E-F678-494F-A8E5-F680001CADD2}" dt="2025-01-07T20:24:58.629" v="1027" actId="14826"/>
        <pc:sldMkLst>
          <pc:docMk/>
          <pc:sldMk cId="2482304583" sldId="419"/>
        </pc:sldMkLst>
        <pc:picChg chg="mod">
          <ac:chgData name="Scott Koser" userId="d8859ebf-f5cb-47d2-8cff-74bb909f97ea" providerId="ADAL" clId="{9F05739E-F678-494F-A8E5-F680001CADD2}" dt="2025-01-07T20:24:58.629" v="1027" actId="14826"/>
          <ac:picMkLst>
            <pc:docMk/>
            <pc:sldMk cId="2482304583" sldId="419"/>
            <ac:picMk id="2" creationId="{44D91532-FF20-0EB3-FE3A-98644A476420}"/>
          </ac:picMkLst>
        </pc:picChg>
      </pc:sldChg>
      <pc:sldChg chg="addSp delSp add mod">
        <pc:chgData name="Scott Koser" userId="d8859ebf-f5cb-47d2-8cff-74bb909f97ea" providerId="ADAL" clId="{9F05739E-F678-494F-A8E5-F680001CADD2}" dt="2025-01-09T20:15:01.863" v="2254" actId="22"/>
        <pc:sldMkLst>
          <pc:docMk/>
          <pc:sldMk cId="3307009474" sldId="420"/>
        </pc:sldMkLst>
        <pc:picChg chg="add">
          <ac:chgData name="Scott Koser" userId="d8859ebf-f5cb-47d2-8cff-74bb909f97ea" providerId="ADAL" clId="{9F05739E-F678-494F-A8E5-F680001CADD2}" dt="2025-01-09T20:15:01.863" v="2254" actId="22"/>
          <ac:picMkLst>
            <pc:docMk/>
            <pc:sldMk cId="3307009474" sldId="420"/>
            <ac:picMk id="4" creationId="{83E4B282-7E80-C214-FD00-261F1FA8DFD6}"/>
          </ac:picMkLst>
        </pc:picChg>
      </pc:sldChg>
      <pc:sldChg chg="addSp delSp modSp mod modNotesTx">
        <pc:chgData name="Scott Koser" userId="d8859ebf-f5cb-47d2-8cff-74bb909f97ea" providerId="ADAL" clId="{9F05739E-F678-494F-A8E5-F680001CADD2}" dt="2025-01-09T20:27:24.582" v="2476" actId="207"/>
        <pc:sldMkLst>
          <pc:docMk/>
          <pc:sldMk cId="3363039003" sldId="421"/>
        </pc:sldMkLst>
        <pc:spChg chg="add mod">
          <ac:chgData name="Scott Koser" userId="d8859ebf-f5cb-47d2-8cff-74bb909f97ea" providerId="ADAL" clId="{9F05739E-F678-494F-A8E5-F680001CADD2}" dt="2025-01-09T20:27:24.582" v="2476" actId="207"/>
          <ac:spMkLst>
            <pc:docMk/>
            <pc:sldMk cId="3363039003" sldId="421"/>
            <ac:spMk id="4" creationId="{C1AB9FA4-631E-B36B-8475-B527A1ECE266}"/>
          </ac:spMkLst>
        </pc:spChg>
        <pc:spChg chg="mod">
          <ac:chgData name="Scott Koser" userId="d8859ebf-f5cb-47d2-8cff-74bb909f97ea" providerId="ADAL" clId="{9F05739E-F678-494F-A8E5-F680001CADD2}" dt="2025-01-07T20:27:14.888" v="1107" actId="1076"/>
          <ac:spMkLst>
            <pc:docMk/>
            <pc:sldMk cId="3363039003" sldId="421"/>
            <ac:spMk id="6" creationId="{742A3E26-64E9-EDFE-8EFA-19F3C684824E}"/>
          </ac:spMkLst>
        </pc:spChg>
        <pc:picChg chg="mod">
          <ac:chgData name="Scott Koser" userId="d8859ebf-f5cb-47d2-8cff-74bb909f97ea" providerId="ADAL" clId="{9F05739E-F678-494F-A8E5-F680001CADD2}" dt="2025-01-09T20:11:43.474" v="2213" actId="1076"/>
          <ac:picMkLst>
            <pc:docMk/>
            <pc:sldMk cId="3363039003" sldId="421"/>
            <ac:picMk id="2" creationId="{33FBC5DA-5FC1-7AF7-F0C2-FF97A32EE27B}"/>
          </ac:picMkLst>
        </pc:picChg>
      </pc:sldChg>
      <pc:sldChg chg="addSp delSp modSp add del mod">
        <pc:chgData name="Scott Koser" userId="d8859ebf-f5cb-47d2-8cff-74bb909f97ea" providerId="ADAL" clId="{9F05739E-F678-494F-A8E5-F680001CADD2}" dt="2025-01-09T19:50:40.913" v="2202" actId="2696"/>
        <pc:sldMkLst>
          <pc:docMk/>
          <pc:sldMk cId="3163464814" sldId="422"/>
        </pc:sldMkLst>
      </pc:sldChg>
      <pc:sldChg chg="modSp add">
        <pc:chgData name="Scott Koser" userId="d8859ebf-f5cb-47d2-8cff-74bb909f97ea" providerId="ADAL" clId="{9F05739E-F678-494F-A8E5-F680001CADD2}" dt="2025-01-09T19:45:48.120" v="2197" actId="14826"/>
        <pc:sldMkLst>
          <pc:docMk/>
          <pc:sldMk cId="1732673380" sldId="423"/>
        </pc:sldMkLst>
        <pc:picChg chg="mod">
          <ac:chgData name="Scott Koser" userId="d8859ebf-f5cb-47d2-8cff-74bb909f97ea" providerId="ADAL" clId="{9F05739E-F678-494F-A8E5-F680001CADD2}" dt="2025-01-09T19:45:48.120" v="2197" actId="14826"/>
          <ac:picMkLst>
            <pc:docMk/>
            <pc:sldMk cId="1732673380" sldId="423"/>
            <ac:picMk id="2" creationId="{0C46C66C-F2F1-AC1E-40D4-59D1D1E13ADC}"/>
          </ac:picMkLst>
        </pc:picChg>
      </pc:sldChg>
      <pc:sldChg chg="modSp add">
        <pc:chgData name="Scott Koser" userId="d8859ebf-f5cb-47d2-8cff-74bb909f97ea" providerId="ADAL" clId="{9F05739E-F678-494F-A8E5-F680001CADD2}" dt="2025-01-09T19:50:04.833" v="2201" actId="14826"/>
        <pc:sldMkLst>
          <pc:docMk/>
          <pc:sldMk cId="1295187129" sldId="424"/>
        </pc:sldMkLst>
        <pc:picChg chg="mod">
          <ac:chgData name="Scott Koser" userId="d8859ebf-f5cb-47d2-8cff-74bb909f97ea" providerId="ADAL" clId="{9F05739E-F678-494F-A8E5-F680001CADD2}" dt="2025-01-09T19:50:04.833" v="2201" actId="14826"/>
          <ac:picMkLst>
            <pc:docMk/>
            <pc:sldMk cId="1295187129" sldId="424"/>
            <ac:picMk id="2" creationId="{282B85B5-9280-E61E-3CF2-02BC50634F9F}"/>
          </ac:picMkLst>
        </pc:picChg>
      </pc:sldChg>
      <pc:sldChg chg="add">
        <pc:chgData name="Scott Koser" userId="d8859ebf-f5cb-47d2-8cff-74bb909f97ea" providerId="ADAL" clId="{9F05739E-F678-494F-A8E5-F680001CADD2}" dt="2025-01-09T19:48:39.264" v="2200" actId="2890"/>
        <pc:sldMkLst>
          <pc:docMk/>
          <pc:sldMk cId="2226387402" sldId="425"/>
        </pc:sldMkLst>
      </pc:sldChg>
      <pc:sldChg chg="modSp add">
        <pc:chgData name="Scott Koser" userId="d8859ebf-f5cb-47d2-8cff-74bb909f97ea" providerId="ADAL" clId="{9F05739E-F678-494F-A8E5-F680001CADD2}" dt="2025-01-09T20:16:02.440" v="2256" actId="14826"/>
        <pc:sldMkLst>
          <pc:docMk/>
          <pc:sldMk cId="3765682121" sldId="426"/>
        </pc:sldMkLst>
        <pc:picChg chg="mod">
          <ac:chgData name="Scott Koser" userId="d8859ebf-f5cb-47d2-8cff-74bb909f97ea" providerId="ADAL" clId="{9F05739E-F678-494F-A8E5-F680001CADD2}" dt="2025-01-09T20:16:02.440" v="2256" actId="14826"/>
          <ac:picMkLst>
            <pc:docMk/>
            <pc:sldMk cId="3765682121" sldId="426"/>
            <ac:picMk id="2" creationId="{A3B25A21-9057-AFDE-1CD9-958BF5922178}"/>
          </ac:picMkLst>
        </pc:picChg>
      </pc:sldChg>
      <pc:sldChg chg="modSp add">
        <pc:chgData name="Scott Koser" userId="d8859ebf-f5cb-47d2-8cff-74bb909f97ea" providerId="ADAL" clId="{9F05739E-F678-494F-A8E5-F680001CADD2}" dt="2025-01-09T20:17:12.125" v="2258" actId="14826"/>
        <pc:sldMkLst>
          <pc:docMk/>
          <pc:sldMk cId="2468345318" sldId="427"/>
        </pc:sldMkLst>
        <pc:picChg chg="mod">
          <ac:chgData name="Scott Koser" userId="d8859ebf-f5cb-47d2-8cff-74bb909f97ea" providerId="ADAL" clId="{9F05739E-F678-494F-A8E5-F680001CADD2}" dt="2025-01-09T20:17:12.125" v="2258" actId="14826"/>
          <ac:picMkLst>
            <pc:docMk/>
            <pc:sldMk cId="2468345318" sldId="427"/>
            <ac:picMk id="2" creationId="{239CA8B1-CD14-9205-EC33-2BDB8B6BD598}"/>
          </ac:picMkLst>
        </pc:picChg>
      </pc:sldChg>
      <pc:sldChg chg="del">
        <pc:chgData name="Scott Koser" userId="d8859ebf-f5cb-47d2-8cff-74bb909f97ea" providerId="ADAL" clId="{9F05739E-F678-494F-A8E5-F680001CADD2}" dt="2025-01-07T20:03:33.644" v="843" actId="47"/>
        <pc:sldMkLst>
          <pc:docMk/>
          <pc:sldMk cId="141077046" sldId="3777"/>
        </pc:sldMkLst>
      </pc:sldChg>
      <pc:sldChg chg="del">
        <pc:chgData name="Scott Koser" userId="d8859ebf-f5cb-47d2-8cff-74bb909f97ea" providerId="ADAL" clId="{9F05739E-F678-494F-A8E5-F680001CADD2}" dt="2025-01-07T20:03:29.306" v="836" actId="47"/>
        <pc:sldMkLst>
          <pc:docMk/>
          <pc:sldMk cId="1497079521" sldId="3780"/>
        </pc:sldMkLst>
      </pc:sldChg>
      <pc:sldChg chg="del">
        <pc:chgData name="Scott Koser" userId="d8859ebf-f5cb-47d2-8cff-74bb909f97ea" providerId="ADAL" clId="{9F05739E-F678-494F-A8E5-F680001CADD2}" dt="2025-01-07T20:03:29.793" v="837" actId="47"/>
        <pc:sldMkLst>
          <pc:docMk/>
          <pc:sldMk cId="3364179457" sldId="3787"/>
        </pc:sldMkLst>
      </pc:sldChg>
      <pc:sldChg chg="del">
        <pc:chgData name="Scott Koser" userId="d8859ebf-f5cb-47d2-8cff-74bb909f97ea" providerId="ADAL" clId="{9F05739E-F678-494F-A8E5-F680001CADD2}" dt="2025-01-07T20:03:30.919" v="839" actId="47"/>
        <pc:sldMkLst>
          <pc:docMk/>
          <pc:sldMk cId="974293305" sldId="3790"/>
        </pc:sldMkLst>
      </pc:sldChg>
      <pc:sldChg chg="del">
        <pc:chgData name="Scott Koser" userId="d8859ebf-f5cb-47d2-8cff-74bb909f97ea" providerId="ADAL" clId="{9F05739E-F678-494F-A8E5-F680001CADD2}" dt="2025-01-07T20:03:31.555" v="840" actId="47"/>
        <pc:sldMkLst>
          <pc:docMk/>
          <pc:sldMk cId="3254644287" sldId="3791"/>
        </pc:sldMkLst>
      </pc:sldChg>
      <pc:sldChg chg="del">
        <pc:chgData name="Scott Koser" userId="d8859ebf-f5cb-47d2-8cff-74bb909f97ea" providerId="ADAL" clId="{9F05739E-F678-494F-A8E5-F680001CADD2}" dt="2025-01-07T20:03:32.603" v="842" actId="47"/>
        <pc:sldMkLst>
          <pc:docMk/>
          <pc:sldMk cId="1077794178" sldId="3792"/>
        </pc:sldMkLst>
      </pc:sldChg>
      <pc:sldChg chg="del">
        <pc:chgData name="Scott Koser" userId="d8859ebf-f5cb-47d2-8cff-74bb909f97ea" providerId="ADAL" clId="{9F05739E-F678-494F-A8E5-F680001CADD2}" dt="2025-01-07T20:03:32.064" v="841" actId="47"/>
        <pc:sldMkLst>
          <pc:docMk/>
          <pc:sldMk cId="2945457782" sldId="3793"/>
        </pc:sldMkLst>
      </pc:sldChg>
      <pc:sldChg chg="del">
        <pc:chgData name="Scott Koser" userId="d8859ebf-f5cb-47d2-8cff-74bb909f97ea" providerId="ADAL" clId="{9F05739E-F678-494F-A8E5-F680001CADD2}" dt="2025-01-07T20:03:30.464" v="838" actId="47"/>
        <pc:sldMkLst>
          <pc:docMk/>
          <pc:sldMk cId="3036010049" sldId="3794"/>
        </pc:sldMkLst>
      </pc:sldChg>
      <pc:sldChg chg="del">
        <pc:chgData name="Scott Koser" userId="d8859ebf-f5cb-47d2-8cff-74bb909f97ea" providerId="ADAL" clId="{9F05739E-F678-494F-A8E5-F680001CADD2}" dt="2025-01-07T20:03:27.140" v="835" actId="47"/>
        <pc:sldMkLst>
          <pc:docMk/>
          <pc:sldMk cId="3090763589" sldId="3795"/>
        </pc:sldMkLst>
      </pc:sldChg>
    </pc:docChg>
  </pc:docChgLst>
  <pc:docChgLst>
    <pc:chgData name="Scott Koser" userId="d8859ebf-f5cb-47d2-8cff-74bb909f97ea" providerId="ADAL" clId="{344653E2-03B7-499F-8846-5247DB6DE860}"/>
    <pc:docChg chg="undo custSel addSld modSld sldOrd">
      <pc:chgData name="Scott Koser" userId="d8859ebf-f5cb-47d2-8cff-74bb909f97ea" providerId="ADAL" clId="{344653E2-03B7-499F-8846-5247DB6DE860}" dt="2025-01-30T12:11:50.962" v="2918" actId="1076"/>
      <pc:docMkLst>
        <pc:docMk/>
      </pc:docMkLst>
      <pc:sldChg chg="modNotesTx">
        <pc:chgData name="Scott Koser" userId="d8859ebf-f5cb-47d2-8cff-74bb909f97ea" providerId="ADAL" clId="{344653E2-03B7-499F-8846-5247DB6DE860}" dt="2025-01-28T13:19:10.496" v="2365" actId="20577"/>
        <pc:sldMkLst>
          <pc:docMk/>
          <pc:sldMk cId="3535326937" sldId="265"/>
        </pc:sldMkLst>
      </pc:sldChg>
      <pc:sldChg chg="addSp modSp mod modNotesTx">
        <pc:chgData name="Scott Koser" userId="d8859ebf-f5cb-47d2-8cff-74bb909f97ea" providerId="ADAL" clId="{344653E2-03B7-499F-8846-5247DB6DE860}" dt="2025-01-30T12:09:44.322" v="2913" actId="1076"/>
        <pc:sldMkLst>
          <pc:docMk/>
          <pc:sldMk cId="3638271308" sldId="392"/>
        </pc:sldMkLst>
        <pc:spChg chg="add mod">
          <ac:chgData name="Scott Koser" userId="d8859ebf-f5cb-47d2-8cff-74bb909f97ea" providerId="ADAL" clId="{344653E2-03B7-499F-8846-5247DB6DE860}" dt="2025-01-30T12:09:44.322" v="2913" actId="1076"/>
          <ac:spMkLst>
            <pc:docMk/>
            <pc:sldMk cId="3638271308" sldId="392"/>
            <ac:spMk id="2" creationId="{0E08C507-4C65-3EF2-E624-7B438BCC47E1}"/>
          </ac:spMkLst>
        </pc:spChg>
        <pc:picChg chg="add mod">
          <ac:chgData name="Scott Koser" userId="d8859ebf-f5cb-47d2-8cff-74bb909f97ea" providerId="ADAL" clId="{344653E2-03B7-499F-8846-5247DB6DE860}" dt="2025-01-30T12:09:23.819" v="2912" actId="1076"/>
          <ac:picMkLst>
            <pc:docMk/>
            <pc:sldMk cId="3638271308" sldId="392"/>
            <ac:picMk id="3" creationId="{DD5EFC48-06D7-B2B9-FB8C-CD1DCC3E46D3}"/>
          </ac:picMkLst>
        </pc:picChg>
        <pc:picChg chg="mod">
          <ac:chgData name="Scott Koser" userId="d8859ebf-f5cb-47d2-8cff-74bb909f97ea" providerId="ADAL" clId="{344653E2-03B7-499F-8846-5247DB6DE860}" dt="2025-01-28T13:12:22.400" v="2022" actId="29295"/>
          <ac:picMkLst>
            <pc:docMk/>
            <pc:sldMk cId="3638271308" sldId="392"/>
            <ac:picMk id="7" creationId="{785F959E-D1AA-4FA5-86BA-7AF418C531C3}"/>
          </ac:picMkLst>
        </pc:picChg>
      </pc:sldChg>
      <pc:sldChg chg="modNotesTx">
        <pc:chgData name="Scott Koser" userId="d8859ebf-f5cb-47d2-8cff-74bb909f97ea" providerId="ADAL" clId="{344653E2-03B7-499F-8846-5247DB6DE860}" dt="2025-01-28T12:09:27.375" v="0" actId="313"/>
        <pc:sldMkLst>
          <pc:docMk/>
          <pc:sldMk cId="1112871677" sldId="406"/>
        </pc:sldMkLst>
      </pc:sldChg>
      <pc:sldChg chg="modNotesTx">
        <pc:chgData name="Scott Koser" userId="d8859ebf-f5cb-47d2-8cff-74bb909f97ea" providerId="ADAL" clId="{344653E2-03B7-499F-8846-5247DB6DE860}" dt="2025-01-28T13:42:25.032" v="2433" actId="20577"/>
        <pc:sldMkLst>
          <pc:docMk/>
          <pc:sldMk cId="3307009474" sldId="420"/>
        </pc:sldMkLst>
      </pc:sldChg>
      <pc:sldChg chg="modSp mod">
        <pc:chgData name="Scott Koser" userId="d8859ebf-f5cb-47d2-8cff-74bb909f97ea" providerId="ADAL" clId="{344653E2-03B7-499F-8846-5247DB6DE860}" dt="2025-01-28T13:42:36.547" v="2482" actId="20577"/>
        <pc:sldMkLst>
          <pc:docMk/>
          <pc:sldMk cId="3363039003" sldId="421"/>
        </pc:sldMkLst>
        <pc:spChg chg="mod">
          <ac:chgData name="Scott Koser" userId="d8859ebf-f5cb-47d2-8cff-74bb909f97ea" providerId="ADAL" clId="{344653E2-03B7-499F-8846-5247DB6DE860}" dt="2025-01-28T13:42:36.547" v="2482" actId="20577"/>
          <ac:spMkLst>
            <pc:docMk/>
            <pc:sldMk cId="3363039003" sldId="421"/>
            <ac:spMk id="4" creationId="{C1AB9FA4-631E-B36B-8475-B527A1ECE266}"/>
          </ac:spMkLst>
        </pc:spChg>
        <pc:spChg chg="mod">
          <ac:chgData name="Scott Koser" userId="d8859ebf-f5cb-47d2-8cff-74bb909f97ea" providerId="ADAL" clId="{344653E2-03B7-499F-8846-5247DB6DE860}" dt="2025-01-28T12:12:17.678" v="1" actId="20577"/>
          <ac:spMkLst>
            <pc:docMk/>
            <pc:sldMk cId="3363039003" sldId="421"/>
            <ac:spMk id="6" creationId="{742A3E26-64E9-EDFE-8EFA-19F3C684824E}"/>
          </ac:spMkLst>
        </pc:spChg>
      </pc:sldChg>
      <pc:sldChg chg="addSp delSp modSp mod modAnim">
        <pc:chgData name="Scott Koser" userId="d8859ebf-f5cb-47d2-8cff-74bb909f97ea" providerId="ADAL" clId="{344653E2-03B7-499F-8846-5247DB6DE860}" dt="2025-01-28T12:26:55.768" v="278" actId="14100"/>
        <pc:sldMkLst>
          <pc:docMk/>
          <pc:sldMk cId="3911338700" sldId="428"/>
        </pc:sldMkLst>
        <pc:spChg chg="mod">
          <ac:chgData name="Scott Koser" userId="d8859ebf-f5cb-47d2-8cff-74bb909f97ea" providerId="ADAL" clId="{344653E2-03B7-499F-8846-5247DB6DE860}" dt="2025-01-28T12:19:54.033" v="62" actId="255"/>
          <ac:spMkLst>
            <pc:docMk/>
            <pc:sldMk cId="3911338700" sldId="428"/>
            <ac:spMk id="2" creationId="{A78C67FE-DCBD-C681-5A50-0FD8A2AF7606}"/>
          </ac:spMkLst>
        </pc:spChg>
        <pc:spChg chg="mod">
          <ac:chgData name="Scott Koser" userId="d8859ebf-f5cb-47d2-8cff-74bb909f97ea" providerId="ADAL" clId="{344653E2-03B7-499F-8846-5247DB6DE860}" dt="2025-01-28T12:21:44.390" v="267" actId="20577"/>
          <ac:spMkLst>
            <pc:docMk/>
            <pc:sldMk cId="3911338700" sldId="428"/>
            <ac:spMk id="10" creationId="{BC53B8D2-31F1-0648-C435-A937B96C2254}"/>
          </ac:spMkLst>
        </pc:spChg>
        <pc:picChg chg="add mod">
          <ac:chgData name="Scott Koser" userId="d8859ebf-f5cb-47d2-8cff-74bb909f97ea" providerId="ADAL" clId="{344653E2-03B7-499F-8846-5247DB6DE860}" dt="2025-01-28T12:25:31.531" v="272" actId="14100"/>
          <ac:picMkLst>
            <pc:docMk/>
            <pc:sldMk cId="3911338700" sldId="428"/>
            <ac:picMk id="4" creationId="{92231347-B818-FBA5-EDEB-22FF2F849352}"/>
          </ac:picMkLst>
        </pc:picChg>
        <pc:picChg chg="add mod modCrop">
          <ac:chgData name="Scott Koser" userId="d8859ebf-f5cb-47d2-8cff-74bb909f97ea" providerId="ADAL" clId="{344653E2-03B7-499F-8846-5247DB6DE860}" dt="2025-01-28T12:26:55.768" v="278" actId="14100"/>
          <ac:picMkLst>
            <pc:docMk/>
            <pc:sldMk cId="3911338700" sldId="428"/>
            <ac:picMk id="5" creationId="{8350A312-95B6-72B4-04F2-6E70B1E35D1E}"/>
          </ac:picMkLst>
        </pc:picChg>
      </pc:sldChg>
      <pc:sldChg chg="modSp mod ord modNotesTx">
        <pc:chgData name="Scott Koser" userId="d8859ebf-f5cb-47d2-8cff-74bb909f97ea" providerId="ADAL" clId="{344653E2-03B7-499F-8846-5247DB6DE860}" dt="2025-01-28T13:06:49.618" v="1574" actId="20577"/>
        <pc:sldMkLst>
          <pc:docMk/>
          <pc:sldMk cId="3498174496" sldId="429"/>
        </pc:sldMkLst>
        <pc:picChg chg="mod">
          <ac:chgData name="Scott Koser" userId="d8859ebf-f5cb-47d2-8cff-74bb909f97ea" providerId="ADAL" clId="{344653E2-03B7-499F-8846-5247DB6DE860}" dt="2025-01-28T12:14:07.341" v="8" actId="14100"/>
          <ac:picMkLst>
            <pc:docMk/>
            <pc:sldMk cId="3498174496" sldId="429"/>
            <ac:picMk id="2" creationId="{CB05ADD4-622D-E30C-DA30-C327CB109EEF}"/>
          </ac:picMkLst>
        </pc:picChg>
      </pc:sldChg>
      <pc:sldChg chg="modSp add ord modNotesTx">
        <pc:chgData name="Scott Koser" userId="d8859ebf-f5cb-47d2-8cff-74bb909f97ea" providerId="ADAL" clId="{344653E2-03B7-499F-8846-5247DB6DE860}" dt="2025-01-28T13:07:11.865" v="1716" actId="20577"/>
        <pc:sldMkLst>
          <pc:docMk/>
          <pc:sldMk cId="362016932" sldId="430"/>
        </pc:sldMkLst>
        <pc:picChg chg="mod">
          <ac:chgData name="Scott Koser" userId="d8859ebf-f5cb-47d2-8cff-74bb909f97ea" providerId="ADAL" clId="{344653E2-03B7-499F-8846-5247DB6DE860}" dt="2025-01-28T12:15:42.794" v="11" actId="14826"/>
          <ac:picMkLst>
            <pc:docMk/>
            <pc:sldMk cId="362016932" sldId="430"/>
            <ac:picMk id="2" creationId="{BBD2C35C-670E-3AA6-4A5C-7EDFA4EE7125}"/>
          </ac:picMkLst>
        </pc:picChg>
      </pc:sldChg>
      <pc:sldChg chg="modSp add modNotesTx">
        <pc:chgData name="Scott Koser" userId="d8859ebf-f5cb-47d2-8cff-74bb909f97ea" providerId="ADAL" clId="{344653E2-03B7-499F-8846-5247DB6DE860}" dt="2025-01-28T13:07:22.011" v="1787" actId="20577"/>
        <pc:sldMkLst>
          <pc:docMk/>
          <pc:sldMk cId="3197322779" sldId="431"/>
        </pc:sldMkLst>
        <pc:picChg chg="mod">
          <ac:chgData name="Scott Koser" userId="d8859ebf-f5cb-47d2-8cff-74bb909f97ea" providerId="ADAL" clId="{344653E2-03B7-499F-8846-5247DB6DE860}" dt="2025-01-28T12:15:12.134" v="10" actId="14826"/>
          <ac:picMkLst>
            <pc:docMk/>
            <pc:sldMk cId="3197322779" sldId="431"/>
            <ac:picMk id="2" creationId="{D534047A-D2F2-46F4-06C2-0A411CA48747}"/>
          </ac:picMkLst>
        </pc:picChg>
      </pc:sldChg>
      <pc:sldChg chg="modSp add modNotesTx">
        <pc:chgData name="Scott Koser" userId="d8859ebf-f5cb-47d2-8cff-74bb909f97ea" providerId="ADAL" clId="{344653E2-03B7-499F-8846-5247DB6DE860}" dt="2025-01-28T13:07:00.063" v="1644" actId="20577"/>
        <pc:sldMkLst>
          <pc:docMk/>
          <pc:sldMk cId="3337036211" sldId="432"/>
        </pc:sldMkLst>
        <pc:picChg chg="mod">
          <ac:chgData name="Scott Koser" userId="d8859ebf-f5cb-47d2-8cff-74bb909f97ea" providerId="ADAL" clId="{344653E2-03B7-499F-8846-5247DB6DE860}" dt="2025-01-28T12:14:45.510" v="9" actId="14826"/>
          <ac:picMkLst>
            <pc:docMk/>
            <pc:sldMk cId="3337036211" sldId="432"/>
            <ac:picMk id="2" creationId="{6FEAD0D1-C6B5-E828-3BDE-6416E3D915F6}"/>
          </ac:picMkLst>
        </pc:picChg>
      </pc:sldChg>
      <pc:sldChg chg="addSp delSp modSp mod modNotesTx">
        <pc:chgData name="Scott Koser" userId="d8859ebf-f5cb-47d2-8cff-74bb909f97ea" providerId="ADAL" clId="{344653E2-03B7-499F-8846-5247DB6DE860}" dt="2025-01-28T12:30:57.809" v="377" actId="20577"/>
        <pc:sldMkLst>
          <pc:docMk/>
          <pc:sldMk cId="2467452571" sldId="433"/>
        </pc:sldMkLst>
        <pc:picChg chg="add">
          <ac:chgData name="Scott Koser" userId="d8859ebf-f5cb-47d2-8cff-74bb909f97ea" providerId="ADAL" clId="{344653E2-03B7-499F-8846-5247DB6DE860}" dt="2025-01-28T12:30:48.375" v="353"/>
          <ac:picMkLst>
            <pc:docMk/>
            <pc:sldMk cId="2467452571" sldId="433"/>
            <ac:picMk id="3" creationId="{73B7AA7E-0776-1FA7-C6AB-460C3A57D8FA}"/>
          </ac:picMkLst>
        </pc:picChg>
      </pc:sldChg>
      <pc:sldChg chg="addSp delSp modSp add mod modNotesTx">
        <pc:chgData name="Scott Koser" userId="d8859ebf-f5cb-47d2-8cff-74bb909f97ea" providerId="ADAL" clId="{344653E2-03B7-499F-8846-5247DB6DE860}" dt="2025-01-28T13:43:50.588" v="2552" actId="20577"/>
        <pc:sldMkLst>
          <pc:docMk/>
          <pc:sldMk cId="1362030089" sldId="434"/>
        </pc:sldMkLst>
        <pc:spChg chg="mod">
          <ac:chgData name="Scott Koser" userId="d8859ebf-f5cb-47d2-8cff-74bb909f97ea" providerId="ADAL" clId="{344653E2-03B7-499F-8846-5247DB6DE860}" dt="2025-01-28T12:35:20.114" v="476" actId="1076"/>
          <ac:spMkLst>
            <pc:docMk/>
            <pc:sldMk cId="1362030089" sldId="434"/>
            <ac:spMk id="6" creationId="{138D37C2-AA4F-6742-21C2-FC085A4B5355}"/>
          </ac:spMkLst>
        </pc:spChg>
        <pc:picChg chg="add mod ord">
          <ac:chgData name="Scott Koser" userId="d8859ebf-f5cb-47d2-8cff-74bb909f97ea" providerId="ADAL" clId="{344653E2-03B7-499F-8846-5247DB6DE860}" dt="2025-01-28T12:36:03.988" v="494" actId="1076"/>
          <ac:picMkLst>
            <pc:docMk/>
            <pc:sldMk cId="1362030089" sldId="434"/>
            <ac:picMk id="4" creationId="{0D89011C-2AF2-4F04-CD02-5AB21ED2D30A}"/>
          </ac:picMkLst>
        </pc:picChg>
        <pc:picChg chg="add mod">
          <ac:chgData name="Scott Koser" userId="d8859ebf-f5cb-47d2-8cff-74bb909f97ea" providerId="ADAL" clId="{344653E2-03B7-499F-8846-5247DB6DE860}" dt="2025-01-28T12:36:06.608" v="495" actId="1076"/>
          <ac:picMkLst>
            <pc:docMk/>
            <pc:sldMk cId="1362030089" sldId="434"/>
            <ac:picMk id="7" creationId="{FABAA1BE-0D69-0FF0-02C6-412FDDE4D34D}"/>
          </ac:picMkLst>
        </pc:picChg>
        <pc:picChg chg="add mod">
          <ac:chgData name="Scott Koser" userId="d8859ebf-f5cb-47d2-8cff-74bb909f97ea" providerId="ADAL" clId="{344653E2-03B7-499F-8846-5247DB6DE860}" dt="2025-01-28T12:36:02.485" v="493" actId="1076"/>
          <ac:picMkLst>
            <pc:docMk/>
            <pc:sldMk cId="1362030089" sldId="434"/>
            <ac:picMk id="9" creationId="{75039A68-9425-2ECE-C4CB-3535099534BD}"/>
          </ac:picMkLst>
        </pc:picChg>
        <pc:picChg chg="add mod">
          <ac:chgData name="Scott Koser" userId="d8859ebf-f5cb-47d2-8cff-74bb909f97ea" providerId="ADAL" clId="{344653E2-03B7-499F-8846-5247DB6DE860}" dt="2025-01-28T12:35:58.296" v="492" actId="1076"/>
          <ac:picMkLst>
            <pc:docMk/>
            <pc:sldMk cId="1362030089" sldId="434"/>
            <ac:picMk id="11" creationId="{E1F3A8B5-2975-FF13-1F86-D2EFD0D856FE}"/>
          </ac:picMkLst>
        </pc:picChg>
      </pc:sldChg>
      <pc:sldChg chg="modSp mod modNotesTx">
        <pc:chgData name="Scott Koser" userId="d8859ebf-f5cb-47d2-8cff-74bb909f97ea" providerId="ADAL" clId="{344653E2-03B7-499F-8846-5247DB6DE860}" dt="2025-01-28T12:53:59.011" v="1286" actId="20577"/>
        <pc:sldMkLst>
          <pc:docMk/>
          <pc:sldMk cId="200308671" sldId="435"/>
        </pc:sldMkLst>
        <pc:spChg chg="mod">
          <ac:chgData name="Scott Koser" userId="d8859ebf-f5cb-47d2-8cff-74bb909f97ea" providerId="ADAL" clId="{344653E2-03B7-499F-8846-5247DB6DE860}" dt="2025-01-28T12:52:55.362" v="1240" actId="20577"/>
          <ac:spMkLst>
            <pc:docMk/>
            <pc:sldMk cId="200308671" sldId="435"/>
            <ac:spMk id="4" creationId="{B9A4FD6E-C690-B66A-96E3-4688A2A366AE}"/>
          </ac:spMkLst>
        </pc:spChg>
        <pc:spChg chg="mod">
          <ac:chgData name="Scott Koser" userId="d8859ebf-f5cb-47d2-8cff-74bb909f97ea" providerId="ADAL" clId="{344653E2-03B7-499F-8846-5247DB6DE860}" dt="2025-01-28T12:44:29.581" v="762" actId="255"/>
          <ac:spMkLst>
            <pc:docMk/>
            <pc:sldMk cId="200308671" sldId="435"/>
            <ac:spMk id="6" creationId="{F00CEA4D-2183-C996-A058-AB2E1ECE39B8}"/>
          </ac:spMkLst>
        </pc:spChg>
        <pc:picChg chg="mod">
          <ac:chgData name="Scott Koser" userId="d8859ebf-f5cb-47d2-8cff-74bb909f97ea" providerId="ADAL" clId="{344653E2-03B7-499F-8846-5247DB6DE860}" dt="2025-01-28T12:51:24.215" v="1161" actId="1076"/>
          <ac:picMkLst>
            <pc:docMk/>
            <pc:sldMk cId="200308671" sldId="435"/>
            <ac:picMk id="2" creationId="{AC1CC10F-CC1C-5CFA-D08F-DC7E2E518C3D}"/>
          </ac:picMkLst>
        </pc:picChg>
      </pc:sldChg>
      <pc:sldChg chg="addSp delSp modSp mod modNotesTx">
        <pc:chgData name="Scott Koser" userId="d8859ebf-f5cb-47d2-8cff-74bb909f97ea" providerId="ADAL" clId="{344653E2-03B7-499F-8846-5247DB6DE860}" dt="2025-01-28T13:17:24.592" v="2224" actId="14100"/>
        <pc:sldMkLst>
          <pc:docMk/>
          <pc:sldMk cId="128617922" sldId="436"/>
        </pc:sldMkLst>
        <pc:picChg chg="add del mod">
          <ac:chgData name="Scott Koser" userId="d8859ebf-f5cb-47d2-8cff-74bb909f97ea" providerId="ADAL" clId="{344653E2-03B7-499F-8846-5247DB6DE860}" dt="2025-01-28T13:17:06.804" v="2222" actId="478"/>
          <ac:picMkLst>
            <pc:docMk/>
            <pc:sldMk cId="128617922" sldId="436"/>
            <ac:picMk id="3" creationId="{5E824253-91C9-59B5-82D0-B091E6DB3040}"/>
          </ac:picMkLst>
        </pc:picChg>
        <pc:picChg chg="add mod">
          <ac:chgData name="Scott Koser" userId="d8859ebf-f5cb-47d2-8cff-74bb909f97ea" providerId="ADAL" clId="{344653E2-03B7-499F-8846-5247DB6DE860}" dt="2025-01-28T13:17:24.592" v="2224" actId="14100"/>
          <ac:picMkLst>
            <pc:docMk/>
            <pc:sldMk cId="128617922" sldId="436"/>
            <ac:picMk id="4" creationId="{4CE52F76-EC34-1308-4748-A3277CE2A386}"/>
          </ac:picMkLst>
        </pc:picChg>
        <pc:picChg chg="add mod ord">
          <ac:chgData name="Scott Koser" userId="d8859ebf-f5cb-47d2-8cff-74bb909f97ea" providerId="ADAL" clId="{344653E2-03B7-499F-8846-5247DB6DE860}" dt="2025-01-28T13:16:57.787" v="2220" actId="14100"/>
          <ac:picMkLst>
            <pc:docMk/>
            <pc:sldMk cId="128617922" sldId="436"/>
            <ac:picMk id="5" creationId="{74A6C998-446E-CEAE-E5D8-6B63C43F9327}"/>
          </ac:picMkLst>
        </pc:picChg>
      </pc:sldChg>
      <pc:sldChg chg="addSp delSp add mod modNotesTx">
        <pc:chgData name="Scott Koser" userId="d8859ebf-f5cb-47d2-8cff-74bb909f97ea" providerId="ADAL" clId="{344653E2-03B7-499F-8846-5247DB6DE860}" dt="2025-01-28T12:59:02.855" v="1427" actId="20577"/>
        <pc:sldMkLst>
          <pc:docMk/>
          <pc:sldMk cId="3512888857" sldId="437"/>
        </pc:sldMkLst>
        <pc:picChg chg="add">
          <ac:chgData name="Scott Koser" userId="d8859ebf-f5cb-47d2-8cff-74bb909f97ea" providerId="ADAL" clId="{344653E2-03B7-499F-8846-5247DB6DE860}" dt="2025-01-28T12:58:51.104" v="1371"/>
          <ac:picMkLst>
            <pc:docMk/>
            <pc:sldMk cId="3512888857" sldId="437"/>
            <ac:picMk id="5" creationId="{25EE2238-5925-A875-440F-54EFB194B8A6}"/>
          </ac:picMkLst>
        </pc:picChg>
      </pc:sldChg>
      <pc:sldChg chg="addSp delSp modSp add mod modNotesTx">
        <pc:chgData name="Scott Koser" userId="d8859ebf-f5cb-47d2-8cff-74bb909f97ea" providerId="ADAL" clId="{344653E2-03B7-499F-8846-5247DB6DE860}" dt="2025-01-28T13:08:53.487" v="1930" actId="20577"/>
        <pc:sldMkLst>
          <pc:docMk/>
          <pc:sldMk cId="983979642" sldId="438"/>
        </pc:sldMkLst>
        <pc:picChg chg="add mod">
          <ac:chgData name="Scott Koser" userId="d8859ebf-f5cb-47d2-8cff-74bb909f97ea" providerId="ADAL" clId="{344653E2-03B7-499F-8846-5247DB6DE860}" dt="2025-01-28T13:07:50.293" v="1857" actId="14100"/>
          <ac:picMkLst>
            <pc:docMk/>
            <pc:sldMk cId="983979642" sldId="438"/>
            <ac:picMk id="4" creationId="{3078FDBC-0319-20E2-5E73-6A00A22CB6AA}"/>
          </ac:picMkLst>
        </pc:picChg>
      </pc:sldChg>
      <pc:sldChg chg="delSp modSp add mod modNotesTx">
        <pc:chgData name="Scott Koser" userId="d8859ebf-f5cb-47d2-8cff-74bb909f97ea" providerId="ADAL" clId="{344653E2-03B7-499F-8846-5247DB6DE860}" dt="2025-01-28T13:17:48.343" v="2279" actId="20577"/>
        <pc:sldMkLst>
          <pc:docMk/>
          <pc:sldMk cId="5402635" sldId="439"/>
        </pc:sldMkLst>
        <pc:picChg chg="mod">
          <ac:chgData name="Scott Koser" userId="d8859ebf-f5cb-47d2-8cff-74bb909f97ea" providerId="ADAL" clId="{344653E2-03B7-499F-8846-5247DB6DE860}" dt="2025-01-28T13:15:46.474" v="2207" actId="1076"/>
          <ac:picMkLst>
            <pc:docMk/>
            <pc:sldMk cId="5402635" sldId="439"/>
            <ac:picMk id="2" creationId="{98633155-43C6-00C1-3A6F-A0932F67C5A4}"/>
          </ac:picMkLst>
        </pc:picChg>
      </pc:sldChg>
      <pc:sldChg chg="addSp delSp modSp add mod modNotesTx">
        <pc:chgData name="Scott Koser" userId="d8859ebf-f5cb-47d2-8cff-74bb909f97ea" providerId="ADAL" clId="{344653E2-03B7-499F-8846-5247DB6DE860}" dt="2025-01-29T17:40:47.445" v="2830" actId="20577"/>
        <pc:sldMkLst>
          <pc:docMk/>
          <pc:sldMk cId="3974999475" sldId="440"/>
        </pc:sldMkLst>
        <pc:picChg chg="add">
          <ac:chgData name="Scott Koser" userId="d8859ebf-f5cb-47d2-8cff-74bb909f97ea" providerId="ADAL" clId="{344653E2-03B7-499F-8846-5247DB6DE860}" dt="2025-01-29T17:39:28.457" v="2557" actId="22"/>
          <ac:picMkLst>
            <pc:docMk/>
            <pc:sldMk cId="3974999475" sldId="440"/>
            <ac:picMk id="9" creationId="{96090DD5-3628-3D89-67FA-90C7FF5FA5D6}"/>
          </ac:picMkLst>
        </pc:picChg>
      </pc:sldChg>
      <pc:sldChg chg="modSp add">
        <pc:chgData name="Scott Koser" userId="d8859ebf-f5cb-47d2-8cff-74bb909f97ea" providerId="ADAL" clId="{344653E2-03B7-499F-8846-5247DB6DE860}" dt="2025-01-30T12:02:47.022" v="2832" actId="14826"/>
        <pc:sldMkLst>
          <pc:docMk/>
          <pc:sldMk cId="4180197419" sldId="441"/>
        </pc:sldMkLst>
        <pc:picChg chg="mod">
          <ac:chgData name="Scott Koser" userId="d8859ebf-f5cb-47d2-8cff-74bb909f97ea" providerId="ADAL" clId="{344653E2-03B7-499F-8846-5247DB6DE860}" dt="2025-01-30T12:02:47.022" v="2832" actId="14826"/>
          <ac:picMkLst>
            <pc:docMk/>
            <pc:sldMk cId="4180197419" sldId="441"/>
            <ac:picMk id="5" creationId="{09C16B5C-2A80-CF15-37C0-15BEA36A84D0}"/>
          </ac:picMkLst>
        </pc:picChg>
      </pc:sldChg>
      <pc:sldChg chg="modSp add mod">
        <pc:chgData name="Scott Koser" userId="d8859ebf-f5cb-47d2-8cff-74bb909f97ea" providerId="ADAL" clId="{344653E2-03B7-499F-8846-5247DB6DE860}" dt="2025-01-30T12:07:21.947" v="2904" actId="1076"/>
        <pc:sldMkLst>
          <pc:docMk/>
          <pc:sldMk cId="3704679271" sldId="442"/>
        </pc:sldMkLst>
        <pc:picChg chg="mod modCrop">
          <ac:chgData name="Scott Koser" userId="d8859ebf-f5cb-47d2-8cff-74bb909f97ea" providerId="ADAL" clId="{344653E2-03B7-499F-8846-5247DB6DE860}" dt="2025-01-30T12:07:21.947" v="2904" actId="1076"/>
          <ac:picMkLst>
            <pc:docMk/>
            <pc:sldMk cId="3704679271" sldId="442"/>
            <ac:picMk id="5" creationId="{ABA924CC-4DED-879C-25DC-9889A81FDB2D}"/>
          </ac:picMkLst>
        </pc:picChg>
      </pc:sldChg>
      <pc:sldChg chg="addSp delSp modSp add mod">
        <pc:chgData name="Scott Koser" userId="d8859ebf-f5cb-47d2-8cff-74bb909f97ea" providerId="ADAL" clId="{344653E2-03B7-499F-8846-5247DB6DE860}" dt="2025-01-30T12:11:50.962" v="2918" actId="1076"/>
        <pc:sldMkLst>
          <pc:docMk/>
          <pc:sldMk cId="1579265671" sldId="443"/>
        </pc:sldMkLst>
        <pc:picChg chg="add mod">
          <ac:chgData name="Scott Koser" userId="d8859ebf-f5cb-47d2-8cff-74bb909f97ea" providerId="ADAL" clId="{344653E2-03B7-499F-8846-5247DB6DE860}" dt="2025-01-30T12:11:50.962" v="2918" actId="1076"/>
          <ac:picMkLst>
            <pc:docMk/>
            <pc:sldMk cId="1579265671" sldId="443"/>
            <ac:picMk id="2" creationId="{98DD7864-C9E9-568E-80E4-B7A85C1B5B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5F322D-38FE-44B1-B363-EF94CF217A09}" type="datetimeFigureOut">
              <a:rPr lang="en-US" smtClean="0"/>
              <a:t>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4A5973-D9D5-42CF-80C5-72F7A9C6BC53}" type="slidenum">
              <a:rPr lang="en-US" smtClean="0"/>
              <a:t>‹#›</a:t>
            </a:fld>
            <a:endParaRPr lang="en-US"/>
          </a:p>
        </p:txBody>
      </p:sp>
    </p:spTree>
    <p:extLst>
      <p:ext uri="{BB962C8B-B14F-4D97-AF65-F5344CB8AC3E}">
        <p14:creationId xmlns:p14="http://schemas.microsoft.com/office/powerpoint/2010/main" val="37425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A5973-D9D5-42CF-80C5-72F7A9C6BC53}" type="slidenum">
              <a:rPr lang="en-US" smtClean="0"/>
              <a:t>1</a:t>
            </a:fld>
            <a:endParaRPr lang="en-US"/>
          </a:p>
        </p:txBody>
      </p:sp>
    </p:spTree>
    <p:extLst>
      <p:ext uri="{BB962C8B-B14F-4D97-AF65-F5344CB8AC3E}">
        <p14:creationId xmlns:p14="http://schemas.microsoft.com/office/powerpoint/2010/main" val="1220256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14F8-D4D4-B2C5-53B8-D4F748727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6E0D5-E689-78A0-289B-995313BE4E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15494-DE01-BF05-79C8-49B0C1E0F623}"/>
              </a:ext>
            </a:extLst>
          </p:cNvPr>
          <p:cNvSpPr>
            <a:spLocks noGrp="1"/>
          </p:cNvSpPr>
          <p:nvPr>
            <p:ph type="body" idx="1"/>
          </p:nvPr>
        </p:nvSpPr>
        <p:spPr/>
        <p:txBody>
          <a:bodyPr/>
          <a:lstStyle/>
          <a:p>
            <a:r>
              <a:rPr lang="en-US" dirty="0"/>
              <a:t>Oversight on installation of three grade control features, six sections of modified mudsill, five </a:t>
            </a:r>
            <a:r>
              <a:rPr lang="en-US" dirty="0" err="1"/>
              <a:t>rootwad</a:t>
            </a:r>
            <a:r>
              <a:rPr lang="en-US" dirty="0"/>
              <a:t> deflectors, and 154' of stream  reconstruction through a 34'-8" span, 9'-8" rise open bottom culvert with express concrete footers located on Twin Sluice Road/Tioga River in Ward Township, Tioga County, PA.</a:t>
            </a:r>
          </a:p>
        </p:txBody>
      </p:sp>
      <p:sp>
        <p:nvSpPr>
          <p:cNvPr id="4" name="Slide Number Placeholder 3">
            <a:extLst>
              <a:ext uri="{FF2B5EF4-FFF2-40B4-BE49-F238E27FC236}">
                <a16:creationId xmlns:a16="http://schemas.microsoft.com/office/drawing/2014/main" id="{A51A80A0-D7DF-6173-0C65-1714746C25DF}"/>
              </a:ext>
            </a:extLst>
          </p:cNvPr>
          <p:cNvSpPr>
            <a:spLocks noGrp="1"/>
          </p:cNvSpPr>
          <p:nvPr>
            <p:ph type="sldNum" sz="quarter" idx="5"/>
          </p:nvPr>
        </p:nvSpPr>
        <p:spPr/>
        <p:txBody>
          <a:bodyPr/>
          <a:lstStyle/>
          <a:p>
            <a:fld id="{DB9F318E-90FF-4305-AAFE-4E13C420F00E}" type="slidenum">
              <a:rPr lang="en-US" smtClean="0"/>
              <a:t>10</a:t>
            </a:fld>
            <a:endParaRPr lang="en-US"/>
          </a:p>
        </p:txBody>
      </p:sp>
    </p:spTree>
    <p:extLst>
      <p:ext uri="{BB962C8B-B14F-4D97-AF65-F5344CB8AC3E}">
        <p14:creationId xmlns:p14="http://schemas.microsoft.com/office/powerpoint/2010/main" val="64887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E603-2CF4-CAB0-AE27-06EE1CD1F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A20B3-E752-A110-B683-F77616ABD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13959-FAE1-7A24-A5E8-08F87D1684E1}"/>
              </a:ext>
            </a:extLst>
          </p:cNvPr>
          <p:cNvSpPr>
            <a:spLocks noGrp="1"/>
          </p:cNvSpPr>
          <p:nvPr>
            <p:ph type="body" idx="1"/>
          </p:nvPr>
        </p:nvSpPr>
        <p:spPr/>
        <p:txBody>
          <a:bodyPr/>
          <a:lstStyle/>
          <a:p>
            <a:r>
              <a:rPr lang="en-US" dirty="0"/>
              <a:t>Oversight on installation of three grade control features, six sections of modified mudsill, five </a:t>
            </a:r>
            <a:r>
              <a:rPr lang="en-US" dirty="0" err="1"/>
              <a:t>rootwad</a:t>
            </a:r>
            <a:r>
              <a:rPr lang="en-US" dirty="0"/>
              <a:t> deflectors, and 154' of stream  reconstruction through a 34'-8" span, 9'-8" rise open bottom culvert with express concrete footers located on Twin Sluice Road/Tioga River in Ward Township, Tioga County, PA.</a:t>
            </a:r>
          </a:p>
        </p:txBody>
      </p:sp>
      <p:sp>
        <p:nvSpPr>
          <p:cNvPr id="4" name="Slide Number Placeholder 3">
            <a:extLst>
              <a:ext uri="{FF2B5EF4-FFF2-40B4-BE49-F238E27FC236}">
                <a16:creationId xmlns:a16="http://schemas.microsoft.com/office/drawing/2014/main" id="{43E366D6-F5FE-2917-F3AF-2FB6941B5FCF}"/>
              </a:ext>
            </a:extLst>
          </p:cNvPr>
          <p:cNvSpPr>
            <a:spLocks noGrp="1"/>
          </p:cNvSpPr>
          <p:nvPr>
            <p:ph type="sldNum" sz="quarter" idx="5"/>
          </p:nvPr>
        </p:nvSpPr>
        <p:spPr/>
        <p:txBody>
          <a:bodyPr/>
          <a:lstStyle/>
          <a:p>
            <a:fld id="{DB9F318E-90FF-4305-AAFE-4E13C420F00E}" type="slidenum">
              <a:rPr lang="en-US" smtClean="0"/>
              <a:t>11</a:t>
            </a:fld>
            <a:endParaRPr lang="en-US"/>
          </a:p>
        </p:txBody>
      </p:sp>
    </p:spTree>
    <p:extLst>
      <p:ext uri="{BB962C8B-B14F-4D97-AF65-F5344CB8AC3E}">
        <p14:creationId xmlns:p14="http://schemas.microsoft.com/office/powerpoint/2010/main" val="117065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6013-7837-94A0-5201-96D457909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D856E-7021-339D-A712-7F6DDD6E0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A4605-39A7-85CF-BBDB-DE8B9DA4B4AB}"/>
              </a:ext>
            </a:extLst>
          </p:cNvPr>
          <p:cNvSpPr>
            <a:spLocks noGrp="1"/>
          </p:cNvSpPr>
          <p:nvPr>
            <p:ph type="body" idx="1"/>
          </p:nvPr>
        </p:nvSpPr>
        <p:spPr/>
        <p:txBody>
          <a:bodyPr/>
          <a:lstStyle/>
          <a:p>
            <a:r>
              <a:rPr lang="en-US" dirty="0"/>
              <a:t>Last day of construction</a:t>
            </a:r>
          </a:p>
        </p:txBody>
      </p:sp>
      <p:sp>
        <p:nvSpPr>
          <p:cNvPr id="4" name="Slide Number Placeholder 3">
            <a:extLst>
              <a:ext uri="{FF2B5EF4-FFF2-40B4-BE49-F238E27FC236}">
                <a16:creationId xmlns:a16="http://schemas.microsoft.com/office/drawing/2014/main" id="{7648A078-2015-8E9E-11B7-2E795B3C3742}"/>
              </a:ext>
            </a:extLst>
          </p:cNvPr>
          <p:cNvSpPr>
            <a:spLocks noGrp="1"/>
          </p:cNvSpPr>
          <p:nvPr>
            <p:ph type="sldNum" sz="quarter" idx="5"/>
          </p:nvPr>
        </p:nvSpPr>
        <p:spPr/>
        <p:txBody>
          <a:bodyPr/>
          <a:lstStyle/>
          <a:p>
            <a:fld id="{DB9F318E-90FF-4305-AAFE-4E13C420F00E}" type="slidenum">
              <a:rPr lang="en-US" smtClean="0"/>
              <a:t>12</a:t>
            </a:fld>
            <a:endParaRPr lang="en-US"/>
          </a:p>
        </p:txBody>
      </p:sp>
    </p:spTree>
    <p:extLst>
      <p:ext uri="{BB962C8B-B14F-4D97-AF65-F5344CB8AC3E}">
        <p14:creationId xmlns:p14="http://schemas.microsoft.com/office/powerpoint/2010/main" val="83459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083F3-51EC-FB6B-A543-F8DB68F73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4ABB6-FAE9-6187-FD1C-D528D3156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902C3C-ED61-A837-85DE-6959C2A261E9}"/>
              </a:ext>
            </a:extLst>
          </p:cNvPr>
          <p:cNvSpPr>
            <a:spLocks noGrp="1"/>
          </p:cNvSpPr>
          <p:nvPr>
            <p:ph type="body" idx="1"/>
          </p:nvPr>
        </p:nvSpPr>
        <p:spPr/>
        <p:txBody>
          <a:bodyPr/>
          <a:lstStyle/>
          <a:p>
            <a:r>
              <a:rPr lang="en-US" dirty="0"/>
              <a:t>Two significant rain events occurred shortly after construction. The first was less than one week after construction. Tioga CD Staff inspected the site on 7/24/24 after a particularly high water event and a reported 3" of rain. Everything looked good from the photos taken and reports from the District. All grade controls and bank margins were intact, streambed material was maintained in the culvert as intended, and no seed or mulch was washed away. </a:t>
            </a:r>
          </a:p>
          <a:p>
            <a:endParaRPr lang="en-US" dirty="0"/>
          </a:p>
          <a:p>
            <a:r>
              <a:rPr lang="en-US" dirty="0"/>
              <a:t>A second and much more severe rain event occurred twenty days after construction was complete. Hurricane/Tropical Storm Debby brought heavy rain to north central PA with 3.5" of rain in the immediate project area on top of already recently saturated conditions. The site was completely flooded and high flows tested the new structure and project site. Some fine material was washed away from the banks and fine streambed material was mobilized downstream. However, the most important components of the project that are intended to hold stream grade, allow for fish passage and create habitat, and components that are intended to maintain integrity of the structure are all still in place and functioning and held up well after the event. </a:t>
            </a:r>
          </a:p>
        </p:txBody>
      </p:sp>
      <p:sp>
        <p:nvSpPr>
          <p:cNvPr id="4" name="Slide Number Placeholder 3">
            <a:extLst>
              <a:ext uri="{FF2B5EF4-FFF2-40B4-BE49-F238E27FC236}">
                <a16:creationId xmlns:a16="http://schemas.microsoft.com/office/drawing/2014/main" id="{B75706ED-EBA2-9A53-1FBE-E7496BB646AE}"/>
              </a:ext>
            </a:extLst>
          </p:cNvPr>
          <p:cNvSpPr>
            <a:spLocks noGrp="1"/>
          </p:cNvSpPr>
          <p:nvPr>
            <p:ph type="sldNum" sz="quarter" idx="5"/>
          </p:nvPr>
        </p:nvSpPr>
        <p:spPr/>
        <p:txBody>
          <a:bodyPr/>
          <a:lstStyle/>
          <a:p>
            <a:fld id="{DB9F318E-90FF-4305-AAFE-4E13C420F00E}" type="slidenum">
              <a:rPr lang="en-US" smtClean="0"/>
              <a:t>13</a:t>
            </a:fld>
            <a:endParaRPr lang="en-US"/>
          </a:p>
        </p:txBody>
      </p:sp>
    </p:spTree>
    <p:extLst>
      <p:ext uri="{BB962C8B-B14F-4D97-AF65-F5344CB8AC3E}">
        <p14:creationId xmlns:p14="http://schemas.microsoft.com/office/powerpoint/2010/main" val="736562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5A7CD-7C42-87E1-4D3E-B09F964AA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4DBAB-7F7B-D75D-7BE9-D46A1B048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FAF11-CFE0-3160-6810-2EC8E814F7CE}"/>
              </a:ext>
            </a:extLst>
          </p:cNvPr>
          <p:cNvSpPr>
            <a:spLocks noGrp="1"/>
          </p:cNvSpPr>
          <p:nvPr>
            <p:ph type="body" idx="1"/>
          </p:nvPr>
        </p:nvSpPr>
        <p:spPr/>
        <p:txBody>
          <a:bodyPr/>
          <a:lstStyle/>
          <a:p>
            <a:r>
              <a:rPr lang="en-US" dirty="0"/>
              <a:t>Two significant rain events occurred shortly after construction. The first was less than one week after construction. Tioga CD Staff inspected the site on 7/24/24 after a particularly high water event and a reported 3" of rain. Everything looked good from the photos taken and reports from the District. All grade controls and bank margins were intact, streambed material was maintained in the culvert as intended, and no seed or mulch was washed away. </a:t>
            </a:r>
          </a:p>
          <a:p>
            <a:endParaRPr lang="en-US" dirty="0"/>
          </a:p>
          <a:p>
            <a:r>
              <a:rPr lang="en-US" dirty="0"/>
              <a:t>A second and much more severe rain event occurred twenty days after construction was complete. Hurricane/Tropical Storm Debby brought heavy rain to north central PA with 3.5" of rain in the immediate project area on top of already recently saturated conditions. The site was completely flooded and high flows tested the new structure and project site. Some fine material was washed away from the banks and fine streambed material was mobilized downstream. However, the most important components of the project that are intended to hold stream grade, allow for fish passage and create habitat, and components that are intended to maintain integrity of the structure are all still in place and functioning and held up well after the event. </a:t>
            </a:r>
          </a:p>
        </p:txBody>
      </p:sp>
      <p:sp>
        <p:nvSpPr>
          <p:cNvPr id="4" name="Slide Number Placeholder 3">
            <a:extLst>
              <a:ext uri="{FF2B5EF4-FFF2-40B4-BE49-F238E27FC236}">
                <a16:creationId xmlns:a16="http://schemas.microsoft.com/office/drawing/2014/main" id="{02A444D3-A12E-527B-28F9-E625EF2D4BC0}"/>
              </a:ext>
            </a:extLst>
          </p:cNvPr>
          <p:cNvSpPr>
            <a:spLocks noGrp="1"/>
          </p:cNvSpPr>
          <p:nvPr>
            <p:ph type="sldNum" sz="quarter" idx="5"/>
          </p:nvPr>
        </p:nvSpPr>
        <p:spPr/>
        <p:txBody>
          <a:bodyPr/>
          <a:lstStyle/>
          <a:p>
            <a:fld id="{DB9F318E-90FF-4305-AAFE-4E13C420F00E}" type="slidenum">
              <a:rPr lang="en-US" smtClean="0"/>
              <a:t>14</a:t>
            </a:fld>
            <a:endParaRPr lang="en-US"/>
          </a:p>
        </p:txBody>
      </p:sp>
    </p:spTree>
    <p:extLst>
      <p:ext uri="{BB962C8B-B14F-4D97-AF65-F5344CB8AC3E}">
        <p14:creationId xmlns:p14="http://schemas.microsoft.com/office/powerpoint/2010/main" val="2190365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3D457-F195-6101-87A3-60645337D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3B84E-E15A-AB3E-0604-8FCDD9EE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E39E7-7E90-F4FA-42C1-A830485BF58D}"/>
              </a:ext>
            </a:extLst>
          </p:cNvPr>
          <p:cNvSpPr>
            <a:spLocks noGrp="1"/>
          </p:cNvSpPr>
          <p:nvPr>
            <p:ph type="body" idx="1"/>
          </p:nvPr>
        </p:nvSpPr>
        <p:spPr/>
        <p:txBody>
          <a:bodyPr/>
          <a:lstStyle/>
          <a:p>
            <a:r>
              <a:rPr lang="en-US" dirty="0"/>
              <a:t>Plunge Pool Before Construction </a:t>
            </a:r>
          </a:p>
        </p:txBody>
      </p:sp>
      <p:sp>
        <p:nvSpPr>
          <p:cNvPr id="4" name="Slide Number Placeholder 3">
            <a:extLst>
              <a:ext uri="{FF2B5EF4-FFF2-40B4-BE49-F238E27FC236}">
                <a16:creationId xmlns:a16="http://schemas.microsoft.com/office/drawing/2014/main" id="{47069A9D-3D86-C59F-D530-030751D37DBB}"/>
              </a:ext>
            </a:extLst>
          </p:cNvPr>
          <p:cNvSpPr>
            <a:spLocks noGrp="1"/>
          </p:cNvSpPr>
          <p:nvPr>
            <p:ph type="sldNum" sz="quarter" idx="5"/>
          </p:nvPr>
        </p:nvSpPr>
        <p:spPr/>
        <p:txBody>
          <a:bodyPr/>
          <a:lstStyle/>
          <a:p>
            <a:fld id="{DB9F318E-90FF-4305-AAFE-4E13C420F00E}" type="slidenum">
              <a:rPr lang="en-US" smtClean="0"/>
              <a:t>15</a:t>
            </a:fld>
            <a:endParaRPr lang="en-US"/>
          </a:p>
        </p:txBody>
      </p:sp>
    </p:spTree>
    <p:extLst>
      <p:ext uri="{BB962C8B-B14F-4D97-AF65-F5344CB8AC3E}">
        <p14:creationId xmlns:p14="http://schemas.microsoft.com/office/powerpoint/2010/main" val="236142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22A2-CD62-B160-0ECF-06E42458F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79A5B-EE0D-435A-EDAD-0581DBCD1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6532B-AB1C-7EFA-DA1B-309E97EBFC55}"/>
              </a:ext>
            </a:extLst>
          </p:cNvPr>
          <p:cNvSpPr>
            <a:spLocks noGrp="1"/>
          </p:cNvSpPr>
          <p:nvPr>
            <p:ph type="body" idx="1"/>
          </p:nvPr>
        </p:nvSpPr>
        <p:spPr/>
        <p:txBody>
          <a:bodyPr/>
          <a:lstStyle/>
          <a:p>
            <a:r>
              <a:rPr lang="en-US" dirty="0"/>
              <a:t>Plunge pool after construction </a:t>
            </a:r>
          </a:p>
        </p:txBody>
      </p:sp>
      <p:sp>
        <p:nvSpPr>
          <p:cNvPr id="4" name="Slide Number Placeholder 3">
            <a:extLst>
              <a:ext uri="{FF2B5EF4-FFF2-40B4-BE49-F238E27FC236}">
                <a16:creationId xmlns:a16="http://schemas.microsoft.com/office/drawing/2014/main" id="{0FC9BF61-155D-F8CE-3E89-33A6AF5D9DBF}"/>
              </a:ext>
            </a:extLst>
          </p:cNvPr>
          <p:cNvSpPr>
            <a:spLocks noGrp="1"/>
          </p:cNvSpPr>
          <p:nvPr>
            <p:ph type="sldNum" sz="quarter" idx="5"/>
          </p:nvPr>
        </p:nvSpPr>
        <p:spPr/>
        <p:txBody>
          <a:bodyPr/>
          <a:lstStyle/>
          <a:p>
            <a:fld id="{DB9F318E-90FF-4305-AAFE-4E13C420F00E}" type="slidenum">
              <a:rPr lang="en-US" smtClean="0"/>
              <a:t>16</a:t>
            </a:fld>
            <a:endParaRPr lang="en-US"/>
          </a:p>
        </p:txBody>
      </p:sp>
    </p:spTree>
    <p:extLst>
      <p:ext uri="{BB962C8B-B14F-4D97-AF65-F5344CB8AC3E}">
        <p14:creationId xmlns:p14="http://schemas.microsoft.com/office/powerpoint/2010/main" val="255768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8CC7-3AE1-21F5-24FC-34133831B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C8893-1F40-1C22-080E-9E61A913E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EA1B1-5167-8A76-6785-C5552C993139}"/>
              </a:ext>
            </a:extLst>
          </p:cNvPr>
          <p:cNvSpPr>
            <a:spLocks noGrp="1"/>
          </p:cNvSpPr>
          <p:nvPr>
            <p:ph type="body" idx="1"/>
          </p:nvPr>
        </p:nvSpPr>
        <p:spPr/>
        <p:txBody>
          <a:bodyPr/>
          <a:lstStyle/>
          <a:p>
            <a:r>
              <a:rPr lang="en-US" dirty="0"/>
              <a:t>Plunge pool during flood</a:t>
            </a:r>
          </a:p>
        </p:txBody>
      </p:sp>
      <p:sp>
        <p:nvSpPr>
          <p:cNvPr id="4" name="Slide Number Placeholder 3">
            <a:extLst>
              <a:ext uri="{FF2B5EF4-FFF2-40B4-BE49-F238E27FC236}">
                <a16:creationId xmlns:a16="http://schemas.microsoft.com/office/drawing/2014/main" id="{1E61F3D3-C3A5-8E38-2E73-CFE4733CE7C8}"/>
              </a:ext>
            </a:extLst>
          </p:cNvPr>
          <p:cNvSpPr>
            <a:spLocks noGrp="1"/>
          </p:cNvSpPr>
          <p:nvPr>
            <p:ph type="sldNum" sz="quarter" idx="5"/>
          </p:nvPr>
        </p:nvSpPr>
        <p:spPr/>
        <p:txBody>
          <a:bodyPr/>
          <a:lstStyle/>
          <a:p>
            <a:fld id="{DB9F318E-90FF-4305-AAFE-4E13C420F00E}" type="slidenum">
              <a:rPr lang="en-US" smtClean="0"/>
              <a:t>17</a:t>
            </a:fld>
            <a:endParaRPr lang="en-US"/>
          </a:p>
        </p:txBody>
      </p:sp>
    </p:spTree>
    <p:extLst>
      <p:ext uri="{BB962C8B-B14F-4D97-AF65-F5344CB8AC3E}">
        <p14:creationId xmlns:p14="http://schemas.microsoft.com/office/powerpoint/2010/main" val="2558181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B2B54-5EE2-1A8A-1D8D-B3FB9A63E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33329-96A1-4378-9BC3-144DB351B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F4072-CDED-6565-D71E-E7ACB05297F8}"/>
              </a:ext>
            </a:extLst>
          </p:cNvPr>
          <p:cNvSpPr>
            <a:spLocks noGrp="1"/>
          </p:cNvSpPr>
          <p:nvPr>
            <p:ph type="body" idx="1"/>
          </p:nvPr>
        </p:nvSpPr>
        <p:spPr/>
        <p:txBody>
          <a:bodyPr/>
          <a:lstStyle/>
          <a:p>
            <a:r>
              <a:rPr lang="en-US" dirty="0"/>
              <a:t>Plunge pool just after flood</a:t>
            </a:r>
          </a:p>
        </p:txBody>
      </p:sp>
      <p:sp>
        <p:nvSpPr>
          <p:cNvPr id="4" name="Slide Number Placeholder 3">
            <a:extLst>
              <a:ext uri="{FF2B5EF4-FFF2-40B4-BE49-F238E27FC236}">
                <a16:creationId xmlns:a16="http://schemas.microsoft.com/office/drawing/2014/main" id="{41F3CD91-3ADA-9F93-F98A-1FD4F0872A26}"/>
              </a:ext>
            </a:extLst>
          </p:cNvPr>
          <p:cNvSpPr>
            <a:spLocks noGrp="1"/>
          </p:cNvSpPr>
          <p:nvPr>
            <p:ph type="sldNum" sz="quarter" idx="5"/>
          </p:nvPr>
        </p:nvSpPr>
        <p:spPr/>
        <p:txBody>
          <a:bodyPr/>
          <a:lstStyle/>
          <a:p>
            <a:fld id="{DB9F318E-90FF-4305-AAFE-4E13C420F00E}" type="slidenum">
              <a:rPr lang="en-US" smtClean="0"/>
              <a:t>18</a:t>
            </a:fld>
            <a:endParaRPr lang="en-US"/>
          </a:p>
        </p:txBody>
      </p:sp>
    </p:spTree>
    <p:extLst>
      <p:ext uri="{BB962C8B-B14F-4D97-AF65-F5344CB8AC3E}">
        <p14:creationId xmlns:p14="http://schemas.microsoft.com/office/powerpoint/2010/main" val="383714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6D98-3779-5921-5F17-B9CFA393B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0AEEC-50F6-D61D-7A5E-C339533F7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F1FE1-7459-FB9C-93D7-CEF57131A352}"/>
              </a:ext>
            </a:extLst>
          </p:cNvPr>
          <p:cNvSpPr>
            <a:spLocks noGrp="1"/>
          </p:cNvSpPr>
          <p:nvPr>
            <p:ph type="body" idx="1"/>
          </p:nvPr>
        </p:nvSpPr>
        <p:spPr/>
        <p:txBody>
          <a:bodyPr/>
          <a:lstStyle/>
          <a:p>
            <a:r>
              <a:rPr lang="en-US" dirty="0"/>
              <a:t>More sequence photos from a different angle. </a:t>
            </a:r>
          </a:p>
        </p:txBody>
      </p:sp>
      <p:sp>
        <p:nvSpPr>
          <p:cNvPr id="4" name="Slide Number Placeholder 3">
            <a:extLst>
              <a:ext uri="{FF2B5EF4-FFF2-40B4-BE49-F238E27FC236}">
                <a16:creationId xmlns:a16="http://schemas.microsoft.com/office/drawing/2014/main" id="{99D2DDE4-8ED8-EAE7-6188-0F375131DFE1}"/>
              </a:ext>
            </a:extLst>
          </p:cNvPr>
          <p:cNvSpPr>
            <a:spLocks noGrp="1"/>
          </p:cNvSpPr>
          <p:nvPr>
            <p:ph type="sldNum" sz="quarter" idx="5"/>
          </p:nvPr>
        </p:nvSpPr>
        <p:spPr/>
        <p:txBody>
          <a:bodyPr/>
          <a:lstStyle/>
          <a:p>
            <a:fld id="{DB9F318E-90FF-4305-AAFE-4E13C420F00E}" type="slidenum">
              <a:rPr lang="en-US" smtClean="0"/>
              <a:t>19</a:t>
            </a:fld>
            <a:endParaRPr lang="en-US"/>
          </a:p>
        </p:txBody>
      </p:sp>
    </p:spTree>
    <p:extLst>
      <p:ext uri="{BB962C8B-B14F-4D97-AF65-F5344CB8AC3E}">
        <p14:creationId xmlns:p14="http://schemas.microsoft.com/office/powerpoint/2010/main" val="79264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TU/CDGRS Partnership and history of TU and the beginning of the program</a:t>
            </a:r>
          </a:p>
        </p:txBody>
      </p:sp>
      <p:sp>
        <p:nvSpPr>
          <p:cNvPr id="4" name="Slide Number Placeholder 3"/>
          <p:cNvSpPr>
            <a:spLocks noGrp="1"/>
          </p:cNvSpPr>
          <p:nvPr>
            <p:ph type="sldNum" sz="quarter" idx="5"/>
          </p:nvPr>
        </p:nvSpPr>
        <p:spPr/>
        <p:txBody>
          <a:bodyPr/>
          <a:lstStyle/>
          <a:p>
            <a:fld id="{264A5973-D9D5-42CF-80C5-72F7A9C6BC53}" type="slidenum">
              <a:rPr lang="en-US" smtClean="0"/>
              <a:t>2</a:t>
            </a:fld>
            <a:endParaRPr lang="en-US"/>
          </a:p>
        </p:txBody>
      </p:sp>
    </p:spTree>
    <p:extLst>
      <p:ext uri="{BB962C8B-B14F-4D97-AF65-F5344CB8AC3E}">
        <p14:creationId xmlns:p14="http://schemas.microsoft.com/office/powerpoint/2010/main" val="4273894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D827-47C6-0068-4524-302646E46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87992-76D8-05B1-FDED-7A6311384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7610F-60C3-D4E5-1788-AC322CDBF7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sequence photos from a different angle. </a:t>
            </a:r>
          </a:p>
          <a:p>
            <a:endParaRPr lang="en-US" dirty="0"/>
          </a:p>
        </p:txBody>
      </p:sp>
      <p:sp>
        <p:nvSpPr>
          <p:cNvPr id="4" name="Slide Number Placeholder 3">
            <a:extLst>
              <a:ext uri="{FF2B5EF4-FFF2-40B4-BE49-F238E27FC236}">
                <a16:creationId xmlns:a16="http://schemas.microsoft.com/office/drawing/2014/main" id="{1D4F3CFD-6449-523D-9D77-D82F2C9FD0A6}"/>
              </a:ext>
            </a:extLst>
          </p:cNvPr>
          <p:cNvSpPr>
            <a:spLocks noGrp="1"/>
          </p:cNvSpPr>
          <p:nvPr>
            <p:ph type="sldNum" sz="quarter" idx="5"/>
          </p:nvPr>
        </p:nvSpPr>
        <p:spPr/>
        <p:txBody>
          <a:bodyPr/>
          <a:lstStyle/>
          <a:p>
            <a:fld id="{DB9F318E-90FF-4305-AAFE-4E13C420F00E}" type="slidenum">
              <a:rPr lang="en-US" smtClean="0"/>
              <a:t>20</a:t>
            </a:fld>
            <a:endParaRPr lang="en-US"/>
          </a:p>
        </p:txBody>
      </p:sp>
    </p:spTree>
    <p:extLst>
      <p:ext uri="{BB962C8B-B14F-4D97-AF65-F5344CB8AC3E}">
        <p14:creationId xmlns:p14="http://schemas.microsoft.com/office/powerpoint/2010/main" val="349681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BD62-DCE1-D6A3-AAE9-E357FC979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35CFC-392F-0BBD-5F5A-C3FA8B387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B1907-FFB7-4684-14E9-39FD2CB03BFF}"/>
              </a:ext>
            </a:extLst>
          </p:cNvPr>
          <p:cNvSpPr>
            <a:spLocks noGrp="1"/>
          </p:cNvSpPr>
          <p:nvPr>
            <p:ph type="body" idx="1"/>
          </p:nvPr>
        </p:nvSpPr>
        <p:spPr/>
        <p:txBody>
          <a:bodyPr/>
          <a:lstStyle/>
          <a:p>
            <a:r>
              <a:rPr lang="en-US" dirty="0"/>
              <a:t>More sequence photos from a different angle. </a:t>
            </a:r>
          </a:p>
          <a:p>
            <a:endParaRPr lang="en-US" dirty="0"/>
          </a:p>
        </p:txBody>
      </p:sp>
      <p:sp>
        <p:nvSpPr>
          <p:cNvPr id="4" name="Slide Number Placeholder 3">
            <a:extLst>
              <a:ext uri="{FF2B5EF4-FFF2-40B4-BE49-F238E27FC236}">
                <a16:creationId xmlns:a16="http://schemas.microsoft.com/office/drawing/2014/main" id="{F12EAE4B-C077-DAC8-EF08-5E0F6D3A287D}"/>
              </a:ext>
            </a:extLst>
          </p:cNvPr>
          <p:cNvSpPr>
            <a:spLocks noGrp="1"/>
          </p:cNvSpPr>
          <p:nvPr>
            <p:ph type="sldNum" sz="quarter" idx="5"/>
          </p:nvPr>
        </p:nvSpPr>
        <p:spPr/>
        <p:txBody>
          <a:bodyPr/>
          <a:lstStyle/>
          <a:p>
            <a:fld id="{DB9F318E-90FF-4305-AAFE-4E13C420F00E}" type="slidenum">
              <a:rPr lang="en-US" smtClean="0"/>
              <a:t>21</a:t>
            </a:fld>
            <a:endParaRPr lang="en-US"/>
          </a:p>
        </p:txBody>
      </p:sp>
    </p:spTree>
    <p:extLst>
      <p:ext uri="{BB962C8B-B14F-4D97-AF65-F5344CB8AC3E}">
        <p14:creationId xmlns:p14="http://schemas.microsoft.com/office/powerpoint/2010/main" val="4240438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B1957-2C2F-8555-76B8-FEDAF2486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A552A-6DDA-5167-1694-C5024BB7E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E7B13-C456-DB37-53AD-C17D9F0B20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sequence photos from a different angle. </a:t>
            </a:r>
          </a:p>
          <a:p>
            <a:endParaRPr lang="en-US" dirty="0"/>
          </a:p>
        </p:txBody>
      </p:sp>
      <p:sp>
        <p:nvSpPr>
          <p:cNvPr id="4" name="Slide Number Placeholder 3">
            <a:extLst>
              <a:ext uri="{FF2B5EF4-FFF2-40B4-BE49-F238E27FC236}">
                <a16:creationId xmlns:a16="http://schemas.microsoft.com/office/drawing/2014/main" id="{4473DF29-3A1E-2C0F-B8E4-B9BBE8DD9B09}"/>
              </a:ext>
            </a:extLst>
          </p:cNvPr>
          <p:cNvSpPr>
            <a:spLocks noGrp="1"/>
          </p:cNvSpPr>
          <p:nvPr>
            <p:ph type="sldNum" sz="quarter" idx="5"/>
          </p:nvPr>
        </p:nvSpPr>
        <p:spPr/>
        <p:txBody>
          <a:bodyPr/>
          <a:lstStyle/>
          <a:p>
            <a:fld id="{DB9F318E-90FF-4305-AAFE-4E13C420F00E}" type="slidenum">
              <a:rPr lang="en-US" smtClean="0"/>
              <a:t>22</a:t>
            </a:fld>
            <a:endParaRPr lang="en-US"/>
          </a:p>
        </p:txBody>
      </p:sp>
    </p:spTree>
    <p:extLst>
      <p:ext uri="{BB962C8B-B14F-4D97-AF65-F5344CB8AC3E}">
        <p14:creationId xmlns:p14="http://schemas.microsoft.com/office/powerpoint/2010/main" val="4206125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52031-03EF-6113-D32E-4B3175651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0856B-D1D4-316C-2F46-78E15A838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23D71-F13A-77E0-3CEA-16948DF17740}"/>
              </a:ext>
            </a:extLst>
          </p:cNvPr>
          <p:cNvSpPr>
            <a:spLocks noGrp="1"/>
          </p:cNvSpPr>
          <p:nvPr>
            <p:ph type="body" idx="1"/>
          </p:nvPr>
        </p:nvSpPr>
        <p:spPr/>
        <p:txBody>
          <a:bodyPr/>
          <a:lstStyle/>
          <a:p>
            <a:r>
              <a:rPr lang="en-US" dirty="0"/>
              <a:t>Example as-built drawing that we prepare for all construction related projects, included with final reports, explain as-built packages and what Districts get with them</a:t>
            </a:r>
          </a:p>
          <a:p>
            <a:endParaRPr lang="en-US" dirty="0"/>
          </a:p>
          <a:p>
            <a:r>
              <a:rPr lang="en-US" dirty="0"/>
              <a:t>If asked: total project cost was $380,710 with engineering ($48,880) </a:t>
            </a:r>
          </a:p>
        </p:txBody>
      </p:sp>
      <p:sp>
        <p:nvSpPr>
          <p:cNvPr id="4" name="Slide Number Placeholder 3">
            <a:extLst>
              <a:ext uri="{FF2B5EF4-FFF2-40B4-BE49-F238E27FC236}">
                <a16:creationId xmlns:a16="http://schemas.microsoft.com/office/drawing/2014/main" id="{64AB1737-0995-26FE-EE1A-65E46CD91AA3}"/>
              </a:ext>
            </a:extLst>
          </p:cNvPr>
          <p:cNvSpPr>
            <a:spLocks noGrp="1"/>
          </p:cNvSpPr>
          <p:nvPr>
            <p:ph type="sldNum" sz="quarter" idx="5"/>
          </p:nvPr>
        </p:nvSpPr>
        <p:spPr/>
        <p:txBody>
          <a:bodyPr/>
          <a:lstStyle/>
          <a:p>
            <a:fld id="{DB9F318E-90FF-4305-AAFE-4E13C420F00E}" type="slidenum">
              <a:rPr lang="en-US" smtClean="0"/>
              <a:t>23</a:t>
            </a:fld>
            <a:endParaRPr lang="en-US"/>
          </a:p>
        </p:txBody>
      </p:sp>
    </p:spTree>
    <p:extLst>
      <p:ext uri="{BB962C8B-B14F-4D97-AF65-F5344CB8AC3E}">
        <p14:creationId xmlns:p14="http://schemas.microsoft.com/office/powerpoint/2010/main" val="369567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E166D-D69A-7E1B-DE92-EFED7AF63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4E278-DB76-FB06-ECAE-F32A145E1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DE6A2-F39C-C012-7E3A-1F31710EA959}"/>
              </a:ext>
            </a:extLst>
          </p:cNvPr>
          <p:cNvSpPr>
            <a:spLocks noGrp="1"/>
          </p:cNvSpPr>
          <p:nvPr>
            <p:ph type="body" idx="1"/>
          </p:nvPr>
        </p:nvSpPr>
        <p:spPr/>
        <p:txBody>
          <a:bodyPr/>
          <a:lstStyle/>
          <a:p>
            <a:r>
              <a:rPr lang="en-US" dirty="0"/>
              <a:t>TA – 5 days during construction </a:t>
            </a:r>
          </a:p>
        </p:txBody>
      </p:sp>
      <p:sp>
        <p:nvSpPr>
          <p:cNvPr id="4" name="Slide Number Placeholder 3">
            <a:extLst>
              <a:ext uri="{FF2B5EF4-FFF2-40B4-BE49-F238E27FC236}">
                <a16:creationId xmlns:a16="http://schemas.microsoft.com/office/drawing/2014/main" id="{CD1F7B9E-675F-899B-C7B6-7BB61ED62663}"/>
              </a:ext>
            </a:extLst>
          </p:cNvPr>
          <p:cNvSpPr>
            <a:spLocks noGrp="1"/>
          </p:cNvSpPr>
          <p:nvPr>
            <p:ph type="sldNum" sz="quarter" idx="5"/>
          </p:nvPr>
        </p:nvSpPr>
        <p:spPr/>
        <p:txBody>
          <a:bodyPr/>
          <a:lstStyle/>
          <a:p>
            <a:fld id="{DB9F318E-90FF-4305-AAFE-4E13C420F00E}" type="slidenum">
              <a:rPr lang="en-US" smtClean="0"/>
              <a:t>24</a:t>
            </a:fld>
            <a:endParaRPr lang="en-US"/>
          </a:p>
        </p:txBody>
      </p:sp>
    </p:spTree>
    <p:extLst>
      <p:ext uri="{BB962C8B-B14F-4D97-AF65-F5344CB8AC3E}">
        <p14:creationId xmlns:p14="http://schemas.microsoft.com/office/powerpoint/2010/main" val="387658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15E5-07FF-DCC0-8701-BD186C08E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7C36E-7DD8-A7BB-06FB-216CE41AB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19C1C-9F9D-554D-AA97-E459E681F9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Inlet before construction </a:t>
            </a:r>
          </a:p>
          <a:p>
            <a:endParaRPr lang="en-US" dirty="0"/>
          </a:p>
        </p:txBody>
      </p:sp>
      <p:sp>
        <p:nvSpPr>
          <p:cNvPr id="4" name="Slide Number Placeholder 3">
            <a:extLst>
              <a:ext uri="{FF2B5EF4-FFF2-40B4-BE49-F238E27FC236}">
                <a16:creationId xmlns:a16="http://schemas.microsoft.com/office/drawing/2014/main" id="{CBAAC360-768E-0598-4240-DAE210BE3EFF}"/>
              </a:ext>
            </a:extLst>
          </p:cNvPr>
          <p:cNvSpPr>
            <a:spLocks noGrp="1"/>
          </p:cNvSpPr>
          <p:nvPr>
            <p:ph type="sldNum" sz="quarter" idx="5"/>
          </p:nvPr>
        </p:nvSpPr>
        <p:spPr/>
        <p:txBody>
          <a:bodyPr/>
          <a:lstStyle/>
          <a:p>
            <a:fld id="{DB9F318E-90FF-4305-AAFE-4E13C420F00E}" type="slidenum">
              <a:rPr lang="en-US" smtClean="0"/>
              <a:t>25</a:t>
            </a:fld>
            <a:endParaRPr lang="en-US"/>
          </a:p>
        </p:txBody>
      </p:sp>
    </p:spTree>
    <p:extLst>
      <p:ext uri="{BB962C8B-B14F-4D97-AF65-F5344CB8AC3E}">
        <p14:creationId xmlns:p14="http://schemas.microsoft.com/office/powerpoint/2010/main" val="3840133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A24D-245B-E203-1F0D-0C2E6608A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D84B6-2B63-A230-1A5E-370674BC0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A8B79-3AEE-6188-90B9-8A160F4684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Inlet after construction </a:t>
            </a:r>
          </a:p>
          <a:p>
            <a:endParaRPr lang="en-US" dirty="0"/>
          </a:p>
        </p:txBody>
      </p:sp>
      <p:sp>
        <p:nvSpPr>
          <p:cNvPr id="4" name="Slide Number Placeholder 3">
            <a:extLst>
              <a:ext uri="{FF2B5EF4-FFF2-40B4-BE49-F238E27FC236}">
                <a16:creationId xmlns:a16="http://schemas.microsoft.com/office/drawing/2014/main" id="{43A66D23-C8D3-6B1F-1799-DB06DC7518D0}"/>
              </a:ext>
            </a:extLst>
          </p:cNvPr>
          <p:cNvSpPr>
            <a:spLocks noGrp="1"/>
          </p:cNvSpPr>
          <p:nvPr>
            <p:ph type="sldNum" sz="quarter" idx="5"/>
          </p:nvPr>
        </p:nvSpPr>
        <p:spPr/>
        <p:txBody>
          <a:bodyPr/>
          <a:lstStyle/>
          <a:p>
            <a:fld id="{DB9F318E-90FF-4305-AAFE-4E13C420F00E}" type="slidenum">
              <a:rPr lang="en-US" smtClean="0"/>
              <a:t>26</a:t>
            </a:fld>
            <a:endParaRPr lang="en-US"/>
          </a:p>
        </p:txBody>
      </p:sp>
    </p:spTree>
    <p:extLst>
      <p:ext uri="{BB962C8B-B14F-4D97-AF65-F5344CB8AC3E}">
        <p14:creationId xmlns:p14="http://schemas.microsoft.com/office/powerpoint/2010/main" val="390616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BB9CF-7CD8-7E00-609D-5F3E16509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332E2-012A-DF01-E497-F29F132DE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AEB86-D65D-7328-5C2F-052969C87A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Outlet before construction </a:t>
            </a:r>
          </a:p>
          <a:p>
            <a:endParaRPr lang="en-US" dirty="0"/>
          </a:p>
        </p:txBody>
      </p:sp>
      <p:sp>
        <p:nvSpPr>
          <p:cNvPr id="4" name="Slide Number Placeholder 3">
            <a:extLst>
              <a:ext uri="{FF2B5EF4-FFF2-40B4-BE49-F238E27FC236}">
                <a16:creationId xmlns:a16="http://schemas.microsoft.com/office/drawing/2014/main" id="{E991B5A2-B490-07B3-E0AD-CCB09A2FC829}"/>
              </a:ext>
            </a:extLst>
          </p:cNvPr>
          <p:cNvSpPr>
            <a:spLocks noGrp="1"/>
          </p:cNvSpPr>
          <p:nvPr>
            <p:ph type="sldNum" sz="quarter" idx="5"/>
          </p:nvPr>
        </p:nvSpPr>
        <p:spPr/>
        <p:txBody>
          <a:bodyPr/>
          <a:lstStyle/>
          <a:p>
            <a:fld id="{DB9F318E-90FF-4305-AAFE-4E13C420F00E}" type="slidenum">
              <a:rPr lang="en-US" smtClean="0"/>
              <a:t>27</a:t>
            </a:fld>
            <a:endParaRPr lang="en-US"/>
          </a:p>
        </p:txBody>
      </p:sp>
    </p:spTree>
    <p:extLst>
      <p:ext uri="{BB962C8B-B14F-4D97-AF65-F5344CB8AC3E}">
        <p14:creationId xmlns:p14="http://schemas.microsoft.com/office/powerpoint/2010/main" val="3396329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5F64-5DFE-7304-659E-CDE5C78FD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06169-800F-31D2-33C5-583FD2014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9081D-DFE7-78B8-0EFA-AE542F889C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Outlet after construction </a:t>
            </a:r>
          </a:p>
          <a:p>
            <a:endParaRPr lang="en-US" dirty="0"/>
          </a:p>
        </p:txBody>
      </p:sp>
      <p:sp>
        <p:nvSpPr>
          <p:cNvPr id="4" name="Slide Number Placeholder 3">
            <a:extLst>
              <a:ext uri="{FF2B5EF4-FFF2-40B4-BE49-F238E27FC236}">
                <a16:creationId xmlns:a16="http://schemas.microsoft.com/office/drawing/2014/main" id="{F8BAC6A6-736A-2B5D-50E8-17033A359C80}"/>
              </a:ext>
            </a:extLst>
          </p:cNvPr>
          <p:cNvSpPr>
            <a:spLocks noGrp="1"/>
          </p:cNvSpPr>
          <p:nvPr>
            <p:ph type="sldNum" sz="quarter" idx="5"/>
          </p:nvPr>
        </p:nvSpPr>
        <p:spPr/>
        <p:txBody>
          <a:bodyPr/>
          <a:lstStyle/>
          <a:p>
            <a:fld id="{DB9F318E-90FF-4305-AAFE-4E13C420F00E}" type="slidenum">
              <a:rPr lang="en-US" smtClean="0"/>
              <a:t>28</a:t>
            </a:fld>
            <a:endParaRPr lang="en-US"/>
          </a:p>
        </p:txBody>
      </p:sp>
    </p:spTree>
    <p:extLst>
      <p:ext uri="{BB962C8B-B14F-4D97-AF65-F5344CB8AC3E}">
        <p14:creationId xmlns:p14="http://schemas.microsoft.com/office/powerpoint/2010/main" val="1366732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0F785-49DA-A3CC-6B9B-47596776E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703BC-FF6F-46F4-39E1-6D892FFFE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7EC9E-17C7-82CF-9B58-2228842188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built from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 if asked: $310,519 with engineering ($24,560) </a:t>
            </a:r>
          </a:p>
          <a:p>
            <a:endParaRPr lang="en-US" dirty="0"/>
          </a:p>
        </p:txBody>
      </p:sp>
      <p:sp>
        <p:nvSpPr>
          <p:cNvPr id="4" name="Slide Number Placeholder 3">
            <a:extLst>
              <a:ext uri="{FF2B5EF4-FFF2-40B4-BE49-F238E27FC236}">
                <a16:creationId xmlns:a16="http://schemas.microsoft.com/office/drawing/2014/main" id="{11D484F1-9D07-67A4-93F4-FC9C79884106}"/>
              </a:ext>
            </a:extLst>
          </p:cNvPr>
          <p:cNvSpPr>
            <a:spLocks noGrp="1"/>
          </p:cNvSpPr>
          <p:nvPr>
            <p:ph type="sldNum" sz="quarter" idx="5"/>
          </p:nvPr>
        </p:nvSpPr>
        <p:spPr/>
        <p:txBody>
          <a:bodyPr/>
          <a:lstStyle/>
          <a:p>
            <a:fld id="{DB9F318E-90FF-4305-AAFE-4E13C420F00E}" type="slidenum">
              <a:rPr lang="en-US" smtClean="0"/>
              <a:t>29</a:t>
            </a:fld>
            <a:endParaRPr lang="en-US"/>
          </a:p>
        </p:txBody>
      </p:sp>
    </p:spTree>
    <p:extLst>
      <p:ext uri="{BB962C8B-B14F-4D97-AF65-F5344CB8AC3E}">
        <p14:creationId xmlns:p14="http://schemas.microsoft.com/office/powerpoint/2010/main" val="269568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map of project sites TU has provided some level of assistance since 2018: assisted on 309 Sites, through 414 individual site visits (some for multiple days for construction) since 2018. Resulted in 77 construction oversight projects. 3716’ of restoration. 58 upstream miles of habitat opened, 272 total reconnected miles. </a:t>
            </a:r>
          </a:p>
        </p:txBody>
      </p:sp>
      <p:sp>
        <p:nvSpPr>
          <p:cNvPr id="4" name="Slide Number Placeholder 3"/>
          <p:cNvSpPr>
            <a:spLocks noGrp="1"/>
          </p:cNvSpPr>
          <p:nvPr>
            <p:ph type="sldNum" sz="quarter" idx="5"/>
          </p:nvPr>
        </p:nvSpPr>
        <p:spPr/>
        <p:txBody>
          <a:bodyPr/>
          <a:lstStyle/>
          <a:p>
            <a:fld id="{DB9F318E-90FF-4305-AAFE-4E13C420F00E}" type="slidenum">
              <a:rPr lang="en-US" smtClean="0"/>
              <a:t>3</a:t>
            </a:fld>
            <a:endParaRPr lang="en-US"/>
          </a:p>
        </p:txBody>
      </p:sp>
    </p:spTree>
    <p:extLst>
      <p:ext uri="{BB962C8B-B14F-4D97-AF65-F5344CB8AC3E}">
        <p14:creationId xmlns:p14="http://schemas.microsoft.com/office/powerpoint/2010/main" val="4159278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1968D-42CE-C6D0-7B0B-33F893515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F9FF7-1336-7051-B899-6339CC7DA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A3B07-8BAF-9D0B-2047-67FDFC6FA805}"/>
              </a:ext>
            </a:extLst>
          </p:cNvPr>
          <p:cNvSpPr>
            <a:spLocks noGrp="1"/>
          </p:cNvSpPr>
          <p:nvPr>
            <p:ph type="body" idx="1"/>
          </p:nvPr>
        </p:nvSpPr>
        <p:spPr/>
        <p:txBody>
          <a:bodyPr/>
          <a:lstStyle/>
          <a:p>
            <a:r>
              <a:rPr lang="en-US" dirty="0"/>
              <a:t>Common items that TU can provide assistance on. Note that Districts can request from us directly or through the Center. Note that we are available for oversight or project assistance for this coming construction season. </a:t>
            </a:r>
          </a:p>
        </p:txBody>
      </p:sp>
      <p:sp>
        <p:nvSpPr>
          <p:cNvPr id="4" name="Slide Number Placeholder 3">
            <a:extLst>
              <a:ext uri="{FF2B5EF4-FFF2-40B4-BE49-F238E27FC236}">
                <a16:creationId xmlns:a16="http://schemas.microsoft.com/office/drawing/2014/main" id="{268D5078-0513-88F8-A77F-32A5E95EF3C2}"/>
              </a:ext>
            </a:extLst>
          </p:cNvPr>
          <p:cNvSpPr>
            <a:spLocks noGrp="1"/>
          </p:cNvSpPr>
          <p:nvPr>
            <p:ph type="sldNum" sz="quarter" idx="5"/>
          </p:nvPr>
        </p:nvSpPr>
        <p:spPr/>
        <p:txBody>
          <a:bodyPr/>
          <a:lstStyle/>
          <a:p>
            <a:fld id="{264A5973-D9D5-42CF-80C5-72F7A9C6BC53}" type="slidenum">
              <a:rPr lang="en-US" smtClean="0"/>
              <a:t>30</a:t>
            </a:fld>
            <a:endParaRPr lang="en-US"/>
          </a:p>
        </p:txBody>
      </p:sp>
    </p:spTree>
    <p:extLst>
      <p:ext uri="{BB962C8B-B14F-4D97-AF65-F5344CB8AC3E}">
        <p14:creationId xmlns:p14="http://schemas.microsoft.com/office/powerpoint/2010/main" val="2879622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31032-39AB-79ED-1315-31B9DDD01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1011-C403-14AB-D7D0-26572E6C0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F88C1-778C-E60F-7B59-4F93C17C8A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Evaluation, initial site layout. </a:t>
            </a:r>
          </a:p>
          <a:p>
            <a:endParaRPr lang="en-US" dirty="0"/>
          </a:p>
        </p:txBody>
      </p:sp>
      <p:sp>
        <p:nvSpPr>
          <p:cNvPr id="4" name="Slide Number Placeholder 3">
            <a:extLst>
              <a:ext uri="{FF2B5EF4-FFF2-40B4-BE49-F238E27FC236}">
                <a16:creationId xmlns:a16="http://schemas.microsoft.com/office/drawing/2014/main" id="{A592EECF-E4AE-067A-076B-C73201D3CC5D}"/>
              </a:ext>
            </a:extLst>
          </p:cNvPr>
          <p:cNvSpPr>
            <a:spLocks noGrp="1"/>
          </p:cNvSpPr>
          <p:nvPr>
            <p:ph type="sldNum" sz="quarter" idx="5"/>
          </p:nvPr>
        </p:nvSpPr>
        <p:spPr/>
        <p:txBody>
          <a:bodyPr/>
          <a:lstStyle/>
          <a:p>
            <a:fld id="{DB9F318E-90FF-4305-AAFE-4E13C420F00E}" type="slidenum">
              <a:rPr lang="en-US" smtClean="0"/>
              <a:t>31</a:t>
            </a:fld>
            <a:endParaRPr lang="en-US"/>
          </a:p>
        </p:txBody>
      </p:sp>
    </p:spTree>
    <p:extLst>
      <p:ext uri="{BB962C8B-B14F-4D97-AF65-F5344CB8AC3E}">
        <p14:creationId xmlns:p14="http://schemas.microsoft.com/office/powerpoint/2010/main" val="832466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89005-C6DB-8D59-DD7E-9A91410AE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2C1B6-F049-05CC-C858-FF23ED9CB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1F662-F7A1-5357-487C-81BCEB5F5F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Evaluation, initial site layout. Report summary, materials list and cost estimates, plan drawing, structure details, so this is information easily transferred to a DGLVR application for the township/district. Its all the info a District/Township needs for the </a:t>
            </a:r>
            <a:r>
              <a:rPr lang="en-US"/>
              <a:t>DGLVR application. </a:t>
            </a:r>
            <a:endParaRPr lang="en-US" dirty="0"/>
          </a:p>
          <a:p>
            <a:endParaRPr lang="en-US" dirty="0"/>
          </a:p>
        </p:txBody>
      </p:sp>
      <p:sp>
        <p:nvSpPr>
          <p:cNvPr id="4" name="Slide Number Placeholder 3">
            <a:extLst>
              <a:ext uri="{FF2B5EF4-FFF2-40B4-BE49-F238E27FC236}">
                <a16:creationId xmlns:a16="http://schemas.microsoft.com/office/drawing/2014/main" id="{81C2D064-CB10-9ABF-81F4-037CD5575609}"/>
              </a:ext>
            </a:extLst>
          </p:cNvPr>
          <p:cNvSpPr>
            <a:spLocks noGrp="1"/>
          </p:cNvSpPr>
          <p:nvPr>
            <p:ph type="sldNum" sz="quarter" idx="5"/>
          </p:nvPr>
        </p:nvSpPr>
        <p:spPr/>
        <p:txBody>
          <a:bodyPr/>
          <a:lstStyle/>
          <a:p>
            <a:fld id="{DB9F318E-90FF-4305-AAFE-4E13C420F00E}" type="slidenum">
              <a:rPr lang="en-US" smtClean="0"/>
              <a:t>32</a:t>
            </a:fld>
            <a:endParaRPr lang="en-US"/>
          </a:p>
        </p:txBody>
      </p:sp>
    </p:spTree>
    <p:extLst>
      <p:ext uri="{BB962C8B-B14F-4D97-AF65-F5344CB8AC3E}">
        <p14:creationId xmlns:p14="http://schemas.microsoft.com/office/powerpoint/2010/main" val="3052763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0AAF-1F3F-D04C-9125-09AFDB3C2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16054-8663-FF49-0940-0A46C3672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4CDA0-7D5E-6E4A-ABA2-DA86AABE39B0}"/>
              </a:ext>
            </a:extLst>
          </p:cNvPr>
          <p:cNvSpPr>
            <a:spLocks noGrp="1"/>
          </p:cNvSpPr>
          <p:nvPr>
            <p:ph type="body" idx="1"/>
          </p:nvPr>
        </p:nvSpPr>
        <p:spPr/>
        <p:txBody>
          <a:bodyPr/>
          <a:lstStyle/>
          <a:p>
            <a:r>
              <a:rPr lang="en-US" dirty="0"/>
              <a:t>TA – 3 days during construction, Savannah Rhodes assisted greatly  </a:t>
            </a:r>
          </a:p>
        </p:txBody>
      </p:sp>
      <p:sp>
        <p:nvSpPr>
          <p:cNvPr id="4" name="Slide Number Placeholder 3">
            <a:extLst>
              <a:ext uri="{FF2B5EF4-FFF2-40B4-BE49-F238E27FC236}">
                <a16:creationId xmlns:a16="http://schemas.microsoft.com/office/drawing/2014/main" id="{A3713224-3A6D-4D96-8D16-FA79C32A398B}"/>
              </a:ext>
            </a:extLst>
          </p:cNvPr>
          <p:cNvSpPr>
            <a:spLocks noGrp="1"/>
          </p:cNvSpPr>
          <p:nvPr>
            <p:ph type="sldNum" sz="quarter" idx="5"/>
          </p:nvPr>
        </p:nvSpPr>
        <p:spPr/>
        <p:txBody>
          <a:bodyPr/>
          <a:lstStyle/>
          <a:p>
            <a:fld id="{DB9F318E-90FF-4305-AAFE-4E13C420F00E}" type="slidenum">
              <a:rPr lang="en-US" smtClean="0"/>
              <a:t>33</a:t>
            </a:fld>
            <a:endParaRPr lang="en-US"/>
          </a:p>
        </p:txBody>
      </p:sp>
    </p:spTree>
    <p:extLst>
      <p:ext uri="{BB962C8B-B14F-4D97-AF65-F5344CB8AC3E}">
        <p14:creationId xmlns:p14="http://schemas.microsoft.com/office/powerpoint/2010/main" val="4282734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D7691-F3FC-A1B7-78FD-0807E4B59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BA688-0B88-30BF-0F94-EC6CC4131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51D26-4010-467B-A5FE-C751B1F2E0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and during photos </a:t>
            </a:r>
          </a:p>
          <a:p>
            <a:endParaRPr lang="en-US" dirty="0"/>
          </a:p>
        </p:txBody>
      </p:sp>
      <p:sp>
        <p:nvSpPr>
          <p:cNvPr id="4" name="Slide Number Placeholder 3">
            <a:extLst>
              <a:ext uri="{FF2B5EF4-FFF2-40B4-BE49-F238E27FC236}">
                <a16:creationId xmlns:a16="http://schemas.microsoft.com/office/drawing/2014/main" id="{86A19C54-8007-2D03-EAEC-2E90397316AF}"/>
              </a:ext>
            </a:extLst>
          </p:cNvPr>
          <p:cNvSpPr>
            <a:spLocks noGrp="1"/>
          </p:cNvSpPr>
          <p:nvPr>
            <p:ph type="sldNum" sz="quarter" idx="5"/>
          </p:nvPr>
        </p:nvSpPr>
        <p:spPr/>
        <p:txBody>
          <a:bodyPr/>
          <a:lstStyle/>
          <a:p>
            <a:fld id="{DB9F318E-90FF-4305-AAFE-4E13C420F00E}" type="slidenum">
              <a:rPr lang="en-US" smtClean="0"/>
              <a:t>34</a:t>
            </a:fld>
            <a:endParaRPr lang="en-US"/>
          </a:p>
        </p:txBody>
      </p:sp>
    </p:spTree>
    <p:extLst>
      <p:ext uri="{BB962C8B-B14F-4D97-AF65-F5344CB8AC3E}">
        <p14:creationId xmlns:p14="http://schemas.microsoft.com/office/powerpoint/2010/main" val="655640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8B57-F72C-CE9F-3836-9CA7B0088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EC9B0-29FE-3004-1916-B51250C42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DE926-938A-675F-6051-3B6E591024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Layers to explain the process </a:t>
            </a:r>
          </a:p>
          <a:p>
            <a:endParaRPr lang="en-US" dirty="0"/>
          </a:p>
        </p:txBody>
      </p:sp>
      <p:sp>
        <p:nvSpPr>
          <p:cNvPr id="4" name="Slide Number Placeholder 3">
            <a:extLst>
              <a:ext uri="{FF2B5EF4-FFF2-40B4-BE49-F238E27FC236}">
                <a16:creationId xmlns:a16="http://schemas.microsoft.com/office/drawing/2014/main" id="{82B4EB34-CF34-3605-EA25-7BAB5DF7F530}"/>
              </a:ext>
            </a:extLst>
          </p:cNvPr>
          <p:cNvSpPr>
            <a:spLocks noGrp="1"/>
          </p:cNvSpPr>
          <p:nvPr>
            <p:ph type="sldNum" sz="quarter" idx="5"/>
          </p:nvPr>
        </p:nvSpPr>
        <p:spPr/>
        <p:txBody>
          <a:bodyPr/>
          <a:lstStyle/>
          <a:p>
            <a:fld id="{DB9F318E-90FF-4305-AAFE-4E13C420F00E}" type="slidenum">
              <a:rPr lang="en-US" smtClean="0"/>
              <a:t>35</a:t>
            </a:fld>
            <a:endParaRPr lang="en-US"/>
          </a:p>
        </p:txBody>
      </p:sp>
    </p:spTree>
    <p:extLst>
      <p:ext uri="{BB962C8B-B14F-4D97-AF65-F5344CB8AC3E}">
        <p14:creationId xmlns:p14="http://schemas.microsoft.com/office/powerpoint/2010/main" val="1122831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8252-6707-EDFB-5EC9-E6CEF4105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78698-FF8E-E6D2-11E4-7D70D8EC8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3A067-5ED4-2C90-95F0-4603C34B49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 construction was completed </a:t>
            </a:r>
          </a:p>
          <a:p>
            <a:endParaRPr lang="en-US" dirty="0"/>
          </a:p>
        </p:txBody>
      </p:sp>
      <p:sp>
        <p:nvSpPr>
          <p:cNvPr id="4" name="Slide Number Placeholder 3">
            <a:extLst>
              <a:ext uri="{FF2B5EF4-FFF2-40B4-BE49-F238E27FC236}">
                <a16:creationId xmlns:a16="http://schemas.microsoft.com/office/drawing/2014/main" id="{AAC9FDB8-F850-D845-6294-1384C15FBDB0}"/>
              </a:ext>
            </a:extLst>
          </p:cNvPr>
          <p:cNvSpPr>
            <a:spLocks noGrp="1"/>
          </p:cNvSpPr>
          <p:nvPr>
            <p:ph type="sldNum" sz="quarter" idx="5"/>
          </p:nvPr>
        </p:nvSpPr>
        <p:spPr/>
        <p:txBody>
          <a:bodyPr/>
          <a:lstStyle/>
          <a:p>
            <a:fld id="{DB9F318E-90FF-4305-AAFE-4E13C420F00E}" type="slidenum">
              <a:rPr lang="en-US" smtClean="0"/>
              <a:t>36</a:t>
            </a:fld>
            <a:endParaRPr lang="en-US"/>
          </a:p>
        </p:txBody>
      </p:sp>
    </p:spTree>
    <p:extLst>
      <p:ext uri="{BB962C8B-B14F-4D97-AF65-F5344CB8AC3E}">
        <p14:creationId xmlns:p14="http://schemas.microsoft.com/office/powerpoint/2010/main" val="2974978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E28EE-75E7-D64B-A042-51F8D0656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85FB2-332B-AF93-52A9-7AE65285A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66A8E-72CF-D722-F043-98E4EDF519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 construction was completed </a:t>
            </a:r>
          </a:p>
          <a:p>
            <a:endParaRPr lang="en-US" dirty="0"/>
          </a:p>
        </p:txBody>
      </p:sp>
      <p:sp>
        <p:nvSpPr>
          <p:cNvPr id="4" name="Slide Number Placeholder 3">
            <a:extLst>
              <a:ext uri="{FF2B5EF4-FFF2-40B4-BE49-F238E27FC236}">
                <a16:creationId xmlns:a16="http://schemas.microsoft.com/office/drawing/2014/main" id="{0844BB07-98A8-B44B-69EB-E896D38D3F4B}"/>
              </a:ext>
            </a:extLst>
          </p:cNvPr>
          <p:cNvSpPr>
            <a:spLocks noGrp="1"/>
          </p:cNvSpPr>
          <p:nvPr>
            <p:ph type="sldNum" sz="quarter" idx="5"/>
          </p:nvPr>
        </p:nvSpPr>
        <p:spPr/>
        <p:txBody>
          <a:bodyPr/>
          <a:lstStyle/>
          <a:p>
            <a:fld id="{DB9F318E-90FF-4305-AAFE-4E13C420F00E}" type="slidenum">
              <a:rPr lang="en-US" smtClean="0"/>
              <a:t>37</a:t>
            </a:fld>
            <a:endParaRPr lang="en-US"/>
          </a:p>
        </p:txBody>
      </p:sp>
    </p:spTree>
    <p:extLst>
      <p:ext uri="{BB962C8B-B14F-4D97-AF65-F5344CB8AC3E}">
        <p14:creationId xmlns:p14="http://schemas.microsoft.com/office/powerpoint/2010/main" val="1200900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AF474-8121-7819-D329-3E7428CA6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5D0E1-AD75-6CD0-9C68-7A61AFC61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C7B73-A098-44DB-77DE-BBA900168C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 construction was completed </a:t>
            </a:r>
          </a:p>
          <a:p>
            <a:endParaRPr lang="en-US" dirty="0"/>
          </a:p>
        </p:txBody>
      </p:sp>
      <p:sp>
        <p:nvSpPr>
          <p:cNvPr id="4" name="Slide Number Placeholder 3">
            <a:extLst>
              <a:ext uri="{FF2B5EF4-FFF2-40B4-BE49-F238E27FC236}">
                <a16:creationId xmlns:a16="http://schemas.microsoft.com/office/drawing/2014/main" id="{3DF18A56-89DF-D5D4-9008-0028DF0E52DE}"/>
              </a:ext>
            </a:extLst>
          </p:cNvPr>
          <p:cNvSpPr>
            <a:spLocks noGrp="1"/>
          </p:cNvSpPr>
          <p:nvPr>
            <p:ph type="sldNum" sz="quarter" idx="5"/>
          </p:nvPr>
        </p:nvSpPr>
        <p:spPr/>
        <p:txBody>
          <a:bodyPr/>
          <a:lstStyle/>
          <a:p>
            <a:fld id="{DB9F318E-90FF-4305-AAFE-4E13C420F00E}" type="slidenum">
              <a:rPr lang="en-US" smtClean="0"/>
              <a:t>38</a:t>
            </a:fld>
            <a:endParaRPr lang="en-US"/>
          </a:p>
        </p:txBody>
      </p:sp>
    </p:spTree>
    <p:extLst>
      <p:ext uri="{BB962C8B-B14F-4D97-AF65-F5344CB8AC3E}">
        <p14:creationId xmlns:p14="http://schemas.microsoft.com/office/powerpoint/2010/main" val="251965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A398B-CF62-FF14-5F88-9974B54F0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FE131-50A4-6F12-5D0F-7D932EAC6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AB79D-D24F-F54A-4187-F4343B52C6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 construction was completed </a:t>
            </a:r>
          </a:p>
          <a:p>
            <a:endParaRPr lang="en-US" dirty="0"/>
          </a:p>
        </p:txBody>
      </p:sp>
      <p:sp>
        <p:nvSpPr>
          <p:cNvPr id="4" name="Slide Number Placeholder 3">
            <a:extLst>
              <a:ext uri="{FF2B5EF4-FFF2-40B4-BE49-F238E27FC236}">
                <a16:creationId xmlns:a16="http://schemas.microsoft.com/office/drawing/2014/main" id="{6ECB7205-B448-F6A3-9764-3B5B423F0E62}"/>
              </a:ext>
            </a:extLst>
          </p:cNvPr>
          <p:cNvSpPr>
            <a:spLocks noGrp="1"/>
          </p:cNvSpPr>
          <p:nvPr>
            <p:ph type="sldNum" sz="quarter" idx="5"/>
          </p:nvPr>
        </p:nvSpPr>
        <p:spPr/>
        <p:txBody>
          <a:bodyPr/>
          <a:lstStyle/>
          <a:p>
            <a:fld id="{DB9F318E-90FF-4305-AAFE-4E13C420F00E}" type="slidenum">
              <a:rPr lang="en-US" smtClean="0"/>
              <a:t>39</a:t>
            </a:fld>
            <a:endParaRPr lang="en-US"/>
          </a:p>
        </p:txBody>
      </p:sp>
    </p:spTree>
    <p:extLst>
      <p:ext uri="{BB962C8B-B14F-4D97-AF65-F5344CB8AC3E}">
        <p14:creationId xmlns:p14="http://schemas.microsoft.com/office/powerpoint/2010/main" val="230833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items that TU can provide assistance on. Note that Districts can request from us directly or through the Center. Note that we are available for oversight or project assistance for this coming construction season. We are available also to assist with Long Pro’s for upcoming project applications. </a:t>
            </a:r>
          </a:p>
        </p:txBody>
      </p:sp>
      <p:sp>
        <p:nvSpPr>
          <p:cNvPr id="4" name="Slide Number Placeholder 3"/>
          <p:cNvSpPr>
            <a:spLocks noGrp="1"/>
          </p:cNvSpPr>
          <p:nvPr>
            <p:ph type="sldNum" sz="quarter" idx="5"/>
          </p:nvPr>
        </p:nvSpPr>
        <p:spPr/>
        <p:txBody>
          <a:bodyPr/>
          <a:lstStyle/>
          <a:p>
            <a:fld id="{264A5973-D9D5-42CF-80C5-72F7A9C6BC53}" type="slidenum">
              <a:rPr lang="en-US" smtClean="0"/>
              <a:t>4</a:t>
            </a:fld>
            <a:endParaRPr lang="en-US"/>
          </a:p>
        </p:txBody>
      </p:sp>
    </p:spTree>
    <p:extLst>
      <p:ext uri="{BB962C8B-B14F-4D97-AF65-F5344CB8AC3E}">
        <p14:creationId xmlns:p14="http://schemas.microsoft.com/office/powerpoint/2010/main" val="2015866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p>
          <a:p>
            <a:r>
              <a:rPr lang="en-US" dirty="0"/>
              <a:t>We have room in the 2025 construction season, let us know about project ideas, the earlier the better. </a:t>
            </a:r>
          </a:p>
          <a:p>
            <a:r>
              <a:rPr lang="en-US" dirty="0"/>
              <a:t>We CAN HELP with layouts now</a:t>
            </a:r>
          </a:p>
        </p:txBody>
      </p:sp>
      <p:sp>
        <p:nvSpPr>
          <p:cNvPr id="4" name="Slide Number Placeholder 3"/>
          <p:cNvSpPr>
            <a:spLocks noGrp="1"/>
          </p:cNvSpPr>
          <p:nvPr>
            <p:ph type="sldNum" sz="quarter" idx="5"/>
          </p:nvPr>
        </p:nvSpPr>
        <p:spPr/>
        <p:txBody>
          <a:bodyPr/>
          <a:lstStyle/>
          <a:p>
            <a:fld id="{264A5973-D9D5-42CF-80C5-72F7A9C6BC53}" type="slidenum">
              <a:rPr lang="en-US" smtClean="0"/>
              <a:t>40</a:t>
            </a:fld>
            <a:endParaRPr lang="en-US"/>
          </a:p>
        </p:txBody>
      </p:sp>
    </p:spTree>
    <p:extLst>
      <p:ext uri="{BB962C8B-B14F-4D97-AF65-F5344CB8AC3E}">
        <p14:creationId xmlns:p14="http://schemas.microsoft.com/office/powerpoint/2010/main" val="231294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A3744-5F2C-402C-F80F-C508C1F69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15EB7-3B18-B881-8E0C-60A4977B2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2610A-B638-60A9-F702-98F3FCAC37AA}"/>
              </a:ext>
            </a:extLst>
          </p:cNvPr>
          <p:cNvSpPr>
            <a:spLocks noGrp="1"/>
          </p:cNvSpPr>
          <p:nvPr>
            <p:ph type="body" idx="1"/>
          </p:nvPr>
        </p:nvSpPr>
        <p:spPr/>
        <p:txBody>
          <a:bodyPr/>
          <a:lstStyle/>
          <a:p>
            <a:r>
              <a:rPr lang="en-US" dirty="0"/>
              <a:t>Important to note since this audience is working to remove barriers, important to </a:t>
            </a:r>
            <a:r>
              <a:rPr lang="en-US"/>
              <a:t>this organization. </a:t>
            </a:r>
            <a:endParaRPr lang="en-US" dirty="0"/>
          </a:p>
        </p:txBody>
      </p:sp>
      <p:sp>
        <p:nvSpPr>
          <p:cNvPr id="4" name="Slide Number Placeholder 3">
            <a:extLst>
              <a:ext uri="{FF2B5EF4-FFF2-40B4-BE49-F238E27FC236}">
                <a16:creationId xmlns:a16="http://schemas.microsoft.com/office/drawing/2014/main" id="{168D4C38-8A67-3DA3-A38D-2D279713E126}"/>
              </a:ext>
            </a:extLst>
          </p:cNvPr>
          <p:cNvSpPr>
            <a:spLocks noGrp="1"/>
          </p:cNvSpPr>
          <p:nvPr>
            <p:ph type="sldNum" sz="quarter" idx="5"/>
          </p:nvPr>
        </p:nvSpPr>
        <p:spPr/>
        <p:txBody>
          <a:bodyPr/>
          <a:lstStyle/>
          <a:p>
            <a:fld id="{264A5973-D9D5-42CF-80C5-72F7A9C6BC53}" type="slidenum">
              <a:rPr lang="en-US" smtClean="0"/>
              <a:t>41</a:t>
            </a:fld>
            <a:endParaRPr lang="en-US"/>
          </a:p>
        </p:txBody>
      </p:sp>
    </p:spTree>
    <p:extLst>
      <p:ext uri="{BB962C8B-B14F-4D97-AF65-F5344CB8AC3E}">
        <p14:creationId xmlns:p14="http://schemas.microsoft.com/office/powerpoint/2010/main" val="308808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B093-77EF-2171-7019-B5EAADAFF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86137-95C9-8627-8DB8-C925760B6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6B2CE-4D17-9909-2029-D3500D32F9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01C7E5-DDEC-69D1-B519-827613C4D70A}"/>
              </a:ext>
            </a:extLst>
          </p:cNvPr>
          <p:cNvSpPr>
            <a:spLocks noGrp="1"/>
          </p:cNvSpPr>
          <p:nvPr>
            <p:ph type="sldNum" sz="quarter" idx="5"/>
          </p:nvPr>
        </p:nvSpPr>
        <p:spPr/>
        <p:txBody>
          <a:bodyPr/>
          <a:lstStyle/>
          <a:p>
            <a:fld id="{DB9F318E-90FF-4305-AAFE-4E13C420F00E}" type="slidenum">
              <a:rPr lang="en-US" smtClean="0"/>
              <a:t>5</a:t>
            </a:fld>
            <a:endParaRPr lang="en-US"/>
          </a:p>
        </p:txBody>
      </p:sp>
    </p:spTree>
    <p:extLst>
      <p:ext uri="{BB962C8B-B14F-4D97-AF65-F5344CB8AC3E}">
        <p14:creationId xmlns:p14="http://schemas.microsoft.com/office/powerpoint/2010/main" val="330326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1E220-5D41-0092-A98F-606A2B37B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83331-A2D0-18AD-A4DB-CDD443D97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AA1CB-CF33-F772-53A7-F77D7ADF9D4C}"/>
              </a:ext>
            </a:extLst>
          </p:cNvPr>
          <p:cNvSpPr>
            <a:spLocks noGrp="1"/>
          </p:cNvSpPr>
          <p:nvPr>
            <p:ph type="body" idx="1"/>
          </p:nvPr>
        </p:nvSpPr>
        <p:spPr/>
        <p:txBody>
          <a:bodyPr/>
          <a:lstStyle/>
          <a:p>
            <a:r>
              <a:rPr lang="en-US" dirty="0"/>
              <a:t>Oversight on installation of three grade control features, six sections of modified mudsill, five </a:t>
            </a:r>
            <a:r>
              <a:rPr lang="en-US" dirty="0" err="1"/>
              <a:t>rootwad</a:t>
            </a:r>
            <a:r>
              <a:rPr lang="en-US" dirty="0"/>
              <a:t> deflectors, and 154' of stream  reconstruction through a 34'-8" span, 9'-8" rise open bottom culvert with express concrete footers located on Twin Sluice Road/Tioga River in Ward Township, Tioga County, PA. 9 days TA for construction </a:t>
            </a:r>
          </a:p>
        </p:txBody>
      </p:sp>
      <p:sp>
        <p:nvSpPr>
          <p:cNvPr id="4" name="Slide Number Placeholder 3">
            <a:extLst>
              <a:ext uri="{FF2B5EF4-FFF2-40B4-BE49-F238E27FC236}">
                <a16:creationId xmlns:a16="http://schemas.microsoft.com/office/drawing/2014/main" id="{3C5E0C2F-A274-1A29-23E4-8AC546B0E19F}"/>
              </a:ext>
            </a:extLst>
          </p:cNvPr>
          <p:cNvSpPr>
            <a:spLocks noGrp="1"/>
          </p:cNvSpPr>
          <p:nvPr>
            <p:ph type="sldNum" sz="quarter" idx="5"/>
          </p:nvPr>
        </p:nvSpPr>
        <p:spPr/>
        <p:txBody>
          <a:bodyPr/>
          <a:lstStyle/>
          <a:p>
            <a:fld id="{DB9F318E-90FF-4305-AAFE-4E13C420F00E}" type="slidenum">
              <a:rPr lang="en-US" smtClean="0"/>
              <a:t>6</a:t>
            </a:fld>
            <a:endParaRPr lang="en-US"/>
          </a:p>
        </p:txBody>
      </p:sp>
    </p:spTree>
    <p:extLst>
      <p:ext uri="{BB962C8B-B14F-4D97-AF65-F5344CB8AC3E}">
        <p14:creationId xmlns:p14="http://schemas.microsoft.com/office/powerpoint/2010/main" val="194698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FAEC7-2189-ECFA-CB13-904821CB1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08D76-9D25-B2AA-F7C7-6E6CA0397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F39FB-2D65-33B5-6C22-B6C8AA62D6D0}"/>
              </a:ext>
            </a:extLst>
          </p:cNvPr>
          <p:cNvSpPr>
            <a:spLocks noGrp="1"/>
          </p:cNvSpPr>
          <p:nvPr>
            <p:ph type="body" idx="1"/>
          </p:nvPr>
        </p:nvSpPr>
        <p:spPr/>
        <p:txBody>
          <a:bodyPr/>
          <a:lstStyle/>
          <a:p>
            <a:r>
              <a:rPr lang="en-US" dirty="0"/>
              <a:t>This slide shows electrofishing to move trout downstream. </a:t>
            </a:r>
          </a:p>
          <a:p>
            <a:r>
              <a:rPr lang="en-US" dirty="0"/>
              <a:t>Oversight on installation of three grade control features, six sections of modified mudsill, five </a:t>
            </a:r>
            <a:r>
              <a:rPr lang="en-US" dirty="0" err="1"/>
              <a:t>rootwad</a:t>
            </a:r>
            <a:r>
              <a:rPr lang="en-US" dirty="0"/>
              <a:t> deflectors, and 154' of stream  reconstruction through a 34'-8" span, 9'-8" rise open bottom culvert with express concrete footers located on Twin Sluice Road/Tioga River in Ward Township, Tioga County, PA.</a:t>
            </a:r>
          </a:p>
        </p:txBody>
      </p:sp>
      <p:sp>
        <p:nvSpPr>
          <p:cNvPr id="4" name="Slide Number Placeholder 3">
            <a:extLst>
              <a:ext uri="{FF2B5EF4-FFF2-40B4-BE49-F238E27FC236}">
                <a16:creationId xmlns:a16="http://schemas.microsoft.com/office/drawing/2014/main" id="{5FA07360-0272-6B54-8539-E52B1EAC2EB4}"/>
              </a:ext>
            </a:extLst>
          </p:cNvPr>
          <p:cNvSpPr>
            <a:spLocks noGrp="1"/>
          </p:cNvSpPr>
          <p:nvPr>
            <p:ph type="sldNum" sz="quarter" idx="5"/>
          </p:nvPr>
        </p:nvSpPr>
        <p:spPr/>
        <p:txBody>
          <a:bodyPr/>
          <a:lstStyle/>
          <a:p>
            <a:fld id="{DB9F318E-90FF-4305-AAFE-4E13C420F00E}" type="slidenum">
              <a:rPr lang="en-US" smtClean="0"/>
              <a:t>7</a:t>
            </a:fld>
            <a:endParaRPr lang="en-US"/>
          </a:p>
        </p:txBody>
      </p:sp>
    </p:spTree>
    <p:extLst>
      <p:ext uri="{BB962C8B-B14F-4D97-AF65-F5344CB8AC3E}">
        <p14:creationId xmlns:p14="http://schemas.microsoft.com/office/powerpoint/2010/main" val="152269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C44B-BA88-962F-91A5-4AAA7F0F9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A78AD-1AE5-3028-D025-0B23456F3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82636-5C9F-3B09-C950-DA94C6D55880}"/>
              </a:ext>
            </a:extLst>
          </p:cNvPr>
          <p:cNvSpPr>
            <a:spLocks noGrp="1"/>
          </p:cNvSpPr>
          <p:nvPr>
            <p:ph type="body" idx="1"/>
          </p:nvPr>
        </p:nvSpPr>
        <p:spPr/>
        <p:txBody>
          <a:bodyPr/>
          <a:lstStyle/>
          <a:p>
            <a:r>
              <a:rPr lang="en-US" dirty="0"/>
              <a:t>Oversight on installation of three grade control features, six sections of modified mudsill, five </a:t>
            </a:r>
            <a:r>
              <a:rPr lang="en-US" dirty="0" err="1"/>
              <a:t>rootwad</a:t>
            </a:r>
            <a:r>
              <a:rPr lang="en-US" dirty="0"/>
              <a:t> deflectors, and 154' of stream  reconstruction through a 34'-8" span, 9'-8" rise open bottom culvert with express concrete footers located on Twin Sluice Road/Tioga River in Ward Township, Tioga County, PA.</a:t>
            </a:r>
          </a:p>
        </p:txBody>
      </p:sp>
      <p:sp>
        <p:nvSpPr>
          <p:cNvPr id="4" name="Slide Number Placeholder 3">
            <a:extLst>
              <a:ext uri="{FF2B5EF4-FFF2-40B4-BE49-F238E27FC236}">
                <a16:creationId xmlns:a16="http://schemas.microsoft.com/office/drawing/2014/main" id="{081DEB64-6DF6-0518-85B5-5353867A93A2}"/>
              </a:ext>
            </a:extLst>
          </p:cNvPr>
          <p:cNvSpPr>
            <a:spLocks noGrp="1"/>
          </p:cNvSpPr>
          <p:nvPr>
            <p:ph type="sldNum" sz="quarter" idx="5"/>
          </p:nvPr>
        </p:nvSpPr>
        <p:spPr/>
        <p:txBody>
          <a:bodyPr/>
          <a:lstStyle/>
          <a:p>
            <a:fld id="{DB9F318E-90FF-4305-AAFE-4E13C420F00E}" type="slidenum">
              <a:rPr lang="en-US" smtClean="0"/>
              <a:t>8</a:t>
            </a:fld>
            <a:endParaRPr lang="en-US"/>
          </a:p>
        </p:txBody>
      </p:sp>
    </p:spTree>
    <p:extLst>
      <p:ext uri="{BB962C8B-B14F-4D97-AF65-F5344CB8AC3E}">
        <p14:creationId xmlns:p14="http://schemas.microsoft.com/office/powerpoint/2010/main" val="284838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C829-3058-965E-B703-89E835712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42382-D14E-8224-5A11-051ECB3BB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78FEE-6707-B896-745A-61CA09CCCA5C}"/>
              </a:ext>
            </a:extLst>
          </p:cNvPr>
          <p:cNvSpPr>
            <a:spLocks noGrp="1"/>
          </p:cNvSpPr>
          <p:nvPr>
            <p:ph type="body" idx="1"/>
          </p:nvPr>
        </p:nvSpPr>
        <p:spPr/>
        <p:txBody>
          <a:bodyPr/>
          <a:lstStyle/>
          <a:p>
            <a:r>
              <a:rPr lang="en-US" dirty="0"/>
              <a:t>Oversight on installation of three grade control features, six sections of modified mudsill, five </a:t>
            </a:r>
            <a:r>
              <a:rPr lang="en-US" dirty="0" err="1"/>
              <a:t>rootwad</a:t>
            </a:r>
            <a:r>
              <a:rPr lang="en-US" dirty="0"/>
              <a:t> deflectors, and 154' of stream  reconstruction through a 34'-8" span, 9'-8" rise open bottom culvert with express concrete footers located on Twin Sluice Road/Tioga River in Ward Township, Tioga County, PA.</a:t>
            </a:r>
          </a:p>
        </p:txBody>
      </p:sp>
      <p:sp>
        <p:nvSpPr>
          <p:cNvPr id="4" name="Slide Number Placeholder 3">
            <a:extLst>
              <a:ext uri="{FF2B5EF4-FFF2-40B4-BE49-F238E27FC236}">
                <a16:creationId xmlns:a16="http://schemas.microsoft.com/office/drawing/2014/main" id="{66FC81EE-CCB2-EF02-361C-089AF438C2FE}"/>
              </a:ext>
            </a:extLst>
          </p:cNvPr>
          <p:cNvSpPr>
            <a:spLocks noGrp="1"/>
          </p:cNvSpPr>
          <p:nvPr>
            <p:ph type="sldNum" sz="quarter" idx="5"/>
          </p:nvPr>
        </p:nvSpPr>
        <p:spPr/>
        <p:txBody>
          <a:bodyPr/>
          <a:lstStyle/>
          <a:p>
            <a:fld id="{DB9F318E-90FF-4305-AAFE-4E13C420F00E}" type="slidenum">
              <a:rPr lang="en-US" smtClean="0"/>
              <a:t>9</a:t>
            </a:fld>
            <a:endParaRPr lang="en-US"/>
          </a:p>
        </p:txBody>
      </p:sp>
    </p:spTree>
    <p:extLst>
      <p:ext uri="{BB962C8B-B14F-4D97-AF65-F5344CB8AC3E}">
        <p14:creationId xmlns:p14="http://schemas.microsoft.com/office/powerpoint/2010/main" val="1090166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40.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sp>
        <p:nvSpPr>
          <p:cNvPr id="2" name="Title 1"/>
          <p:cNvSpPr>
            <a:spLocks noGrp="1"/>
          </p:cNvSpPr>
          <p:nvPr>
            <p:ph type="ctrTitle"/>
          </p:nvPr>
        </p:nvSpPr>
        <p:spPr>
          <a:xfrm>
            <a:off x="685799" y="361950"/>
            <a:ext cx="7772400" cy="821531"/>
          </a:xfrm>
          <a:prstGeom prst="rect">
            <a:avLst/>
          </a:prstGeom>
        </p:spPr>
        <p:txBody>
          <a:bodyPr>
            <a:normAutofit/>
          </a:bodyPr>
          <a:lstStyle>
            <a:lvl1pPr>
              <a:defRPr sz="3000">
                <a:solidFill>
                  <a:schemeClr val="tx1"/>
                </a:solidFill>
              </a:defRPr>
            </a:lvl1pPr>
          </a:lstStyle>
          <a:p>
            <a:r>
              <a:rPr lang="en-US"/>
              <a:t>Click to edit Master title style</a:t>
            </a:r>
          </a:p>
        </p:txBody>
      </p:sp>
      <p:sp>
        <p:nvSpPr>
          <p:cNvPr id="3" name="Subtitle 2"/>
          <p:cNvSpPr>
            <a:spLocks noGrp="1"/>
          </p:cNvSpPr>
          <p:nvPr>
            <p:ph type="subTitle" idx="1"/>
          </p:nvPr>
        </p:nvSpPr>
        <p:spPr>
          <a:xfrm>
            <a:off x="685800" y="1200150"/>
            <a:ext cx="7772400" cy="419100"/>
          </a:xfrm>
          <a:prstGeom prst="rect">
            <a:avLst/>
          </a:prstGeom>
        </p:spPr>
        <p:txBody>
          <a:bodyPr>
            <a:normAutofit/>
          </a:bodyPr>
          <a:lstStyle>
            <a:lvl1pPr marL="0" indent="0" algn="ctr">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4812506"/>
            <a:ext cx="2895600" cy="273844"/>
          </a:xfrm>
          <a:prstGeom prst="rect">
            <a:avLst/>
          </a:prstGeom>
        </p:spPr>
        <p:txBody>
          <a:bodyPr/>
          <a:lstStyle>
            <a:lvl1pPr>
              <a:defRPr b="1">
                <a:solidFill>
                  <a:schemeClr val="tx1"/>
                </a:solidFill>
              </a:defRPr>
            </a:lvl1pPr>
          </a:lstStyle>
          <a:p>
            <a:r>
              <a:rPr lang="en-US"/>
              <a:t>www.tu.org</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5674" y="1957680"/>
            <a:ext cx="2190275" cy="2595270"/>
          </a:xfrm>
          <a:prstGeom prst="rect">
            <a:avLst/>
          </a:prstGeom>
        </p:spPr>
      </p:pic>
      <p:sp>
        <p:nvSpPr>
          <p:cNvPr id="10" name="Rectangle 9"/>
          <p:cNvSpPr/>
          <p:nvPr/>
        </p:nvSpPr>
        <p:spPr>
          <a:xfrm>
            <a:off x="3581400" y="5086350"/>
            <a:ext cx="2094549" cy="5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85674" y="1957680"/>
            <a:ext cx="2190275" cy="2595270"/>
          </a:xfrm>
          <a:prstGeom prst="rect">
            <a:avLst/>
          </a:prstGeom>
        </p:spPr>
      </p:pic>
      <p:sp>
        <p:nvSpPr>
          <p:cNvPr id="14" name="Rectangle 13"/>
          <p:cNvSpPr/>
          <p:nvPr userDrawn="1"/>
        </p:nvSpPr>
        <p:spPr>
          <a:xfrm>
            <a:off x="3581400" y="5086350"/>
            <a:ext cx="2094549" cy="5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20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705350"/>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8"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a:t>Click to Insert Image</a:t>
            </a:r>
          </a:p>
        </p:txBody>
      </p:sp>
      <p:sp>
        <p:nvSpPr>
          <p:cNvPr id="2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296026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a:t>Click to Insert Image</a:t>
            </a:r>
          </a:p>
        </p:txBody>
      </p:sp>
      <p:sp>
        <p:nvSpPr>
          <p:cNvPr id="12"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336665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0"/>
            <a:ext cx="3030067" cy="51435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57" y="352802"/>
            <a:ext cx="1615443" cy="1914148"/>
          </a:xfrm>
          <a:prstGeom prst="rect">
            <a:avLst/>
          </a:prstGeom>
        </p:spPr>
      </p:pic>
      <p:pic>
        <p:nvPicPr>
          <p:cNvPr id="5" name="Picture 4" descr="trout2_powerpoint.jp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
            <a:ext cx="9144000" cy="5162550"/>
          </a:xfrm>
          <a:prstGeom prst="rect">
            <a:avLst/>
          </a:prstGeom>
        </p:spPr>
      </p:pic>
      <p:pic>
        <p:nvPicPr>
          <p:cNvPr id="13" name="Picture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8600" y="0"/>
            <a:ext cx="3030067" cy="5162550"/>
          </a:xfrm>
          <a:prstGeom prst="rect">
            <a:avLst/>
          </a:prstGeom>
        </p:spPr>
      </p:pic>
      <p:sp>
        <p:nvSpPr>
          <p:cNvPr id="11" name="Text Placeholder 10"/>
          <p:cNvSpPr>
            <a:spLocks noGrp="1"/>
          </p:cNvSpPr>
          <p:nvPr>
            <p:ph type="body" sz="quarter" idx="10" hasCustomPrompt="1"/>
          </p:nvPr>
        </p:nvSpPr>
        <p:spPr>
          <a:xfrm>
            <a:off x="457200" y="2343150"/>
            <a:ext cx="2590800" cy="457200"/>
          </a:xfrm>
          <a:prstGeom prst="rect">
            <a:avLst/>
          </a:prstGeom>
        </p:spPr>
        <p:txBody>
          <a:bodyPr>
            <a:normAutofit/>
          </a:bodyPr>
          <a:lstStyle>
            <a:lvl1pPr marL="0" indent="0" algn="ctr">
              <a:buNone/>
              <a:defRPr sz="25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457200" y="2800350"/>
            <a:ext cx="2590800" cy="2133600"/>
          </a:xfrm>
          <a:prstGeom prst="rect">
            <a:avLst/>
          </a:prstGeom>
        </p:spPr>
        <p:txBody>
          <a:bodyPr>
            <a:normAutofit/>
          </a:bodyPr>
          <a:lstStyle>
            <a:lvl1pPr marL="0" indent="0" algn="ctr">
              <a:buNone/>
              <a:defRPr sz="1400" baseline="0">
                <a:solidFill>
                  <a:schemeClr val="bg1"/>
                </a:solidFill>
              </a:defRPr>
            </a:lvl1pPr>
          </a:lstStyle>
          <a:p>
            <a:pPr lvl="0"/>
            <a:r>
              <a:rPr lang="en-US"/>
              <a:t>Click to Insert Text</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57" y="352802"/>
            <a:ext cx="1615443" cy="1914148"/>
          </a:xfrm>
          <a:prstGeom prst="rect">
            <a:avLst/>
          </a:prstGeom>
        </p:spPr>
      </p:pic>
    </p:spTree>
    <p:extLst>
      <p:ext uri="{BB962C8B-B14F-4D97-AF65-F5344CB8AC3E}">
        <p14:creationId xmlns:p14="http://schemas.microsoft.com/office/powerpoint/2010/main" val="217118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48862"/>
            <a:ext cx="9144000" cy="131368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621" y="3902828"/>
            <a:ext cx="1068779" cy="1266402"/>
          </a:xfrm>
          <a:prstGeom prst="rect">
            <a:avLst/>
          </a:prstGeom>
        </p:spPr>
      </p:pic>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pic>
        <p:nvPicPr>
          <p:cNvPr id="3" name="Picture 2" descr="trout6_powerpoint.jp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944"/>
            <a:ext cx="9150997" cy="5160606"/>
          </a:xfrm>
          <a:prstGeom prst="rect">
            <a:avLst/>
          </a:prstGeom>
        </p:spPr>
      </p:pic>
      <p:pic>
        <p:nvPicPr>
          <p:cNvPr id="4" name="Picture 3" descr="trout7_powerpoint.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19050"/>
            <a:ext cx="9144000" cy="5143500"/>
          </a:xfrm>
          <a:prstGeom prst="rect">
            <a:avLst/>
          </a:prstGeom>
        </p:spPr>
      </p:pic>
      <p:pic>
        <p:nvPicPr>
          <p:cNvPr id="8" name="Pictur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3837915"/>
            <a:ext cx="9144000" cy="1324635"/>
          </a:xfrm>
          <a:prstGeom prst="rect">
            <a:avLst/>
          </a:prstGeom>
        </p:spPr>
      </p:pic>
      <p:sp>
        <p:nvSpPr>
          <p:cNvPr id="12" name="Text Placeholder 10"/>
          <p:cNvSpPr>
            <a:spLocks noGrp="1"/>
          </p:cNvSpPr>
          <p:nvPr>
            <p:ph type="body" sz="quarter" idx="11" hasCustomPrompt="1"/>
          </p:nvPr>
        </p:nvSpPr>
        <p:spPr>
          <a:xfrm>
            <a:off x="1447800" y="4019550"/>
            <a:ext cx="7467600" cy="990600"/>
          </a:xfrm>
          <a:prstGeom prst="rect">
            <a:avLst/>
          </a:prstGeom>
        </p:spPr>
        <p:txBody>
          <a:bodyPr>
            <a:normAutofit/>
          </a:bodyPr>
          <a:lstStyle>
            <a:lvl1pPr marL="0" indent="0" algn="l">
              <a:buNone/>
              <a:defRPr sz="1400" baseline="0">
                <a:solidFill>
                  <a:schemeClr val="bg1"/>
                </a:solidFill>
              </a:defRPr>
            </a:lvl1pPr>
          </a:lstStyle>
          <a:p>
            <a:pPr lvl="0"/>
            <a:r>
              <a:rPr lang="en-US"/>
              <a:t>Click to Insert Text</a:t>
            </a: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21" y="3902828"/>
            <a:ext cx="1068779" cy="1266402"/>
          </a:xfrm>
          <a:prstGeom prst="rect">
            <a:avLst/>
          </a:prstGeom>
        </p:spPr>
      </p:pic>
    </p:spTree>
    <p:extLst>
      <p:ext uri="{BB962C8B-B14F-4D97-AF65-F5344CB8AC3E}">
        <p14:creationId xmlns:p14="http://schemas.microsoft.com/office/powerpoint/2010/main" val="408621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09550"/>
            <a:ext cx="1208314" cy="1431738"/>
          </a:xfrm>
          <a:prstGeom prst="rect">
            <a:avLst/>
          </a:prstGeom>
        </p:spPr>
      </p:pic>
      <p:pic>
        <p:nvPicPr>
          <p:cNvPr id="2" name="Picture 1" descr="_R5A4367_original.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601" y="209550"/>
            <a:ext cx="1208314" cy="1431738"/>
          </a:xfrm>
          <a:prstGeom prst="rect">
            <a:avLst/>
          </a:prstGeom>
        </p:spPr>
      </p:pic>
      <p:sp>
        <p:nvSpPr>
          <p:cNvPr id="12" name="Text Placeholder 10"/>
          <p:cNvSpPr>
            <a:spLocks noGrp="1"/>
          </p:cNvSpPr>
          <p:nvPr>
            <p:ph type="body" sz="quarter" idx="11" hasCustomPrompt="1"/>
          </p:nvPr>
        </p:nvSpPr>
        <p:spPr>
          <a:xfrm>
            <a:off x="1524000" y="285750"/>
            <a:ext cx="3578431" cy="1219200"/>
          </a:xfrm>
          <a:prstGeom prst="rect">
            <a:avLst/>
          </a:prstGeom>
        </p:spPr>
        <p:txBody>
          <a:bodyPr>
            <a:normAutofit/>
          </a:bodyPr>
          <a:lstStyle>
            <a:lvl1pPr marL="0" indent="0" algn="l">
              <a:buNone/>
              <a:defRPr sz="1400"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415598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a:t>Click to Insert Text</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spTree>
    <p:extLst>
      <p:ext uri="{BB962C8B-B14F-4D97-AF65-F5344CB8AC3E}">
        <p14:creationId xmlns:p14="http://schemas.microsoft.com/office/powerpoint/2010/main" val="96824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1" y="0"/>
            <a:ext cx="9135877"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a:t>Click to Insert Text</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1" y="0"/>
            <a:ext cx="9135877" cy="5143499"/>
          </a:xfrm>
          <a:prstGeom prst="rect">
            <a:avLst/>
          </a:prstGeom>
        </p:spPr>
      </p:pic>
    </p:spTree>
    <p:extLst>
      <p:ext uri="{BB962C8B-B14F-4D97-AF65-F5344CB8AC3E}">
        <p14:creationId xmlns:p14="http://schemas.microsoft.com/office/powerpoint/2010/main" val="1806695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ank you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4403" y="0"/>
            <a:ext cx="5889597" cy="51435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64" y="0"/>
            <a:ext cx="4860288" cy="5143500"/>
          </a:xfrm>
          <a:prstGeom prst="rect">
            <a:avLst/>
          </a:prstGeom>
        </p:spPr>
      </p:pic>
      <p:sp>
        <p:nvSpPr>
          <p:cNvPr id="9" name="Text Placeholder 12"/>
          <p:cNvSpPr>
            <a:spLocks noGrp="1"/>
          </p:cNvSpPr>
          <p:nvPr>
            <p:ph type="body" sz="quarter" idx="14" hasCustomPrompt="1"/>
          </p:nvPr>
        </p:nvSpPr>
        <p:spPr>
          <a:xfrm>
            <a:off x="457200" y="18859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885951"/>
            <a:ext cx="274321" cy="27432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2190751"/>
            <a:ext cx="274321" cy="274321"/>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800" y="2495551"/>
            <a:ext cx="274321" cy="274321"/>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00" y="2800351"/>
            <a:ext cx="274321" cy="274321"/>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86002" y="1885950"/>
            <a:ext cx="274321" cy="274321"/>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6002" y="2190751"/>
            <a:ext cx="274321" cy="274321"/>
          </a:xfrm>
          <a:prstGeom prst="rect">
            <a:avLst/>
          </a:prstGeom>
        </p:spPr>
      </p:pic>
      <p:pic>
        <p:nvPicPr>
          <p:cNvPr id="16" name="Pictur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86001" y="2526030"/>
            <a:ext cx="274321" cy="274321"/>
          </a:xfrm>
          <a:prstGeom prst="rect">
            <a:avLst/>
          </a:prstGeom>
        </p:spPr>
      </p:pic>
      <p:pic>
        <p:nvPicPr>
          <p:cNvPr id="17" name="Pictur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86000" y="2830830"/>
            <a:ext cx="274321" cy="274321"/>
          </a:xfrm>
          <a:prstGeom prst="rect">
            <a:avLst/>
          </a:prstGeom>
        </p:spPr>
      </p:pic>
      <p:sp>
        <p:nvSpPr>
          <p:cNvPr id="18" name="Text Placeholder 12"/>
          <p:cNvSpPr>
            <a:spLocks noGrp="1"/>
          </p:cNvSpPr>
          <p:nvPr>
            <p:ph type="body" sz="quarter" idx="17" hasCustomPrompt="1"/>
          </p:nvPr>
        </p:nvSpPr>
        <p:spPr>
          <a:xfrm>
            <a:off x="457200" y="21907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19" name="Text Placeholder 12"/>
          <p:cNvSpPr>
            <a:spLocks noGrp="1"/>
          </p:cNvSpPr>
          <p:nvPr>
            <p:ph type="body" sz="quarter" idx="18" hasCustomPrompt="1"/>
          </p:nvPr>
        </p:nvSpPr>
        <p:spPr>
          <a:xfrm>
            <a:off x="457200" y="24955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0" name="Text Placeholder 12"/>
          <p:cNvSpPr>
            <a:spLocks noGrp="1"/>
          </p:cNvSpPr>
          <p:nvPr>
            <p:ph type="body" sz="quarter" idx="19" hasCustomPrompt="1"/>
          </p:nvPr>
        </p:nvSpPr>
        <p:spPr>
          <a:xfrm>
            <a:off x="457200" y="28003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1" name="Text Placeholder 12"/>
          <p:cNvSpPr>
            <a:spLocks noGrp="1"/>
          </p:cNvSpPr>
          <p:nvPr>
            <p:ph type="body" sz="quarter" idx="20" hasCustomPrompt="1"/>
          </p:nvPr>
        </p:nvSpPr>
        <p:spPr>
          <a:xfrm>
            <a:off x="2621281" y="18859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2" name="Text Placeholder 12"/>
          <p:cNvSpPr>
            <a:spLocks noGrp="1"/>
          </p:cNvSpPr>
          <p:nvPr>
            <p:ph type="body" sz="quarter" idx="21" hasCustomPrompt="1"/>
          </p:nvPr>
        </p:nvSpPr>
        <p:spPr>
          <a:xfrm>
            <a:off x="2621281" y="21907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3" name="Text Placeholder 12"/>
          <p:cNvSpPr>
            <a:spLocks noGrp="1"/>
          </p:cNvSpPr>
          <p:nvPr>
            <p:ph type="body" sz="quarter" idx="22" hasCustomPrompt="1"/>
          </p:nvPr>
        </p:nvSpPr>
        <p:spPr>
          <a:xfrm>
            <a:off x="2621281" y="24955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4" name="Text Placeholder 12"/>
          <p:cNvSpPr>
            <a:spLocks noGrp="1"/>
          </p:cNvSpPr>
          <p:nvPr>
            <p:ph type="body" sz="quarter" idx="23" hasCustomPrompt="1"/>
          </p:nvPr>
        </p:nvSpPr>
        <p:spPr>
          <a:xfrm>
            <a:off x="2621281" y="28003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pic>
        <p:nvPicPr>
          <p:cNvPr id="25" name="Picture 2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09106" y="3333376"/>
            <a:ext cx="1286494" cy="1524374"/>
          </a:xfrm>
          <a:prstGeom prst="rect">
            <a:avLst/>
          </a:prstGeom>
        </p:spPr>
      </p:pic>
      <p:sp>
        <p:nvSpPr>
          <p:cNvPr id="26" name="Text Placeholder 10"/>
          <p:cNvSpPr>
            <a:spLocks noGrp="1"/>
          </p:cNvSpPr>
          <p:nvPr>
            <p:ph type="body" sz="quarter" idx="10" hasCustomPrompt="1"/>
          </p:nvPr>
        </p:nvSpPr>
        <p:spPr>
          <a:xfrm>
            <a:off x="76200" y="438150"/>
            <a:ext cx="4264800" cy="609600"/>
          </a:xfrm>
          <a:prstGeom prst="rect">
            <a:avLst/>
          </a:prstGeom>
        </p:spPr>
        <p:txBody>
          <a:bodyPr>
            <a:noAutofit/>
          </a:bodyPr>
          <a:lstStyle>
            <a:lvl1pPr marL="0" indent="0" algn="ctr">
              <a:buNone/>
              <a:defRPr sz="3000">
                <a:solidFill>
                  <a:schemeClr val="bg1"/>
                </a:solidFill>
              </a:defRPr>
            </a:lvl1pPr>
          </a:lstStyle>
          <a:p>
            <a:pPr lvl="0"/>
            <a:r>
              <a:rPr lang="en-US"/>
              <a:t>THANK YOU</a:t>
            </a:r>
          </a:p>
        </p:txBody>
      </p:sp>
      <p:sp>
        <p:nvSpPr>
          <p:cNvPr id="27" name="Text Placeholder 10"/>
          <p:cNvSpPr>
            <a:spLocks noGrp="1"/>
          </p:cNvSpPr>
          <p:nvPr>
            <p:ph type="body" sz="quarter" idx="24" hasCustomPrompt="1"/>
          </p:nvPr>
        </p:nvSpPr>
        <p:spPr>
          <a:xfrm>
            <a:off x="76200" y="971550"/>
            <a:ext cx="4264800" cy="533400"/>
          </a:xfrm>
          <a:prstGeom prst="rect">
            <a:avLst/>
          </a:prstGeom>
        </p:spPr>
        <p:txBody>
          <a:bodyPr>
            <a:noAutofit/>
          </a:bodyPr>
          <a:lstStyle>
            <a:lvl1pPr marL="0" indent="0" algn="ctr">
              <a:buNone/>
              <a:defRPr sz="2000" baseline="0">
                <a:solidFill>
                  <a:schemeClr val="bg1"/>
                </a:solidFill>
              </a:defRPr>
            </a:lvl1pPr>
          </a:lstStyle>
          <a:p>
            <a:pPr lvl="0"/>
            <a:r>
              <a:rPr lang="en-US"/>
              <a:t>FOR YOUR TIME</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4403" y="0"/>
            <a:ext cx="5889597" cy="5143500"/>
          </a:xfrm>
          <a:prstGeom prst="rect">
            <a:avLst/>
          </a:prstGeom>
        </p:spPr>
      </p:pic>
      <p:pic>
        <p:nvPicPr>
          <p:cNvPr id="2" name="Picture 1" descr="trout5_powerpoint.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44150" y="0"/>
            <a:ext cx="7699850" cy="5143500"/>
          </a:xfrm>
          <a:prstGeom prst="rect">
            <a:avLst/>
          </a:prstGeom>
        </p:spPr>
      </p:pic>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064" y="0"/>
            <a:ext cx="4860288" cy="5143500"/>
          </a:xfrm>
          <a:prstGeom prst="rect">
            <a:avLst/>
          </a:prstGeom>
        </p:spPr>
      </p:pic>
      <p:pic>
        <p:nvPicPr>
          <p:cNvPr id="30" name="Picture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2400" y="1885951"/>
            <a:ext cx="274321" cy="274321"/>
          </a:xfrm>
          <a:prstGeom prst="rect">
            <a:avLst/>
          </a:prstGeom>
        </p:spPr>
      </p:pic>
      <p:pic>
        <p:nvPicPr>
          <p:cNvPr id="31" name="Picture 3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400" y="2190751"/>
            <a:ext cx="274321" cy="274321"/>
          </a:xfrm>
          <a:prstGeom prst="rect">
            <a:avLst/>
          </a:prstGeom>
        </p:spPr>
      </p:pic>
      <p:pic>
        <p:nvPicPr>
          <p:cNvPr id="32" name="Picture 3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4800" y="2495551"/>
            <a:ext cx="274321" cy="274321"/>
          </a:xfrm>
          <a:prstGeom prst="rect">
            <a:avLst/>
          </a:prstGeom>
        </p:spPr>
      </p:pic>
      <p:pic>
        <p:nvPicPr>
          <p:cNvPr id="33" name="Picture 3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2400" y="2800351"/>
            <a:ext cx="274321" cy="274321"/>
          </a:xfrm>
          <a:prstGeom prst="rect">
            <a:avLst/>
          </a:prstGeom>
        </p:spPr>
      </p:pic>
      <p:pic>
        <p:nvPicPr>
          <p:cNvPr id="34" name="Picture 3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286002" y="1885950"/>
            <a:ext cx="274321" cy="274321"/>
          </a:xfrm>
          <a:prstGeom prst="rect">
            <a:avLst/>
          </a:prstGeom>
        </p:spPr>
      </p:pic>
      <p:pic>
        <p:nvPicPr>
          <p:cNvPr id="35" name="Picture 3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286002" y="2190751"/>
            <a:ext cx="274321" cy="274321"/>
          </a:xfrm>
          <a:prstGeom prst="rect">
            <a:avLst/>
          </a:prstGeom>
        </p:spPr>
      </p:pic>
      <p:pic>
        <p:nvPicPr>
          <p:cNvPr id="36" name="Picture 3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86001" y="2526030"/>
            <a:ext cx="274321" cy="274321"/>
          </a:xfrm>
          <a:prstGeom prst="rect">
            <a:avLst/>
          </a:prstGeom>
        </p:spPr>
      </p:pic>
      <p:pic>
        <p:nvPicPr>
          <p:cNvPr id="37" name="Picture 36"/>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286000" y="2830830"/>
            <a:ext cx="274321" cy="274321"/>
          </a:xfrm>
          <a:prstGeom prst="rect">
            <a:avLst/>
          </a:prstGeom>
        </p:spPr>
      </p:pic>
      <p:pic>
        <p:nvPicPr>
          <p:cNvPr id="38" name="Picture 3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609106" y="3333376"/>
            <a:ext cx="1286494" cy="1524374"/>
          </a:xfrm>
          <a:prstGeom prst="rect">
            <a:avLst/>
          </a:prstGeom>
        </p:spPr>
      </p:pic>
    </p:spTree>
    <p:extLst>
      <p:ext uri="{BB962C8B-B14F-4D97-AF65-F5344CB8AC3E}">
        <p14:creationId xmlns:p14="http://schemas.microsoft.com/office/powerpoint/2010/main" val="24024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am Slide Blue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4" name="Rectangle 3"/>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178102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am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4" name="Rectangle 3"/>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429068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lue Wav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76550"/>
            <a:ext cx="9144000" cy="2313432"/>
          </a:xfrm>
          <a:prstGeom prst="rect">
            <a:avLst/>
          </a:prstGeom>
        </p:spPr>
      </p:pic>
      <p:sp>
        <p:nvSpPr>
          <p:cNvPr id="2" name="Title 1"/>
          <p:cNvSpPr>
            <a:spLocks noGrp="1"/>
          </p:cNvSpPr>
          <p:nvPr>
            <p:ph type="ctrTitle"/>
          </p:nvPr>
        </p:nvSpPr>
        <p:spPr>
          <a:xfrm>
            <a:off x="685799" y="3600450"/>
            <a:ext cx="7772400" cy="821531"/>
          </a:xfrm>
          <a:prstGeom prst="rect">
            <a:avLst/>
          </a:prstGeom>
        </p:spPr>
        <p:txBody>
          <a:bodyPr>
            <a:normAutofit/>
          </a:bodyPr>
          <a:lstStyle>
            <a:lvl1pPr>
              <a:defRPr sz="3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4438650"/>
            <a:ext cx="7772400" cy="419100"/>
          </a:xfrm>
          <a:prstGeom prst="rect">
            <a:avLst/>
          </a:prstGeom>
        </p:spPr>
        <p:txBody>
          <a:bodyPr>
            <a:normAutofit/>
          </a:bodyPr>
          <a:lstStyle>
            <a:lvl1pPr marL="0" indent="0" algn="ctr">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85750"/>
            <a:ext cx="2194564" cy="2633477"/>
          </a:xfrm>
          <a:prstGeom prst="rect">
            <a:avLst/>
          </a:prstGeom>
        </p:spPr>
      </p:pic>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925318"/>
            <a:ext cx="9144000" cy="2313432"/>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9000" y="285750"/>
            <a:ext cx="2194564" cy="2633477"/>
          </a:xfrm>
          <a:prstGeom prst="rect">
            <a:avLst/>
          </a:prstGeom>
        </p:spPr>
      </p:pic>
      <p:pic>
        <p:nvPicPr>
          <p:cNvPr id="5" name="Picture 4" descr="short_wave_powerpoint2.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051517"/>
            <a:ext cx="9144000" cy="434633"/>
          </a:xfrm>
          <a:prstGeom prst="rect">
            <a:avLst/>
          </a:prstGeom>
        </p:spPr>
      </p:pic>
    </p:spTree>
    <p:extLst>
      <p:ext uri="{BB962C8B-B14F-4D97-AF65-F5344CB8AC3E}">
        <p14:creationId xmlns:p14="http://schemas.microsoft.com/office/powerpoint/2010/main" val="2484745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684754"/>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369300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398622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8"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a:t>Click to Insert Image</a:t>
            </a:r>
          </a:p>
        </p:txBody>
      </p:sp>
      <p:sp>
        <p:nvSpPr>
          <p:cNvPr id="2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2960268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a:t>Click to Insert Image</a:t>
            </a:r>
          </a:p>
        </p:txBody>
      </p:sp>
      <p:sp>
        <p:nvSpPr>
          <p:cNvPr id="12"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3366652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pic>
        <p:nvPicPr>
          <p:cNvPr id="2" name="Picture 1" descr="trout3_powerpoin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050"/>
            <a:ext cx="9144000" cy="516255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09133" y="-19050"/>
            <a:ext cx="3030067" cy="5162550"/>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61757" y="352802"/>
            <a:ext cx="1615443" cy="1914148"/>
          </a:xfrm>
          <a:prstGeom prst="rect">
            <a:avLst/>
          </a:prstGeom>
        </p:spPr>
      </p:pic>
      <p:sp>
        <p:nvSpPr>
          <p:cNvPr id="11" name="Text Placeholder 10"/>
          <p:cNvSpPr>
            <a:spLocks noGrp="1"/>
          </p:cNvSpPr>
          <p:nvPr>
            <p:ph type="body" sz="quarter" idx="10" hasCustomPrompt="1"/>
          </p:nvPr>
        </p:nvSpPr>
        <p:spPr>
          <a:xfrm>
            <a:off x="6019800" y="2343150"/>
            <a:ext cx="2590800" cy="457200"/>
          </a:xfrm>
          <a:prstGeom prst="rect">
            <a:avLst/>
          </a:prstGeom>
        </p:spPr>
        <p:txBody>
          <a:bodyPr>
            <a:normAutofit/>
          </a:bodyPr>
          <a:lstStyle>
            <a:lvl1pPr marL="0" indent="0" algn="ctr">
              <a:buNone/>
              <a:defRPr sz="25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6019800" y="2800350"/>
            <a:ext cx="2590800" cy="2133600"/>
          </a:xfrm>
          <a:prstGeom prst="rect">
            <a:avLst/>
          </a:prstGeom>
        </p:spPr>
        <p:txBody>
          <a:bodyPr>
            <a:normAutofit/>
          </a:bodyPr>
          <a:lstStyle>
            <a:lvl1pPr marL="0" indent="0" algn="ctr">
              <a:buNone/>
              <a:defRPr sz="1400"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2171186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pic>
        <p:nvPicPr>
          <p:cNvPr id="3" name="Picture 2" descr="trout7_powerpoin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62550"/>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848862"/>
            <a:ext cx="9144000" cy="1313688"/>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6621" y="3902828"/>
            <a:ext cx="1068779" cy="1266402"/>
          </a:xfrm>
          <a:prstGeom prst="rect">
            <a:avLst/>
          </a:prstGeom>
        </p:spPr>
      </p:pic>
      <p:sp>
        <p:nvSpPr>
          <p:cNvPr id="12" name="Text Placeholder 10"/>
          <p:cNvSpPr>
            <a:spLocks noGrp="1"/>
          </p:cNvSpPr>
          <p:nvPr>
            <p:ph type="body" sz="quarter" idx="11" hasCustomPrompt="1"/>
          </p:nvPr>
        </p:nvSpPr>
        <p:spPr>
          <a:xfrm>
            <a:off x="1447800" y="4019550"/>
            <a:ext cx="7467600" cy="990600"/>
          </a:xfrm>
          <a:prstGeom prst="rect">
            <a:avLst/>
          </a:prstGeom>
        </p:spPr>
        <p:txBody>
          <a:bodyPr>
            <a:normAutofit/>
          </a:bodyPr>
          <a:lstStyle>
            <a:lvl1pPr marL="0" indent="0" algn="l">
              <a:buNone/>
              <a:defRPr sz="1400"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408621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0" y="0"/>
            <a:ext cx="9135879"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968245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1" y="0"/>
            <a:ext cx="9135877"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1806695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ank you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4403" y="0"/>
            <a:ext cx="5889597" cy="5143500"/>
          </a:xfrm>
          <a:prstGeom prst="rect">
            <a:avLst/>
          </a:prstGeom>
        </p:spPr>
      </p:pic>
      <p:pic>
        <p:nvPicPr>
          <p:cNvPr id="2" name="Picture 1" descr="trout5_powerpoin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4150" y="0"/>
            <a:ext cx="7699850" cy="51435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064" y="0"/>
            <a:ext cx="4860288" cy="5143500"/>
          </a:xfrm>
          <a:prstGeom prst="rect">
            <a:avLst/>
          </a:prstGeom>
        </p:spPr>
      </p:pic>
      <p:sp>
        <p:nvSpPr>
          <p:cNvPr id="9" name="Text Placeholder 12"/>
          <p:cNvSpPr>
            <a:spLocks noGrp="1"/>
          </p:cNvSpPr>
          <p:nvPr>
            <p:ph type="body" sz="quarter" idx="14" hasCustomPrompt="1"/>
          </p:nvPr>
        </p:nvSpPr>
        <p:spPr>
          <a:xfrm>
            <a:off x="457200" y="18859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400" y="1885951"/>
            <a:ext cx="274321" cy="274321"/>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2400" y="2190751"/>
            <a:ext cx="274321" cy="274321"/>
          </a:xfrm>
          <a:prstGeom prst="rect">
            <a:avLst/>
          </a:prstGeom>
        </p:spPr>
      </p:pic>
      <p:pic>
        <p:nvPicPr>
          <p:cNvPr id="12" name="Picture 1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4800" y="2495551"/>
            <a:ext cx="274321" cy="274321"/>
          </a:xfrm>
          <a:prstGeom prst="rect">
            <a:avLst/>
          </a:prstGeom>
        </p:spPr>
      </p:pic>
      <p:pic>
        <p:nvPicPr>
          <p:cNvPr id="13" name="Picture 12"/>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52400" y="2800351"/>
            <a:ext cx="274321" cy="274321"/>
          </a:xfrm>
          <a:prstGeom prst="rect">
            <a:avLst/>
          </a:prstGeom>
        </p:spPr>
      </p:pic>
      <p:pic>
        <p:nvPicPr>
          <p:cNvPr id="14" name="Picture 13"/>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286002" y="1885950"/>
            <a:ext cx="274321" cy="274321"/>
          </a:xfrm>
          <a:prstGeom prst="rect">
            <a:avLst/>
          </a:prstGeom>
        </p:spPr>
      </p:pic>
      <p:pic>
        <p:nvPicPr>
          <p:cNvPr id="15" name="Picture 14"/>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86002" y="2190751"/>
            <a:ext cx="274321" cy="274321"/>
          </a:xfrm>
          <a:prstGeom prst="rect">
            <a:avLst/>
          </a:prstGeom>
        </p:spPr>
      </p:pic>
      <p:pic>
        <p:nvPicPr>
          <p:cNvPr id="16" name="Picture 15"/>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286001" y="2526030"/>
            <a:ext cx="274321" cy="274321"/>
          </a:xfrm>
          <a:prstGeom prst="rect">
            <a:avLst/>
          </a:prstGeom>
        </p:spPr>
      </p:pic>
      <p:pic>
        <p:nvPicPr>
          <p:cNvPr id="17" name="Picture 16"/>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286000" y="2830830"/>
            <a:ext cx="274321" cy="274321"/>
          </a:xfrm>
          <a:prstGeom prst="rect">
            <a:avLst/>
          </a:prstGeom>
        </p:spPr>
      </p:pic>
      <p:sp>
        <p:nvSpPr>
          <p:cNvPr id="18" name="Text Placeholder 12"/>
          <p:cNvSpPr>
            <a:spLocks noGrp="1"/>
          </p:cNvSpPr>
          <p:nvPr>
            <p:ph type="body" sz="quarter" idx="17" hasCustomPrompt="1"/>
          </p:nvPr>
        </p:nvSpPr>
        <p:spPr>
          <a:xfrm>
            <a:off x="457200" y="21907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19" name="Text Placeholder 12"/>
          <p:cNvSpPr>
            <a:spLocks noGrp="1"/>
          </p:cNvSpPr>
          <p:nvPr>
            <p:ph type="body" sz="quarter" idx="18" hasCustomPrompt="1"/>
          </p:nvPr>
        </p:nvSpPr>
        <p:spPr>
          <a:xfrm>
            <a:off x="457200" y="24955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0" name="Text Placeholder 12"/>
          <p:cNvSpPr>
            <a:spLocks noGrp="1"/>
          </p:cNvSpPr>
          <p:nvPr>
            <p:ph type="body" sz="quarter" idx="19" hasCustomPrompt="1"/>
          </p:nvPr>
        </p:nvSpPr>
        <p:spPr>
          <a:xfrm>
            <a:off x="457200" y="28003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1" name="Text Placeholder 12"/>
          <p:cNvSpPr>
            <a:spLocks noGrp="1"/>
          </p:cNvSpPr>
          <p:nvPr>
            <p:ph type="body" sz="quarter" idx="20" hasCustomPrompt="1"/>
          </p:nvPr>
        </p:nvSpPr>
        <p:spPr>
          <a:xfrm>
            <a:off x="2621281" y="18859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2" name="Text Placeholder 12"/>
          <p:cNvSpPr>
            <a:spLocks noGrp="1"/>
          </p:cNvSpPr>
          <p:nvPr>
            <p:ph type="body" sz="quarter" idx="21" hasCustomPrompt="1"/>
          </p:nvPr>
        </p:nvSpPr>
        <p:spPr>
          <a:xfrm>
            <a:off x="2621281" y="21907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3" name="Text Placeholder 12"/>
          <p:cNvSpPr>
            <a:spLocks noGrp="1"/>
          </p:cNvSpPr>
          <p:nvPr>
            <p:ph type="body" sz="quarter" idx="22" hasCustomPrompt="1"/>
          </p:nvPr>
        </p:nvSpPr>
        <p:spPr>
          <a:xfrm>
            <a:off x="2621281" y="24955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sp>
        <p:nvSpPr>
          <p:cNvPr id="24" name="Text Placeholder 12"/>
          <p:cNvSpPr>
            <a:spLocks noGrp="1"/>
          </p:cNvSpPr>
          <p:nvPr>
            <p:ph type="body" sz="quarter" idx="23" hasCustomPrompt="1"/>
          </p:nvPr>
        </p:nvSpPr>
        <p:spPr>
          <a:xfrm>
            <a:off x="2621281" y="2800351"/>
            <a:ext cx="1722119" cy="304800"/>
          </a:xfrm>
          <a:prstGeom prst="rect">
            <a:avLst/>
          </a:prstGeom>
        </p:spPr>
        <p:txBody>
          <a:bodyPr>
            <a:normAutofit/>
          </a:bodyPr>
          <a:lstStyle>
            <a:lvl1pPr>
              <a:buNone/>
              <a:defRPr sz="1000">
                <a:solidFill>
                  <a:schemeClr val="bg2"/>
                </a:solidFill>
                <a:latin typeface="+mj-lt"/>
              </a:defRPr>
            </a:lvl1pPr>
          </a:lstStyle>
          <a:p>
            <a:pPr lvl="0"/>
            <a:r>
              <a:rPr lang="en-US"/>
              <a:t>Click to  add text</a:t>
            </a:r>
          </a:p>
        </p:txBody>
      </p:sp>
      <p:pic>
        <p:nvPicPr>
          <p:cNvPr id="25" name="Picture 24"/>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09106" y="3333376"/>
            <a:ext cx="1286494" cy="1524374"/>
          </a:xfrm>
          <a:prstGeom prst="rect">
            <a:avLst/>
          </a:prstGeom>
        </p:spPr>
      </p:pic>
      <p:sp>
        <p:nvSpPr>
          <p:cNvPr id="26" name="Text Placeholder 10"/>
          <p:cNvSpPr>
            <a:spLocks noGrp="1"/>
          </p:cNvSpPr>
          <p:nvPr>
            <p:ph type="body" sz="quarter" idx="10" hasCustomPrompt="1"/>
          </p:nvPr>
        </p:nvSpPr>
        <p:spPr>
          <a:xfrm>
            <a:off x="76200" y="438150"/>
            <a:ext cx="4264800" cy="609600"/>
          </a:xfrm>
          <a:prstGeom prst="rect">
            <a:avLst/>
          </a:prstGeom>
        </p:spPr>
        <p:txBody>
          <a:bodyPr>
            <a:noAutofit/>
          </a:bodyPr>
          <a:lstStyle>
            <a:lvl1pPr marL="0" indent="0" algn="ctr">
              <a:buNone/>
              <a:defRPr sz="3000">
                <a:solidFill>
                  <a:schemeClr val="bg1"/>
                </a:solidFill>
              </a:defRPr>
            </a:lvl1pPr>
          </a:lstStyle>
          <a:p>
            <a:pPr lvl="0"/>
            <a:r>
              <a:rPr lang="en-US"/>
              <a:t>THANK YOU</a:t>
            </a:r>
          </a:p>
        </p:txBody>
      </p:sp>
      <p:sp>
        <p:nvSpPr>
          <p:cNvPr id="27" name="Text Placeholder 10"/>
          <p:cNvSpPr>
            <a:spLocks noGrp="1"/>
          </p:cNvSpPr>
          <p:nvPr>
            <p:ph type="body" sz="quarter" idx="24" hasCustomPrompt="1"/>
          </p:nvPr>
        </p:nvSpPr>
        <p:spPr>
          <a:xfrm>
            <a:off x="76200" y="971550"/>
            <a:ext cx="4264800" cy="533400"/>
          </a:xfrm>
          <a:prstGeom prst="rect">
            <a:avLst/>
          </a:prstGeom>
        </p:spPr>
        <p:txBody>
          <a:bodyPr>
            <a:noAutofit/>
          </a:bodyPr>
          <a:lstStyle>
            <a:lvl1pPr marL="0" indent="0" algn="ctr">
              <a:buNone/>
              <a:defRPr sz="2000" baseline="0">
                <a:solidFill>
                  <a:schemeClr val="bg1"/>
                </a:solidFill>
              </a:defRPr>
            </a:lvl1pPr>
          </a:lstStyle>
          <a:p>
            <a:pPr lvl="0"/>
            <a:r>
              <a:rPr lang="en-US"/>
              <a:t>FOR YOUR TIME</a:t>
            </a:r>
          </a:p>
        </p:txBody>
      </p:sp>
    </p:spTree>
    <p:extLst>
      <p:ext uri="{BB962C8B-B14F-4D97-AF65-F5344CB8AC3E}">
        <p14:creationId xmlns:p14="http://schemas.microsoft.com/office/powerpoint/2010/main" val="240248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13126"/>
            <a:ext cx="9144000" cy="2240280"/>
          </a:xfrm>
          <a:prstGeom prst="rect">
            <a:avLst/>
          </a:prstGeom>
        </p:spPr>
      </p:pic>
      <p:sp>
        <p:nvSpPr>
          <p:cNvPr id="2" name="Title 1"/>
          <p:cNvSpPr>
            <a:spLocks noGrp="1"/>
          </p:cNvSpPr>
          <p:nvPr>
            <p:ph type="ctrTitle"/>
          </p:nvPr>
        </p:nvSpPr>
        <p:spPr>
          <a:xfrm>
            <a:off x="685799" y="3600450"/>
            <a:ext cx="7772400" cy="821531"/>
          </a:xfrm>
          <a:prstGeom prst="rect">
            <a:avLst/>
          </a:prstGeom>
        </p:spPr>
        <p:txBody>
          <a:bodyPr>
            <a:normAutofit/>
          </a:bodyPr>
          <a:lstStyle>
            <a:lvl1pPr>
              <a:defRPr sz="3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685800" y="4438650"/>
            <a:ext cx="7772400" cy="419100"/>
          </a:xfrm>
          <a:prstGeom prst="rect">
            <a:avLst/>
          </a:prstGeom>
        </p:spPr>
        <p:txBody>
          <a:bodyPr>
            <a:normAutofit/>
          </a:bodyPr>
          <a:lstStyle>
            <a:lvl1pPr marL="0" indent="0" algn="ctr">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85750"/>
            <a:ext cx="2194564" cy="2633477"/>
          </a:xfrm>
          <a:prstGeom prst="rect">
            <a:avLst/>
          </a:prstGeom>
        </p:spPr>
      </p:pic>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913126"/>
            <a:ext cx="9144000" cy="224028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9000" y="285750"/>
            <a:ext cx="2194564" cy="2633477"/>
          </a:xfrm>
          <a:prstGeom prst="rect">
            <a:avLst/>
          </a:prstGeom>
        </p:spPr>
      </p:pic>
    </p:spTree>
    <p:extLst>
      <p:ext uri="{BB962C8B-B14F-4D97-AF65-F5344CB8AC3E}">
        <p14:creationId xmlns:p14="http://schemas.microsoft.com/office/powerpoint/2010/main" val="3009121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 Slide Blue wav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4" name="Picture 3"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228600" y="2095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3" name="Content Placeholder 2"/>
          <p:cNvSpPr>
            <a:spLocks noGrp="1"/>
          </p:cNvSpPr>
          <p:nvPr>
            <p:ph idx="1"/>
          </p:nvPr>
        </p:nvSpPr>
        <p:spPr>
          <a:xfrm>
            <a:off x="272787" y="1200151"/>
            <a:ext cx="8560319" cy="3200399"/>
          </a:xfrm>
          <a:prstGeom prst="rect">
            <a:avLst/>
          </a:prstGeom>
        </p:spPr>
        <p:txBody>
          <a:bodyPr>
            <a:normAutofit/>
          </a:bodyPr>
          <a:lstStyle>
            <a:lvl1pPr marL="342900" indent="-342900">
              <a:buFontTx/>
              <a:buBlip>
                <a:blip r:embed="rId4"/>
              </a:buBlip>
              <a:defRPr sz="2000">
                <a:solidFill>
                  <a:schemeClr val="accent3">
                    <a:lumMod val="50000"/>
                  </a:schemeClr>
                </a:solidFill>
              </a:defRPr>
            </a:lvl1pPr>
            <a:lvl2pPr>
              <a:buClr>
                <a:schemeClr val="tx1"/>
              </a:buClr>
              <a:defRPr sz="2000">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sp>
        <p:nvSpPr>
          <p:cNvPr id="6"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12" name="Picture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58433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3" name="Content Placeholder 2"/>
          <p:cNvSpPr>
            <a:spLocks noGrp="1"/>
          </p:cNvSpPr>
          <p:nvPr>
            <p:ph idx="1"/>
          </p:nvPr>
        </p:nvSpPr>
        <p:spPr>
          <a:xfrm>
            <a:off x="272787" y="1200151"/>
            <a:ext cx="8560319" cy="3200399"/>
          </a:xfrm>
          <a:prstGeom prst="rect">
            <a:avLst/>
          </a:prstGeom>
        </p:spPr>
        <p:txBody>
          <a:bodyPr>
            <a:normAutofit/>
          </a:bodyPr>
          <a:lstStyle>
            <a:lvl1pPr marL="342900" indent="-342900">
              <a:buFontTx/>
              <a:buBlip>
                <a:blip r:embed="rId3"/>
              </a:buBlip>
              <a:defRPr sz="2000">
                <a:solidFill>
                  <a:schemeClr val="accent3">
                    <a:lumMod val="50000"/>
                  </a:schemeClr>
                </a:solidFill>
              </a:defRPr>
            </a:lvl1pPr>
            <a:lvl2pPr>
              <a:buClr>
                <a:schemeClr val="tx1"/>
              </a:buClr>
              <a:defRPr sz="2000">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100" b="0">
                <a:solidFill>
                  <a:schemeClr val="bg1"/>
                </a:solidFill>
              </a:defRPr>
            </a:lvl1pPr>
          </a:lstStyle>
          <a:p>
            <a:r>
              <a:rPr lang="en-US"/>
              <a:t>www.tu.org</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74297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am Slide Blue wav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4" name="Rectangle 3"/>
          <p:cNvSpPr/>
          <p:nvPr/>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21" name="Rectangle 20"/>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022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4" name="Rectangle 3"/>
          <p:cNvSpPr/>
          <p:nvPr/>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20" name="Picture 1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21" name="Rectangle 20"/>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68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705350"/>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3693002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787" y="715518"/>
            <a:ext cx="8598425" cy="103632"/>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398622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761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2" r:id="rId17"/>
    <p:sldLayoutId id="2147483663" r:id="rId18"/>
    <p:sldLayoutId id="2147483664" r:id="rId19"/>
    <p:sldLayoutId id="2147483668" r:id="rId20"/>
    <p:sldLayoutId id="2147483667" r:id="rId21"/>
    <p:sldLayoutId id="2147483665" r:id="rId22"/>
    <p:sldLayoutId id="2147483666" r:id="rId23"/>
    <p:sldLayoutId id="2147483651" r:id="rId24"/>
    <p:sldLayoutId id="2147483669" r:id="rId25"/>
    <p:sldLayoutId id="2147483671" r:id="rId26"/>
    <p:sldLayoutId id="2147483672" r:id="rId27"/>
    <p:sldLayoutId id="2147483673" r:id="rId28"/>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D617-E9DB-4646-93AA-3B5D1D656EAB}"/>
              </a:ext>
            </a:extLst>
          </p:cNvPr>
          <p:cNvSpPr>
            <a:spLocks noGrp="1"/>
          </p:cNvSpPr>
          <p:nvPr>
            <p:ph type="ctrTitle"/>
          </p:nvPr>
        </p:nvSpPr>
        <p:spPr>
          <a:xfrm>
            <a:off x="685799" y="268500"/>
            <a:ext cx="7772400" cy="821531"/>
          </a:xfrm>
        </p:spPr>
        <p:txBody>
          <a:bodyPr>
            <a:normAutofit fontScale="90000"/>
          </a:bodyPr>
          <a:lstStyle/>
          <a:p>
            <a:r>
              <a:rPr lang="en-US" sz="3600" dirty="0">
                <a:latin typeface="Calibri" panose="020F0502020204030204" pitchFamily="34" charset="0"/>
                <a:cs typeface="Times New Roman" panose="02020603050405020304" pitchFamily="18" charset="0"/>
              </a:rPr>
              <a:t>Recently Completed DGLVR Projects with Assistance from Trout Unlimited </a:t>
            </a:r>
            <a:endParaRPr lang="en-US" sz="3600" dirty="0"/>
          </a:p>
        </p:txBody>
      </p:sp>
      <p:sp>
        <p:nvSpPr>
          <p:cNvPr id="3" name="Subtitle 2">
            <a:extLst>
              <a:ext uri="{FF2B5EF4-FFF2-40B4-BE49-F238E27FC236}">
                <a16:creationId xmlns:a16="http://schemas.microsoft.com/office/drawing/2014/main" id="{AA8C1C90-295C-413D-9A13-6C64F6DF0F1A}"/>
              </a:ext>
            </a:extLst>
          </p:cNvPr>
          <p:cNvSpPr>
            <a:spLocks noGrp="1"/>
          </p:cNvSpPr>
          <p:nvPr>
            <p:ph type="subTitle" idx="1"/>
          </p:nvPr>
        </p:nvSpPr>
        <p:spPr>
          <a:xfrm>
            <a:off x="759278" y="1479966"/>
            <a:ext cx="7772400" cy="419100"/>
          </a:xfrm>
        </p:spPr>
        <p:txBody>
          <a:bodyPr>
            <a:normAutofit/>
          </a:bodyPr>
          <a:lstStyle/>
          <a:p>
            <a:r>
              <a:rPr lang="en-US" sz="1800" dirty="0"/>
              <a:t>Winter Webinar Series </a:t>
            </a:r>
            <a:r>
              <a:rPr lang="en-US" sz="1800"/>
              <a:t>– January 30</a:t>
            </a:r>
            <a:r>
              <a:rPr lang="en-US" sz="1800" baseline="30000"/>
              <a:t>th </a:t>
            </a:r>
            <a:r>
              <a:rPr lang="en-US" sz="1800"/>
              <a:t>2025</a:t>
            </a:r>
            <a:endParaRPr lang="en-US" sz="1800" dirty="0"/>
          </a:p>
        </p:txBody>
      </p:sp>
      <p:sp>
        <p:nvSpPr>
          <p:cNvPr id="4" name="Text Placeholder 2">
            <a:extLst>
              <a:ext uri="{FF2B5EF4-FFF2-40B4-BE49-F238E27FC236}">
                <a16:creationId xmlns:a16="http://schemas.microsoft.com/office/drawing/2014/main" id="{2970122D-0DFB-908C-6884-5E2C08F70484}"/>
              </a:ext>
            </a:extLst>
          </p:cNvPr>
          <p:cNvSpPr txBox="1">
            <a:spLocks/>
          </p:cNvSpPr>
          <p:nvPr/>
        </p:nvSpPr>
        <p:spPr>
          <a:xfrm>
            <a:off x="1958340" y="4389399"/>
            <a:ext cx="5227320" cy="606347"/>
          </a:xfrm>
          <a:prstGeom prst="rect">
            <a:avLst/>
          </a:prstGeom>
        </p:spPr>
        <p:txBody>
          <a:bodyPr/>
          <a:lstStyle>
            <a:defPPr>
              <a:defRPr lang="en-US"/>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dirty="0">
                <a:solidFill>
                  <a:schemeClr val="bg1"/>
                </a:solidFill>
              </a:rPr>
              <a:t>Scott Koser</a:t>
            </a:r>
          </a:p>
          <a:p>
            <a:pPr algn="ctr"/>
            <a:r>
              <a:rPr lang="en-US" sz="1400" b="0" dirty="0">
                <a:solidFill>
                  <a:schemeClr val="bg1"/>
                </a:solidFill>
              </a:rPr>
              <a:t>Program Manager, Pennsylvania Coldwater Habitat Program</a:t>
            </a:r>
          </a:p>
          <a:p>
            <a:endParaRPr lang="en-US" dirty="0"/>
          </a:p>
        </p:txBody>
      </p:sp>
    </p:spTree>
    <p:extLst>
      <p:ext uri="{BB962C8B-B14F-4D97-AF65-F5344CB8AC3E}">
        <p14:creationId xmlns:p14="http://schemas.microsoft.com/office/powerpoint/2010/main" val="33487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A86FF-28EB-0B02-C1E1-B7E8C85E26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5A4E8C1-8DF6-6C46-2F91-4E5F5FB64FE8}"/>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282B85B5-9280-E61E-3CF2-02BC50634F9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7344" y="0"/>
            <a:ext cx="6871190" cy="5153392"/>
          </a:xfrm>
          <a:prstGeom prst="rect">
            <a:avLst/>
          </a:prstGeom>
        </p:spPr>
      </p:pic>
    </p:spTree>
    <p:extLst>
      <p:ext uri="{BB962C8B-B14F-4D97-AF65-F5344CB8AC3E}">
        <p14:creationId xmlns:p14="http://schemas.microsoft.com/office/powerpoint/2010/main" val="129518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0FCB-7FC6-4424-3C8D-756087F3975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22EAC6D-D0BC-BEBF-C614-0CCA06BBEC5F}"/>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5E1BE2D3-C1AE-FED5-E214-EB83DFFB48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7344" y="0"/>
            <a:ext cx="6871190" cy="5153392"/>
          </a:xfrm>
          <a:prstGeom prst="rect">
            <a:avLst/>
          </a:prstGeom>
        </p:spPr>
      </p:pic>
    </p:spTree>
    <p:extLst>
      <p:ext uri="{BB962C8B-B14F-4D97-AF65-F5344CB8AC3E}">
        <p14:creationId xmlns:p14="http://schemas.microsoft.com/office/powerpoint/2010/main" val="222638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075C-8F1A-4584-60E6-AE439C6517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390C4B-8908-36E7-6AD4-4B01B3698FF6}"/>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6E80D36F-2E98-1127-CEFD-F77CB4AA88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7344" y="0"/>
            <a:ext cx="6871190" cy="5153393"/>
          </a:xfrm>
          <a:prstGeom prst="rect">
            <a:avLst/>
          </a:prstGeom>
        </p:spPr>
      </p:pic>
    </p:spTree>
    <p:extLst>
      <p:ext uri="{BB962C8B-B14F-4D97-AF65-F5344CB8AC3E}">
        <p14:creationId xmlns:p14="http://schemas.microsoft.com/office/powerpoint/2010/main" val="1451920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D6EA1-FCC8-4FF6-AEBD-866DCD33CF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F16A3E-6D26-AC04-8892-7083968E5F8A}"/>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3" name="Picture 2">
            <a:extLst>
              <a:ext uri="{FF2B5EF4-FFF2-40B4-BE49-F238E27FC236}">
                <a16:creationId xmlns:a16="http://schemas.microsoft.com/office/drawing/2014/main" id="{D9A0A545-DD01-261B-FF6A-8D4125FC2B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769" y="0"/>
            <a:ext cx="6856461" cy="5143500"/>
          </a:xfrm>
          <a:prstGeom prst="rect">
            <a:avLst/>
          </a:prstGeom>
        </p:spPr>
      </p:pic>
    </p:spTree>
    <p:extLst>
      <p:ext uri="{BB962C8B-B14F-4D97-AF65-F5344CB8AC3E}">
        <p14:creationId xmlns:p14="http://schemas.microsoft.com/office/powerpoint/2010/main" val="922768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0128-2C22-3FB8-DCC6-DAB149DD2CC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FBC742C-8702-9A9C-28C3-FB73F0B6A7F3}"/>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007EFD03-E929-E60F-78E3-5C371E5561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238" y="0"/>
            <a:ext cx="7001524" cy="5143500"/>
          </a:xfrm>
          <a:prstGeom prst="rect">
            <a:avLst/>
          </a:prstGeom>
        </p:spPr>
      </p:pic>
    </p:spTree>
    <p:extLst>
      <p:ext uri="{BB962C8B-B14F-4D97-AF65-F5344CB8AC3E}">
        <p14:creationId xmlns:p14="http://schemas.microsoft.com/office/powerpoint/2010/main" val="1865633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C93F7-B2F2-BCCE-C186-120026D30AF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FF950F6-EC04-11D8-3396-980C73AA0E78}"/>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988ED9A5-D18F-44E3-48D4-C44617CAC1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436" y="0"/>
            <a:ext cx="9144000" cy="5143500"/>
          </a:xfrm>
          <a:prstGeom prst="rect">
            <a:avLst/>
          </a:prstGeom>
        </p:spPr>
      </p:pic>
    </p:spTree>
    <p:extLst>
      <p:ext uri="{BB962C8B-B14F-4D97-AF65-F5344CB8AC3E}">
        <p14:creationId xmlns:p14="http://schemas.microsoft.com/office/powerpoint/2010/main" val="66623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4BBA5-5783-E2BB-4632-B84FF8D2F0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00D401-5438-DEB9-365F-BD11A869B0B8}"/>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EE0648E4-2A49-8670-5AE8-F74B7CDC91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7999" cy="5143500"/>
          </a:xfrm>
          <a:prstGeom prst="rect">
            <a:avLst/>
          </a:prstGeom>
        </p:spPr>
      </p:pic>
    </p:spTree>
    <p:extLst>
      <p:ext uri="{BB962C8B-B14F-4D97-AF65-F5344CB8AC3E}">
        <p14:creationId xmlns:p14="http://schemas.microsoft.com/office/powerpoint/2010/main" val="3565559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05208-569A-E41B-A1AC-D84DC2C68FA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831ADD-922F-59E2-096F-2F8DAF77BC97}"/>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3" name="Picture 2">
            <a:extLst>
              <a:ext uri="{FF2B5EF4-FFF2-40B4-BE49-F238E27FC236}">
                <a16:creationId xmlns:a16="http://schemas.microsoft.com/office/drawing/2014/main" id="{5E295E34-9EED-3436-5A0F-0A7175A0C0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908" y="0"/>
            <a:ext cx="6864184" cy="5143500"/>
          </a:xfrm>
          <a:prstGeom prst="rect">
            <a:avLst/>
          </a:prstGeom>
        </p:spPr>
      </p:pic>
    </p:spTree>
    <p:extLst>
      <p:ext uri="{BB962C8B-B14F-4D97-AF65-F5344CB8AC3E}">
        <p14:creationId xmlns:p14="http://schemas.microsoft.com/office/powerpoint/2010/main" val="177082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3E2E-267B-1595-E75E-9F3E018739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0221B31-9950-7058-29EB-15BE8369D5A3}"/>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3" name="Picture 2">
            <a:extLst>
              <a:ext uri="{FF2B5EF4-FFF2-40B4-BE49-F238E27FC236}">
                <a16:creationId xmlns:a16="http://schemas.microsoft.com/office/drawing/2014/main" id="{18F9076E-A229-9AD1-3186-7EAD5D8D16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60014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9C347-A2C8-6CB2-266D-68A3036F123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DA3C9C-88AA-4510-04A0-83CDE8EA39E4}"/>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5646B14B-F6D9-3363-946C-CEC3F4194C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74425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F6AB6E-2928-461D-8EA4-ED0F6B8B0BC5}"/>
              </a:ext>
            </a:extLst>
          </p:cNvPr>
          <p:cNvSpPr>
            <a:spLocks noGrp="1"/>
          </p:cNvSpPr>
          <p:nvPr>
            <p:ph type="body" sz="quarter" idx="10"/>
          </p:nvPr>
        </p:nvSpPr>
        <p:spPr>
          <a:xfrm>
            <a:off x="238539" y="2343150"/>
            <a:ext cx="3019011" cy="2472359"/>
          </a:xfrm>
        </p:spPr>
        <p:txBody>
          <a:bodyPr lIns="68580" tIns="34290" rIns="68580" bIns="34290" anchor="t">
            <a:normAutofit lnSpcReduction="10000"/>
          </a:bodyPr>
          <a:lstStyle/>
          <a:p>
            <a:r>
              <a:rPr lang="en-US" sz="2700" dirty="0">
                <a:solidFill>
                  <a:srgbClr val="FFFFFF"/>
                </a:solidFill>
                <a:latin typeface="+mj-lt"/>
                <a:cs typeface="Helvetica"/>
              </a:rPr>
              <a:t>TU and the Center for Dirt and Gravel Roads have an extensive partnership dating back </a:t>
            </a:r>
            <a:r>
              <a:rPr lang="en-US" sz="2700">
                <a:solidFill>
                  <a:srgbClr val="FFFFFF"/>
                </a:solidFill>
                <a:latin typeface="+mj-lt"/>
                <a:cs typeface="Helvetica"/>
              </a:rPr>
              <a:t>to the 1990’s</a:t>
            </a:r>
            <a:endParaRPr lang="en-US" sz="2700"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F9F37CA9-7764-4143-8B2A-8134E7936E8B}"/>
              </a:ext>
            </a:extLst>
          </p:cNvPr>
          <p:cNvSpPr>
            <a:spLocks noGrp="1"/>
          </p:cNvSpPr>
          <p:nvPr>
            <p:ph type="sldNum" sz="quarter" idx="4294967295"/>
          </p:nvPr>
        </p:nvSpPr>
        <p:spPr>
          <a:xfrm>
            <a:off x="8458200" y="4888707"/>
            <a:ext cx="685800" cy="254794"/>
          </a:xfrm>
          <a:prstGeom prst="rect">
            <a:avLst/>
          </a:prstGeom>
        </p:spPr>
        <p:txBody>
          <a:bodyPr/>
          <a:lstStyle/>
          <a:p>
            <a:fld id="{97CF7042-B465-4730-800E-86D0EFD08949}" type="slidenum">
              <a:rPr lang="en-US" smtClean="0">
                <a:solidFill>
                  <a:srgbClr val="FFFFFF"/>
                </a:solidFill>
              </a:rPr>
              <a:pPr/>
              <a:t>2</a:t>
            </a:fld>
            <a:endParaRPr lang="en-US">
              <a:solidFill>
                <a:srgbClr val="FFFFFF"/>
              </a:solidFill>
            </a:endParaRPr>
          </a:p>
        </p:txBody>
      </p:sp>
    </p:spTree>
    <p:extLst>
      <p:ext uri="{BB962C8B-B14F-4D97-AF65-F5344CB8AC3E}">
        <p14:creationId xmlns:p14="http://schemas.microsoft.com/office/powerpoint/2010/main" val="111287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607DD-9737-69A7-945B-42371306D4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0E53994-3668-10BE-7992-C2DAAAD899DB}"/>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44D91532-FF20-0EB3-FE3A-98644A47642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500"/>
          </a:xfrm>
          <a:prstGeom prst="rect">
            <a:avLst/>
          </a:prstGeom>
        </p:spPr>
      </p:pic>
    </p:spTree>
    <p:extLst>
      <p:ext uri="{BB962C8B-B14F-4D97-AF65-F5344CB8AC3E}">
        <p14:creationId xmlns:p14="http://schemas.microsoft.com/office/powerpoint/2010/main" val="248230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DA97-7676-4D26-5037-24BFCDB39E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1B81F89-6800-E8FC-7A6C-5BBC3278F757}"/>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A3B25A21-9057-AFDE-1CD9-958BF59221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500"/>
          </a:xfrm>
          <a:prstGeom prst="rect">
            <a:avLst/>
          </a:prstGeom>
        </p:spPr>
      </p:pic>
    </p:spTree>
    <p:extLst>
      <p:ext uri="{BB962C8B-B14F-4D97-AF65-F5344CB8AC3E}">
        <p14:creationId xmlns:p14="http://schemas.microsoft.com/office/powerpoint/2010/main" val="3765682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101F-EF92-9000-3705-938CD0CAB2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1A4BD3-B2A2-D28B-FAC3-40CAA1E26753}"/>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239CA8B1-CD14-9205-EC33-2BDB8B6BD59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500"/>
          </a:xfrm>
          <a:prstGeom prst="rect">
            <a:avLst/>
          </a:prstGeom>
        </p:spPr>
      </p:pic>
    </p:spTree>
    <p:extLst>
      <p:ext uri="{BB962C8B-B14F-4D97-AF65-F5344CB8AC3E}">
        <p14:creationId xmlns:p14="http://schemas.microsoft.com/office/powerpoint/2010/main" val="246834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96C4-7E1E-6060-7BE9-6D0DCD6AB9E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5D3E7E-5D3A-1B73-A7E9-6C35921AF414}"/>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4" name="Picture 3">
            <a:extLst>
              <a:ext uri="{FF2B5EF4-FFF2-40B4-BE49-F238E27FC236}">
                <a16:creationId xmlns:a16="http://schemas.microsoft.com/office/drawing/2014/main" id="{83E4B282-7E80-C214-FD00-261F1FA8DF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658" y="0"/>
            <a:ext cx="6790683" cy="5143500"/>
          </a:xfrm>
          <a:prstGeom prst="rect">
            <a:avLst/>
          </a:prstGeom>
        </p:spPr>
      </p:pic>
    </p:spTree>
    <p:extLst>
      <p:ext uri="{BB962C8B-B14F-4D97-AF65-F5344CB8AC3E}">
        <p14:creationId xmlns:p14="http://schemas.microsoft.com/office/powerpoint/2010/main" val="3307009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EA22D-A802-270F-A45F-7FA8A34A0F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2A3E26-64E9-EDFE-8EFA-19F3C684824E}"/>
              </a:ext>
            </a:extLst>
          </p:cNvPr>
          <p:cNvSpPr>
            <a:spLocks noGrp="1"/>
          </p:cNvSpPr>
          <p:nvPr>
            <p:ph type="title"/>
          </p:nvPr>
        </p:nvSpPr>
        <p:spPr>
          <a:xfrm>
            <a:off x="701385" y="244929"/>
            <a:ext cx="7225393"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 – Chase Hill, Fall 2023 </a:t>
            </a:r>
          </a:p>
        </p:txBody>
      </p:sp>
      <p:pic>
        <p:nvPicPr>
          <p:cNvPr id="2" name="Picture 1">
            <a:extLst>
              <a:ext uri="{FF2B5EF4-FFF2-40B4-BE49-F238E27FC236}">
                <a16:creationId xmlns:a16="http://schemas.microsoft.com/office/drawing/2014/main" id="{33FBC5DA-5FC1-7AF7-F0C2-FF97A32EE2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30058" y="771221"/>
            <a:ext cx="5503134" cy="4127350"/>
          </a:xfrm>
          <a:prstGeom prst="rect">
            <a:avLst/>
          </a:prstGeom>
        </p:spPr>
      </p:pic>
      <p:sp>
        <p:nvSpPr>
          <p:cNvPr id="4" name="TextBox 3">
            <a:extLst>
              <a:ext uri="{FF2B5EF4-FFF2-40B4-BE49-F238E27FC236}">
                <a16:creationId xmlns:a16="http://schemas.microsoft.com/office/drawing/2014/main" id="{C1AB9FA4-631E-B36B-8475-B527A1ECE266}"/>
              </a:ext>
            </a:extLst>
          </p:cNvPr>
          <p:cNvSpPr txBox="1"/>
          <p:nvPr/>
        </p:nvSpPr>
        <p:spPr>
          <a:xfrm>
            <a:off x="0" y="1265464"/>
            <a:ext cx="3004457" cy="2031325"/>
          </a:xfrm>
          <a:prstGeom prst="rect">
            <a:avLst/>
          </a:prstGeom>
          <a:noFill/>
        </p:spPr>
        <p:txBody>
          <a:bodyPr wrap="square" rtlCol="0">
            <a:spAutoFit/>
          </a:bodyPr>
          <a:lstStyle/>
          <a:p>
            <a:pPr marL="285750" indent="-285750">
              <a:buFont typeface="Arial" panose="020B0604020202020204" pitchFamily="34" charset="0"/>
              <a:buChar char="•"/>
            </a:pPr>
            <a:r>
              <a:rPr lang="en-US" dirty="0" err="1"/>
              <a:t>Rundall</a:t>
            </a:r>
            <a:r>
              <a:rPr lang="en-US" dirty="0"/>
              <a:t> Creek – CWF Wild brook and brown</a:t>
            </a:r>
          </a:p>
          <a:p>
            <a:pPr marL="285750" indent="-285750">
              <a:buFont typeface="Arial" panose="020B0604020202020204" pitchFamily="34" charset="0"/>
              <a:buChar char="•"/>
            </a:pPr>
            <a:r>
              <a:rPr lang="en-US" dirty="0"/>
              <a:t>Old structure was 10’-6”</a:t>
            </a:r>
          </a:p>
          <a:p>
            <a:pPr marL="285750" indent="-285750">
              <a:buFont typeface="Arial" panose="020B0604020202020204" pitchFamily="34" charset="0"/>
              <a:buChar char="•"/>
            </a:pPr>
            <a:r>
              <a:rPr lang="en-US" dirty="0"/>
              <a:t>New structure was 25’- 4’’</a:t>
            </a:r>
          </a:p>
          <a:p>
            <a:pPr marL="285750" indent="-285750">
              <a:buFont typeface="Arial" panose="020B0604020202020204" pitchFamily="34" charset="0"/>
              <a:buChar char="•"/>
            </a:pPr>
            <a:r>
              <a:rPr lang="en-US" dirty="0"/>
              <a:t>4 GC’s</a:t>
            </a:r>
          </a:p>
          <a:p>
            <a:pPr marL="285750" indent="-285750">
              <a:buFont typeface="Arial" panose="020B0604020202020204" pitchFamily="34" charset="0"/>
              <a:buChar char="•"/>
            </a:pPr>
            <a:r>
              <a:rPr lang="en-US" dirty="0"/>
              <a:t>Habitat structures</a:t>
            </a:r>
          </a:p>
          <a:p>
            <a:pPr marL="285750" indent="-285750">
              <a:buFont typeface="Arial" panose="020B0604020202020204" pitchFamily="34" charset="0"/>
              <a:buChar char="•"/>
            </a:pPr>
            <a:r>
              <a:rPr lang="en-US" dirty="0"/>
              <a:t>135’ of restoration</a:t>
            </a:r>
          </a:p>
        </p:txBody>
      </p:sp>
    </p:spTree>
    <p:extLst>
      <p:ext uri="{BB962C8B-B14F-4D97-AF65-F5344CB8AC3E}">
        <p14:creationId xmlns:p14="http://schemas.microsoft.com/office/powerpoint/2010/main" val="336303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F12A-C388-E79C-1089-4836E03673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4F776AF-EC7B-A454-137E-E17CA076A257}"/>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CB05ADD4-622D-E30C-DA30-C327CB109E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500"/>
          </a:xfrm>
          <a:prstGeom prst="rect">
            <a:avLst/>
          </a:prstGeom>
        </p:spPr>
      </p:pic>
    </p:spTree>
    <p:extLst>
      <p:ext uri="{BB962C8B-B14F-4D97-AF65-F5344CB8AC3E}">
        <p14:creationId xmlns:p14="http://schemas.microsoft.com/office/powerpoint/2010/main" val="3498174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00C6-7CF6-E03E-FD70-E1EA9B13EB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B46836C-3F76-5C9C-3F8F-7018D0170B01}"/>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6FEAD0D1-C6B5-E828-3BDE-6416E3D915F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499"/>
          </a:xfrm>
          <a:prstGeom prst="rect">
            <a:avLst/>
          </a:prstGeom>
        </p:spPr>
      </p:pic>
    </p:spTree>
    <p:extLst>
      <p:ext uri="{BB962C8B-B14F-4D97-AF65-F5344CB8AC3E}">
        <p14:creationId xmlns:p14="http://schemas.microsoft.com/office/powerpoint/2010/main" val="333703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DD5D1-91B2-A308-F678-0C3B5FAC1C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DF8A4C5-5B25-6803-E748-CA5FEAEF4BF4}"/>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BBD2C35C-670E-3AA6-4A5C-7EDFA4EE71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500"/>
          </a:xfrm>
          <a:prstGeom prst="rect">
            <a:avLst/>
          </a:prstGeom>
        </p:spPr>
      </p:pic>
    </p:spTree>
    <p:extLst>
      <p:ext uri="{BB962C8B-B14F-4D97-AF65-F5344CB8AC3E}">
        <p14:creationId xmlns:p14="http://schemas.microsoft.com/office/powerpoint/2010/main" val="36201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7A759-2D72-7A9D-5C0B-30CB48D61D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099FD88-E45B-A0CE-B0BB-43701431500A}"/>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D534047A-D2F2-46F4-06C2-0A411CA4874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3000" y="0"/>
            <a:ext cx="6858000" cy="5143499"/>
          </a:xfrm>
          <a:prstGeom prst="rect">
            <a:avLst/>
          </a:prstGeom>
        </p:spPr>
      </p:pic>
    </p:spTree>
    <p:extLst>
      <p:ext uri="{BB962C8B-B14F-4D97-AF65-F5344CB8AC3E}">
        <p14:creationId xmlns:p14="http://schemas.microsoft.com/office/powerpoint/2010/main" val="3197322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F7574-62C2-81EC-6D1F-ACA2E7A44D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BEEE01D-B3C1-0DBA-26F7-47C74E8E6013}"/>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4" name="Picture 3">
            <a:extLst>
              <a:ext uri="{FF2B5EF4-FFF2-40B4-BE49-F238E27FC236}">
                <a16:creationId xmlns:a16="http://schemas.microsoft.com/office/drawing/2014/main" id="{3078FDBC-0319-20E2-5E73-6A00A22CB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747" y="0"/>
            <a:ext cx="6832506" cy="5143500"/>
          </a:xfrm>
          <a:prstGeom prst="rect">
            <a:avLst/>
          </a:prstGeom>
        </p:spPr>
      </p:pic>
    </p:spTree>
    <p:extLst>
      <p:ext uri="{BB962C8B-B14F-4D97-AF65-F5344CB8AC3E}">
        <p14:creationId xmlns:p14="http://schemas.microsoft.com/office/powerpoint/2010/main" val="983979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125F9-46F1-43AD-8694-6947DE641EE0}"/>
              </a:ext>
            </a:extLst>
          </p:cNvPr>
          <p:cNvSpPr>
            <a:spLocks noGrp="1"/>
          </p:cNvSpPr>
          <p:nvPr>
            <p:ph type="title"/>
          </p:nvPr>
        </p:nvSpPr>
        <p:spPr>
          <a:xfrm>
            <a:off x="1494064" y="261257"/>
            <a:ext cx="5884374"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Technical Assistance Site Locations Since 2018</a:t>
            </a:r>
          </a:p>
        </p:txBody>
      </p:sp>
      <p:pic>
        <p:nvPicPr>
          <p:cNvPr id="3" name="Picture 2">
            <a:extLst>
              <a:ext uri="{FF2B5EF4-FFF2-40B4-BE49-F238E27FC236}">
                <a16:creationId xmlns:a16="http://schemas.microsoft.com/office/drawing/2014/main" id="{4B8351DF-697C-51B1-A870-CEEEE8211E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580" y="800099"/>
            <a:ext cx="7576840" cy="4139382"/>
          </a:xfrm>
          <a:prstGeom prst="rect">
            <a:avLst/>
          </a:prstGeom>
        </p:spPr>
      </p:pic>
    </p:spTree>
    <p:extLst>
      <p:ext uri="{BB962C8B-B14F-4D97-AF65-F5344CB8AC3E}">
        <p14:creationId xmlns:p14="http://schemas.microsoft.com/office/powerpoint/2010/main" val="3524885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0769-E715-A1E1-4A59-7B3F2FB88472}"/>
            </a:ext>
          </a:extLst>
        </p:cNvPr>
        <p:cNvGrpSpPr/>
        <p:nvPr/>
      </p:nvGrpSpPr>
      <p:grpSpPr>
        <a:xfrm>
          <a:off x="0" y="0"/>
          <a:ext cx="0" cy="0"/>
          <a:chOff x="0" y="0"/>
          <a:chExt cx="0" cy="0"/>
        </a:xfrm>
      </p:grpSpPr>
      <p:pic>
        <p:nvPicPr>
          <p:cNvPr id="7" name="Picture 6" descr="short_wave_powerpoint2.png">
            <a:extLst>
              <a:ext uri="{FF2B5EF4-FFF2-40B4-BE49-F238E27FC236}">
                <a16:creationId xmlns:a16="http://schemas.microsoft.com/office/drawing/2014/main" id="{52649416-906B-F75B-8B0F-B692741DC6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05350"/>
            <a:ext cx="9144000" cy="434633"/>
          </a:xfrm>
          <a:prstGeom prst="rect">
            <a:avLst/>
          </a:prstGeom>
        </p:spPr>
      </p:pic>
      <p:sp>
        <p:nvSpPr>
          <p:cNvPr id="2" name="Title 1">
            <a:extLst>
              <a:ext uri="{FF2B5EF4-FFF2-40B4-BE49-F238E27FC236}">
                <a16:creationId xmlns:a16="http://schemas.microsoft.com/office/drawing/2014/main" id="{A78C67FE-DCBD-C681-5A50-0FD8A2AF7606}"/>
              </a:ext>
            </a:extLst>
          </p:cNvPr>
          <p:cNvSpPr>
            <a:spLocks noGrp="1"/>
          </p:cNvSpPr>
          <p:nvPr>
            <p:ph type="title"/>
          </p:nvPr>
        </p:nvSpPr>
        <p:spPr>
          <a:xfrm>
            <a:off x="228600" y="209550"/>
            <a:ext cx="7935686" cy="457200"/>
          </a:xfrm>
        </p:spPr>
        <p:txBody>
          <a:bodyPr>
            <a:noAutofit/>
          </a:bodyPr>
          <a:lstStyle/>
          <a:p>
            <a:r>
              <a:rPr lang="en-US" sz="2300" b="1" dirty="0"/>
              <a:t>How does TU assist with stream/road bank stabilization?</a:t>
            </a:r>
          </a:p>
        </p:txBody>
      </p:sp>
      <p:sp>
        <p:nvSpPr>
          <p:cNvPr id="10" name="Content Placeholder 9">
            <a:extLst>
              <a:ext uri="{FF2B5EF4-FFF2-40B4-BE49-F238E27FC236}">
                <a16:creationId xmlns:a16="http://schemas.microsoft.com/office/drawing/2014/main" id="{BC53B8D2-31F1-0648-C435-A937B96C2254}"/>
              </a:ext>
            </a:extLst>
          </p:cNvPr>
          <p:cNvSpPr>
            <a:spLocks noGrp="1"/>
          </p:cNvSpPr>
          <p:nvPr>
            <p:ph idx="1"/>
          </p:nvPr>
        </p:nvSpPr>
        <p:spPr>
          <a:xfrm>
            <a:off x="272787" y="1200151"/>
            <a:ext cx="5061213" cy="3200399"/>
          </a:xfrm>
        </p:spPr>
        <p:txBody>
          <a:bodyPr/>
          <a:lstStyle/>
          <a:p>
            <a:r>
              <a:rPr lang="en-US" dirty="0"/>
              <a:t>Can assist with site layout</a:t>
            </a:r>
          </a:p>
          <a:p>
            <a:r>
              <a:rPr lang="en-US" dirty="0"/>
              <a:t>Assist with site showings and bid meetings</a:t>
            </a:r>
          </a:p>
          <a:p>
            <a:r>
              <a:rPr lang="en-US" dirty="0"/>
              <a:t>Assist with construction oversight</a:t>
            </a:r>
          </a:p>
          <a:p>
            <a:pPr lvl="1"/>
            <a:r>
              <a:rPr lang="en-US" dirty="0"/>
              <a:t>Directing contractors</a:t>
            </a:r>
          </a:p>
          <a:p>
            <a:pPr lvl="1"/>
            <a:r>
              <a:rPr lang="en-US" dirty="0"/>
              <a:t>Supplying tools and equipment</a:t>
            </a:r>
          </a:p>
          <a:p>
            <a:pPr lvl="1"/>
            <a:r>
              <a:rPr lang="en-US" dirty="0"/>
              <a:t>Supplying staff to assist with construction </a:t>
            </a:r>
          </a:p>
          <a:p>
            <a:pPr lvl="1"/>
            <a:endParaRPr lang="en-US" dirty="0"/>
          </a:p>
          <a:p>
            <a:pPr marL="0" indent="0">
              <a:buNone/>
            </a:pPr>
            <a:endParaRPr lang="en-US" dirty="0"/>
          </a:p>
        </p:txBody>
      </p:sp>
      <p:sp>
        <p:nvSpPr>
          <p:cNvPr id="3" name="Footer Placeholder 2">
            <a:extLst>
              <a:ext uri="{FF2B5EF4-FFF2-40B4-BE49-F238E27FC236}">
                <a16:creationId xmlns:a16="http://schemas.microsoft.com/office/drawing/2014/main" id="{91549877-D768-6ADB-077B-C06D3186BEF2}"/>
              </a:ext>
            </a:extLst>
          </p:cNvPr>
          <p:cNvSpPr>
            <a:spLocks noGrp="1"/>
          </p:cNvSpPr>
          <p:nvPr>
            <p:ph type="ftr" sz="quarter" idx="11"/>
          </p:nvPr>
        </p:nvSpPr>
        <p:spPr/>
        <p:txBody>
          <a:bodyPr/>
          <a:lstStyle/>
          <a:p>
            <a:r>
              <a:rPr lang="en-US" dirty="0"/>
              <a:t>www.tu.org</a:t>
            </a:r>
          </a:p>
        </p:txBody>
      </p:sp>
      <p:sp>
        <p:nvSpPr>
          <p:cNvPr id="6" name="Slide Number Placeholder 5">
            <a:extLst>
              <a:ext uri="{FF2B5EF4-FFF2-40B4-BE49-F238E27FC236}">
                <a16:creationId xmlns:a16="http://schemas.microsoft.com/office/drawing/2014/main" id="{9B3FFA37-B939-4FE4-8B38-07F8F5A5BB6A}"/>
              </a:ext>
            </a:extLst>
          </p:cNvPr>
          <p:cNvSpPr>
            <a:spLocks noGrp="1"/>
          </p:cNvSpPr>
          <p:nvPr>
            <p:ph type="sldNum" sz="quarter" idx="12"/>
          </p:nvPr>
        </p:nvSpPr>
        <p:spPr/>
        <p:txBody>
          <a:bodyPr/>
          <a:lstStyle/>
          <a:p>
            <a:fld id="{97CF7042-B465-4730-800E-86D0EFD08949}" type="slidenum">
              <a:rPr lang="en-US" smtClean="0"/>
              <a:pPr/>
              <a:t>30</a:t>
            </a:fld>
            <a:endParaRPr lang="en-US" dirty="0"/>
          </a:p>
        </p:txBody>
      </p:sp>
      <p:pic>
        <p:nvPicPr>
          <p:cNvPr id="4" name="Picture 3">
            <a:extLst>
              <a:ext uri="{FF2B5EF4-FFF2-40B4-BE49-F238E27FC236}">
                <a16:creationId xmlns:a16="http://schemas.microsoft.com/office/drawing/2014/main" id="{92231347-B818-FBA5-EDEB-22FF2F849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0550" y="2114550"/>
            <a:ext cx="4699000" cy="2819400"/>
          </a:xfrm>
          <a:prstGeom prst="rect">
            <a:avLst/>
          </a:prstGeom>
        </p:spPr>
      </p:pic>
      <p:pic>
        <p:nvPicPr>
          <p:cNvPr id="5" name="Picture 4">
            <a:extLst>
              <a:ext uri="{FF2B5EF4-FFF2-40B4-BE49-F238E27FC236}">
                <a16:creationId xmlns:a16="http://schemas.microsoft.com/office/drawing/2014/main" id="{8350A312-95B6-72B4-04F2-6E70B1E35D1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319157" y="817788"/>
            <a:ext cx="2552056" cy="1792066"/>
          </a:xfrm>
          <a:prstGeom prst="rect">
            <a:avLst/>
          </a:prstGeom>
        </p:spPr>
      </p:pic>
    </p:spTree>
    <p:extLst>
      <p:ext uri="{BB962C8B-B14F-4D97-AF65-F5344CB8AC3E}">
        <p14:creationId xmlns:p14="http://schemas.microsoft.com/office/powerpoint/2010/main" val="391133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CCDB-8585-0A9E-3E71-DC5C1E546D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80C392-81EE-DF11-5C28-615B2BDE239B}"/>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3" name="Picture 2">
            <a:extLst>
              <a:ext uri="{FF2B5EF4-FFF2-40B4-BE49-F238E27FC236}">
                <a16:creationId xmlns:a16="http://schemas.microsoft.com/office/drawing/2014/main" id="{73B7AA7E-0776-1FA7-C6AB-460C3A57D8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467452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07D8-30CA-4640-FD9F-BFDDE198E5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38D37C2-AA4F-6742-21C2-FC085A4B5355}"/>
              </a:ext>
            </a:extLst>
          </p:cNvPr>
          <p:cNvSpPr>
            <a:spLocks noGrp="1"/>
          </p:cNvSpPr>
          <p:nvPr>
            <p:ph type="title"/>
          </p:nvPr>
        </p:nvSpPr>
        <p:spPr>
          <a:xfrm>
            <a:off x="1906632" y="176199"/>
            <a:ext cx="5042807"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Products from Site Evaluations </a:t>
            </a:r>
          </a:p>
        </p:txBody>
      </p:sp>
      <p:pic>
        <p:nvPicPr>
          <p:cNvPr id="7" name="Picture 6">
            <a:extLst>
              <a:ext uri="{FF2B5EF4-FFF2-40B4-BE49-F238E27FC236}">
                <a16:creationId xmlns:a16="http://schemas.microsoft.com/office/drawing/2014/main" id="{FABAA1BE-0D69-0FF0-02C6-412FDDE4D3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113" y="863392"/>
            <a:ext cx="2166522" cy="2819713"/>
          </a:xfrm>
          <a:prstGeom prst="rect">
            <a:avLst/>
          </a:prstGeom>
        </p:spPr>
      </p:pic>
      <p:pic>
        <p:nvPicPr>
          <p:cNvPr id="9" name="Picture 8">
            <a:extLst>
              <a:ext uri="{FF2B5EF4-FFF2-40B4-BE49-F238E27FC236}">
                <a16:creationId xmlns:a16="http://schemas.microsoft.com/office/drawing/2014/main" id="{75039A68-9425-2ECE-C4CB-3535099534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5366" y="1557266"/>
            <a:ext cx="2536708" cy="3169920"/>
          </a:xfrm>
          <a:prstGeom prst="rect">
            <a:avLst/>
          </a:prstGeom>
        </p:spPr>
      </p:pic>
      <p:pic>
        <p:nvPicPr>
          <p:cNvPr id="11" name="Picture 10">
            <a:extLst>
              <a:ext uri="{FF2B5EF4-FFF2-40B4-BE49-F238E27FC236}">
                <a16:creationId xmlns:a16="http://schemas.microsoft.com/office/drawing/2014/main" id="{E1F3A8B5-2975-FF13-1F86-D2EFD0D856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8218" y="2832048"/>
            <a:ext cx="2791482" cy="2117227"/>
          </a:xfrm>
          <a:prstGeom prst="rect">
            <a:avLst/>
          </a:prstGeom>
        </p:spPr>
      </p:pic>
      <p:pic>
        <p:nvPicPr>
          <p:cNvPr id="4" name="Picture 3">
            <a:extLst>
              <a:ext uri="{FF2B5EF4-FFF2-40B4-BE49-F238E27FC236}">
                <a16:creationId xmlns:a16="http://schemas.microsoft.com/office/drawing/2014/main" id="{0D89011C-2AF2-4F04-CD02-5AB21ED2D3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8222" y="863392"/>
            <a:ext cx="3023404" cy="2278834"/>
          </a:xfrm>
          <a:prstGeom prst="rect">
            <a:avLst/>
          </a:prstGeom>
        </p:spPr>
      </p:pic>
    </p:spTree>
    <p:extLst>
      <p:ext uri="{BB962C8B-B14F-4D97-AF65-F5344CB8AC3E}">
        <p14:creationId xmlns:p14="http://schemas.microsoft.com/office/powerpoint/2010/main" val="1362030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CDCAA-9758-014D-68EB-2D988A7AB7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00CEA4D-2183-C996-A058-AB2E1ECE39B8}"/>
              </a:ext>
            </a:extLst>
          </p:cNvPr>
          <p:cNvSpPr>
            <a:spLocks noGrp="1"/>
          </p:cNvSpPr>
          <p:nvPr>
            <p:ph type="title"/>
          </p:nvPr>
        </p:nvSpPr>
        <p:spPr>
          <a:xfrm>
            <a:off x="251460" y="244929"/>
            <a:ext cx="7810499" cy="457200"/>
          </a:xfrm>
        </p:spPr>
        <p:txBody>
          <a:bodyPr lIns="68580" tIns="34290" rIns="68580" bIns="34290" anchor="t">
            <a:noAutofit/>
          </a:bodyPr>
          <a:lstStyle/>
          <a:p>
            <a:r>
              <a:rPr lang="en-US" sz="2300" b="1" dirty="0">
                <a:latin typeface="Calibri Light" panose="020F0302020204030204" pitchFamily="34" charset="0"/>
                <a:cs typeface="Calibri Light" panose="020F0302020204030204" pitchFamily="34" charset="0"/>
              </a:rPr>
              <a:t>Example Projects From Recent Years – Hoover Road, Summer 2024 </a:t>
            </a:r>
          </a:p>
        </p:txBody>
      </p:sp>
      <p:pic>
        <p:nvPicPr>
          <p:cNvPr id="2" name="Picture 1">
            <a:extLst>
              <a:ext uri="{FF2B5EF4-FFF2-40B4-BE49-F238E27FC236}">
                <a16:creationId xmlns:a16="http://schemas.microsoft.com/office/drawing/2014/main" id="{AC1CC10F-CC1C-5CFA-D08F-DC7E2E518C3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25985" y="1090204"/>
            <a:ext cx="4235268" cy="3176451"/>
          </a:xfrm>
          <a:prstGeom prst="rect">
            <a:avLst/>
          </a:prstGeom>
        </p:spPr>
      </p:pic>
      <p:sp>
        <p:nvSpPr>
          <p:cNvPr id="4" name="TextBox 3">
            <a:extLst>
              <a:ext uri="{FF2B5EF4-FFF2-40B4-BE49-F238E27FC236}">
                <a16:creationId xmlns:a16="http://schemas.microsoft.com/office/drawing/2014/main" id="{B9A4FD6E-C690-B66A-96E3-4688A2A366AE}"/>
              </a:ext>
            </a:extLst>
          </p:cNvPr>
          <p:cNvSpPr txBox="1"/>
          <p:nvPr/>
        </p:nvSpPr>
        <p:spPr>
          <a:xfrm>
            <a:off x="0" y="1265464"/>
            <a:ext cx="412242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Union County – Buffalo Township</a:t>
            </a:r>
          </a:p>
          <a:p>
            <a:pPr marL="285750" indent="-285750">
              <a:buFont typeface="Arial" panose="020B0604020202020204" pitchFamily="34" charset="0"/>
              <a:buChar char="•"/>
            </a:pPr>
            <a:r>
              <a:rPr lang="en-US" dirty="0"/>
              <a:t>Buffalo Creek</a:t>
            </a:r>
          </a:p>
          <a:p>
            <a:pPr marL="285750" indent="-285750">
              <a:buFont typeface="Arial" panose="020B0604020202020204" pitchFamily="34" charset="0"/>
              <a:buChar char="•"/>
            </a:pPr>
            <a:r>
              <a:rPr lang="en-US" dirty="0"/>
              <a:t>Stocked trout </a:t>
            </a:r>
          </a:p>
          <a:p>
            <a:pPr marL="285750" indent="-285750">
              <a:buFont typeface="Arial" panose="020B0604020202020204" pitchFamily="34" charset="0"/>
              <a:buChar char="•"/>
            </a:pPr>
            <a:r>
              <a:rPr lang="en-US" dirty="0"/>
              <a:t>Erosion over 215’</a:t>
            </a:r>
          </a:p>
          <a:p>
            <a:pPr marL="285750" indent="-285750">
              <a:buFont typeface="Arial" panose="020B0604020202020204" pitchFamily="34" charset="0"/>
              <a:buChar char="•"/>
            </a:pPr>
            <a:r>
              <a:rPr lang="en-US" dirty="0"/>
              <a:t>Installed 10 sections of modified mudsill (2 logs high) and one log vane deflector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0308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0A10-BA2E-9C20-53FA-54649FB84B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A6C998-446E-CEAE-E5D8-6B63C43F93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0132" y="0"/>
            <a:ext cx="4720728" cy="5143500"/>
          </a:xfrm>
          <a:prstGeom prst="rect">
            <a:avLst/>
          </a:prstGeom>
        </p:spPr>
      </p:pic>
      <p:pic>
        <p:nvPicPr>
          <p:cNvPr id="3" name="Picture 2">
            <a:extLst>
              <a:ext uri="{FF2B5EF4-FFF2-40B4-BE49-F238E27FC236}">
                <a16:creationId xmlns:a16="http://schemas.microsoft.com/office/drawing/2014/main" id="{5E824253-91C9-59B5-82D0-B091E6DB304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436620" cy="5143500"/>
          </a:xfrm>
          <a:prstGeom prst="rect">
            <a:avLst/>
          </a:prstGeom>
        </p:spPr>
      </p:pic>
      <p:pic>
        <p:nvPicPr>
          <p:cNvPr id="4" name="Picture 3">
            <a:extLst>
              <a:ext uri="{FF2B5EF4-FFF2-40B4-BE49-F238E27FC236}">
                <a16:creationId xmlns:a16="http://schemas.microsoft.com/office/drawing/2014/main" id="{4CE52F76-EC34-1308-4748-A3277CE2A3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0741" y="0"/>
            <a:ext cx="3338512" cy="5143500"/>
          </a:xfrm>
          <a:prstGeom prst="rect">
            <a:avLst/>
          </a:prstGeom>
        </p:spPr>
      </p:pic>
    </p:spTree>
    <p:extLst>
      <p:ext uri="{BB962C8B-B14F-4D97-AF65-F5344CB8AC3E}">
        <p14:creationId xmlns:p14="http://schemas.microsoft.com/office/powerpoint/2010/main" val="128617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73CA-F085-F9B5-4891-5405737137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812343F-42C8-C944-8382-BFC16C12C329}"/>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98633155-43C6-00C1-3A6F-A0932F67C5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727" y="-129540"/>
            <a:ext cx="4945380" cy="5143500"/>
          </a:xfrm>
          <a:prstGeom prst="rect">
            <a:avLst/>
          </a:prstGeom>
        </p:spPr>
      </p:pic>
    </p:spTree>
    <p:extLst>
      <p:ext uri="{BB962C8B-B14F-4D97-AF65-F5344CB8AC3E}">
        <p14:creationId xmlns:p14="http://schemas.microsoft.com/office/powerpoint/2010/main" val="5402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70131-556B-9F16-6109-F37AF93A527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C842C31-2916-BEA8-A0C6-80BD6AB81347}"/>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5" name="Picture 4">
            <a:extLst>
              <a:ext uri="{FF2B5EF4-FFF2-40B4-BE49-F238E27FC236}">
                <a16:creationId xmlns:a16="http://schemas.microsoft.com/office/drawing/2014/main" id="{25EE2238-5925-A875-440F-54EFB194B8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512888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9F04C-DB86-D4B1-BD08-660FE40584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61FCBC1-D8D7-5B73-E0FC-2CD0E9FCE3A6}"/>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5" name="Picture 4">
            <a:extLst>
              <a:ext uri="{FF2B5EF4-FFF2-40B4-BE49-F238E27FC236}">
                <a16:creationId xmlns:a16="http://schemas.microsoft.com/office/drawing/2014/main" id="{09C16B5C-2A80-CF15-37C0-15BEA36A84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2999" y="0"/>
            <a:ext cx="6858000" cy="5143500"/>
          </a:xfrm>
          <a:prstGeom prst="rect">
            <a:avLst/>
          </a:prstGeom>
        </p:spPr>
      </p:pic>
    </p:spTree>
    <p:extLst>
      <p:ext uri="{BB962C8B-B14F-4D97-AF65-F5344CB8AC3E}">
        <p14:creationId xmlns:p14="http://schemas.microsoft.com/office/powerpoint/2010/main" val="4180197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E0C5-4038-EAE1-80A9-0BAF797346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7D77C5-7009-F3C4-8E3E-98FB95C61031}"/>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5" name="Picture 4">
            <a:extLst>
              <a:ext uri="{FF2B5EF4-FFF2-40B4-BE49-F238E27FC236}">
                <a16:creationId xmlns:a16="http://schemas.microsoft.com/office/drawing/2014/main" id="{ABA924CC-4DED-879C-25DC-9889A81FDB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6669" y="39884"/>
            <a:ext cx="6564087" cy="4842359"/>
          </a:xfrm>
          <a:prstGeom prst="rect">
            <a:avLst/>
          </a:prstGeom>
        </p:spPr>
      </p:pic>
    </p:spTree>
    <p:extLst>
      <p:ext uri="{BB962C8B-B14F-4D97-AF65-F5344CB8AC3E}">
        <p14:creationId xmlns:p14="http://schemas.microsoft.com/office/powerpoint/2010/main" val="3704679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9A45-09DB-8E0C-1EDB-1ACF3D791E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349229D-D186-B934-9FD4-BA4DF2D6A0E7}"/>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98DD7864-C9E9-568E-80E4-B7A85C1B5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372" y="0"/>
            <a:ext cx="6858000" cy="5143500"/>
          </a:xfrm>
          <a:prstGeom prst="rect">
            <a:avLst/>
          </a:prstGeom>
        </p:spPr>
      </p:pic>
    </p:spTree>
    <p:extLst>
      <p:ext uri="{BB962C8B-B14F-4D97-AF65-F5344CB8AC3E}">
        <p14:creationId xmlns:p14="http://schemas.microsoft.com/office/powerpoint/2010/main" val="157926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ort_wave_powerpoint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05350"/>
            <a:ext cx="9144000" cy="434633"/>
          </a:xfrm>
          <a:prstGeom prst="rect">
            <a:avLst/>
          </a:prstGeom>
        </p:spPr>
      </p:pic>
      <p:sp>
        <p:nvSpPr>
          <p:cNvPr id="2" name="Title 1"/>
          <p:cNvSpPr>
            <a:spLocks noGrp="1"/>
          </p:cNvSpPr>
          <p:nvPr>
            <p:ph type="title"/>
          </p:nvPr>
        </p:nvSpPr>
        <p:spPr>
          <a:xfrm>
            <a:off x="228600" y="209550"/>
            <a:ext cx="7620000" cy="457200"/>
          </a:xfrm>
        </p:spPr>
        <p:txBody>
          <a:bodyPr>
            <a:noAutofit/>
          </a:bodyPr>
          <a:lstStyle/>
          <a:p>
            <a:r>
              <a:rPr lang="en-US" sz="2800" b="1" dirty="0"/>
              <a:t>How does TU assist with stream crossings?</a:t>
            </a:r>
          </a:p>
        </p:txBody>
      </p:sp>
      <p:sp>
        <p:nvSpPr>
          <p:cNvPr id="10" name="Content Placeholder 9"/>
          <p:cNvSpPr>
            <a:spLocks noGrp="1"/>
          </p:cNvSpPr>
          <p:nvPr>
            <p:ph idx="1"/>
          </p:nvPr>
        </p:nvSpPr>
        <p:spPr>
          <a:xfrm>
            <a:off x="272787" y="1200151"/>
            <a:ext cx="5061213" cy="3200399"/>
          </a:xfrm>
        </p:spPr>
        <p:txBody>
          <a:bodyPr/>
          <a:lstStyle/>
          <a:p>
            <a:r>
              <a:rPr lang="en-US" dirty="0"/>
              <a:t>Can assist with a longitudinal profile</a:t>
            </a:r>
          </a:p>
          <a:p>
            <a:r>
              <a:rPr lang="en-US" dirty="0"/>
              <a:t>Assist with site showings and bid meetings</a:t>
            </a:r>
          </a:p>
          <a:p>
            <a:r>
              <a:rPr lang="en-US" dirty="0"/>
              <a:t>Assist with construction oversight</a:t>
            </a:r>
          </a:p>
          <a:p>
            <a:pPr lvl="1"/>
            <a:r>
              <a:rPr lang="en-US" dirty="0"/>
              <a:t>Grade controls</a:t>
            </a:r>
          </a:p>
          <a:p>
            <a:pPr lvl="1"/>
            <a:r>
              <a:rPr lang="en-US" dirty="0"/>
              <a:t>Habitat/stabilization related structures</a:t>
            </a:r>
          </a:p>
          <a:p>
            <a:pPr marL="0" indent="0">
              <a:buNone/>
            </a:pPr>
            <a:endParaRPr lang="en-US" dirty="0"/>
          </a:p>
        </p:txBody>
      </p:sp>
      <p:sp>
        <p:nvSpPr>
          <p:cNvPr id="3" name="Footer Placeholder 2"/>
          <p:cNvSpPr>
            <a:spLocks noGrp="1"/>
          </p:cNvSpPr>
          <p:nvPr>
            <p:ph type="ftr" sz="quarter" idx="11"/>
          </p:nvPr>
        </p:nvSpPr>
        <p:spPr/>
        <p:txBody>
          <a:bodyPr/>
          <a:lstStyle/>
          <a:p>
            <a:r>
              <a:rPr lang="en-US" dirty="0"/>
              <a:t>www.tu.org</a:t>
            </a:r>
          </a:p>
        </p:txBody>
      </p:sp>
      <p:sp>
        <p:nvSpPr>
          <p:cNvPr id="6" name="Slide Number Placeholder 5"/>
          <p:cNvSpPr>
            <a:spLocks noGrp="1"/>
          </p:cNvSpPr>
          <p:nvPr>
            <p:ph type="sldNum" sz="quarter" idx="12"/>
          </p:nvPr>
        </p:nvSpPr>
        <p:spPr/>
        <p:txBody>
          <a:bodyPr/>
          <a:lstStyle/>
          <a:p>
            <a:fld id="{97CF7042-B465-4730-800E-86D0EFD08949}" type="slidenum">
              <a:rPr lang="en-US" smtClean="0"/>
              <a:pPr/>
              <a:t>4</a:t>
            </a:fld>
            <a:endParaRPr lang="en-US" dirty="0"/>
          </a:p>
        </p:txBody>
      </p:sp>
      <p:pic>
        <p:nvPicPr>
          <p:cNvPr id="8" name="Picture 7">
            <a:extLst>
              <a:ext uri="{FF2B5EF4-FFF2-40B4-BE49-F238E27FC236}">
                <a16:creationId xmlns:a16="http://schemas.microsoft.com/office/drawing/2014/main" id="{89BA0064-8372-53E9-C75A-17C92C58FE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2" y="1196634"/>
            <a:ext cx="3962398" cy="2971799"/>
          </a:xfrm>
          <a:prstGeom prst="rect">
            <a:avLst/>
          </a:prstGeom>
        </p:spPr>
      </p:pic>
    </p:spTree>
    <p:extLst>
      <p:ext uri="{BB962C8B-B14F-4D97-AF65-F5344CB8AC3E}">
        <p14:creationId xmlns:p14="http://schemas.microsoft.com/office/powerpoint/2010/main" val="353532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indoor, hand&#10;&#10;Description automatically generated">
            <a:extLst>
              <a:ext uri="{FF2B5EF4-FFF2-40B4-BE49-F238E27FC236}">
                <a16:creationId xmlns:a16="http://schemas.microsoft.com/office/drawing/2014/main" id="{785F959E-D1AA-4FA5-86BA-7AF418C531C3}"/>
              </a:ext>
            </a:extLst>
          </p:cNvPr>
          <p:cNvPicPr>
            <a:picLocks noGrp="1" noChangeAspect="1"/>
          </p:cNvPicPr>
          <p:nvPr>
            <p:ph idx="1"/>
          </p:nvPr>
        </p:nvPicPr>
        <p:blipFill>
          <a:blip r:embed="rId3" cstate="email">
            <a:alphaModFix amt="55000"/>
            <a:extLst>
              <a:ext uri="{28A0092B-C50C-407E-A947-70E740481C1C}">
                <a14:useLocalDpi xmlns:a14="http://schemas.microsoft.com/office/drawing/2010/main"/>
              </a:ext>
            </a:extLst>
          </a:blip>
          <a:stretch>
            <a:fillRect/>
          </a:stretch>
        </p:blipFill>
        <p:spPr>
          <a:xfrm>
            <a:off x="0" y="-1443406"/>
            <a:ext cx="9144000" cy="6858000"/>
          </a:xfrm>
        </p:spPr>
      </p:pic>
      <p:sp>
        <p:nvSpPr>
          <p:cNvPr id="5" name="Slide Number Placeholder 4">
            <a:extLst>
              <a:ext uri="{FF2B5EF4-FFF2-40B4-BE49-F238E27FC236}">
                <a16:creationId xmlns:a16="http://schemas.microsoft.com/office/drawing/2014/main" id="{7C1E994E-8A7D-4A8A-B74F-D36C632C4D7B}"/>
              </a:ext>
            </a:extLst>
          </p:cNvPr>
          <p:cNvSpPr>
            <a:spLocks noGrp="1"/>
          </p:cNvSpPr>
          <p:nvPr>
            <p:ph type="sldNum" sz="quarter" idx="12"/>
          </p:nvPr>
        </p:nvSpPr>
        <p:spPr/>
        <p:txBody>
          <a:bodyPr/>
          <a:lstStyle/>
          <a:p>
            <a:fld id="{97CF7042-B465-4730-800E-86D0EFD08949}" type="slidenum">
              <a:rPr lang="en-US" smtClean="0"/>
              <a:pPr/>
              <a:t>40</a:t>
            </a:fld>
            <a:endParaRPr lang="en-US"/>
          </a:p>
        </p:txBody>
      </p:sp>
      <p:sp>
        <p:nvSpPr>
          <p:cNvPr id="6" name="TextBox 5">
            <a:extLst>
              <a:ext uri="{FF2B5EF4-FFF2-40B4-BE49-F238E27FC236}">
                <a16:creationId xmlns:a16="http://schemas.microsoft.com/office/drawing/2014/main" id="{1990F7CD-17A1-4AF1-B0A7-FD7A4F77C4B5}"/>
              </a:ext>
            </a:extLst>
          </p:cNvPr>
          <p:cNvSpPr txBox="1"/>
          <p:nvPr/>
        </p:nvSpPr>
        <p:spPr>
          <a:xfrm>
            <a:off x="228600" y="111097"/>
            <a:ext cx="4619064" cy="477054"/>
          </a:xfrm>
          <a:prstGeom prst="rect">
            <a:avLst/>
          </a:prstGeom>
          <a:noFill/>
        </p:spPr>
        <p:txBody>
          <a:bodyPr wrap="square">
            <a:spAutoFit/>
          </a:bodyPr>
          <a:lstStyle/>
          <a:p>
            <a:r>
              <a:rPr kumimoji="0" lang="en-US" sz="2500" b="1" i="0" u="none" strike="noStrike" kern="1200" cap="none" spc="0" normalizeH="0" baseline="0" noProof="0" dirty="0">
                <a:ln>
                  <a:noFill/>
                </a:ln>
                <a:solidFill>
                  <a:schemeClr val="bg1"/>
                </a:solidFill>
                <a:effectLst/>
                <a:uLnTx/>
                <a:uFillTx/>
                <a:latin typeface="Gill Sans MT"/>
                <a:ea typeface="+mj-ea"/>
                <a:cs typeface="+mj-cs"/>
              </a:rPr>
              <a:t>Questions/Discussion</a:t>
            </a:r>
            <a:endParaRPr lang="en-US" b="1" dirty="0">
              <a:solidFill>
                <a:schemeClr val="bg1"/>
              </a:solidFill>
            </a:endParaRPr>
          </a:p>
        </p:txBody>
      </p:sp>
      <p:sp>
        <p:nvSpPr>
          <p:cNvPr id="2" name="Text Placeholder 2">
            <a:extLst>
              <a:ext uri="{FF2B5EF4-FFF2-40B4-BE49-F238E27FC236}">
                <a16:creationId xmlns:a16="http://schemas.microsoft.com/office/drawing/2014/main" id="{0E08C507-4C65-3EF2-E624-7B438BCC47E1}"/>
              </a:ext>
            </a:extLst>
          </p:cNvPr>
          <p:cNvSpPr txBox="1">
            <a:spLocks/>
          </p:cNvSpPr>
          <p:nvPr/>
        </p:nvSpPr>
        <p:spPr>
          <a:xfrm>
            <a:off x="69956" y="1105039"/>
            <a:ext cx="5514414" cy="2933421"/>
          </a:xfrm>
          <a:prstGeom prst="rect">
            <a:avLst/>
          </a:prstGeom>
        </p:spPr>
        <p:txBody>
          <a:bodyPr/>
          <a:lstStyle>
            <a:defPPr>
              <a:defRPr lang="en-US"/>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0" dirty="0">
                <a:solidFill>
                  <a:schemeClr val="accent4">
                    <a:lumMod val="10000"/>
                  </a:schemeClr>
                </a:solidFill>
              </a:rPr>
              <a:t>Scott Koser</a:t>
            </a:r>
          </a:p>
          <a:p>
            <a:pPr algn="ctr"/>
            <a:r>
              <a:rPr lang="en-US" sz="3200" b="0" dirty="0">
                <a:solidFill>
                  <a:schemeClr val="accent4">
                    <a:lumMod val="10000"/>
                  </a:schemeClr>
                </a:solidFill>
              </a:rPr>
              <a:t>Program Manager, Pennsylvania Coldwater Habitat Program</a:t>
            </a:r>
          </a:p>
          <a:p>
            <a:pPr algn="ctr"/>
            <a:r>
              <a:rPr lang="en-US" sz="3200" b="0" dirty="0">
                <a:solidFill>
                  <a:schemeClr val="accent4">
                    <a:lumMod val="10000"/>
                  </a:schemeClr>
                </a:solidFill>
              </a:rPr>
              <a:t>570.279.7863</a:t>
            </a:r>
          </a:p>
          <a:p>
            <a:pPr algn="ctr"/>
            <a:r>
              <a:rPr lang="en-US" sz="3200" b="0" dirty="0">
                <a:solidFill>
                  <a:schemeClr val="accent4">
                    <a:lumMod val="10000"/>
                  </a:schemeClr>
                </a:solidFill>
              </a:rPr>
              <a:t>scott.koser@tu.org</a:t>
            </a:r>
          </a:p>
          <a:p>
            <a:endParaRPr lang="en-US" dirty="0"/>
          </a:p>
        </p:txBody>
      </p:sp>
      <p:pic>
        <p:nvPicPr>
          <p:cNvPr id="3" name="Picture 2">
            <a:extLst>
              <a:ext uri="{FF2B5EF4-FFF2-40B4-BE49-F238E27FC236}">
                <a16:creationId xmlns:a16="http://schemas.microsoft.com/office/drawing/2014/main" id="{DD5EFC48-06D7-B2B9-FB8C-CD1DCC3E46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853" y="814615"/>
            <a:ext cx="3246664" cy="4328885"/>
          </a:xfrm>
          <a:prstGeom prst="rect">
            <a:avLst/>
          </a:prstGeom>
        </p:spPr>
      </p:pic>
    </p:spTree>
    <p:extLst>
      <p:ext uri="{BB962C8B-B14F-4D97-AF65-F5344CB8AC3E}">
        <p14:creationId xmlns:p14="http://schemas.microsoft.com/office/powerpoint/2010/main" val="3638271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D616B-F06B-14AE-E1E7-737421EEB2C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DE9881-B3E3-24B8-40C6-99A5AA77CC81}"/>
              </a:ext>
            </a:extLst>
          </p:cNvPr>
          <p:cNvSpPr>
            <a:spLocks noGrp="1"/>
          </p:cNvSpPr>
          <p:nvPr>
            <p:ph type="sldNum" sz="quarter" idx="12"/>
          </p:nvPr>
        </p:nvSpPr>
        <p:spPr/>
        <p:txBody>
          <a:bodyPr/>
          <a:lstStyle/>
          <a:p>
            <a:fld id="{97CF7042-B465-4730-800E-86D0EFD08949}" type="slidenum">
              <a:rPr lang="en-US" smtClean="0"/>
              <a:pPr/>
              <a:t>41</a:t>
            </a:fld>
            <a:endParaRPr lang="en-US"/>
          </a:p>
        </p:txBody>
      </p:sp>
      <p:sp>
        <p:nvSpPr>
          <p:cNvPr id="6" name="TextBox 5">
            <a:extLst>
              <a:ext uri="{FF2B5EF4-FFF2-40B4-BE49-F238E27FC236}">
                <a16:creationId xmlns:a16="http://schemas.microsoft.com/office/drawing/2014/main" id="{27CECE2B-F934-11B0-CE30-2806EF8B89E2}"/>
              </a:ext>
            </a:extLst>
          </p:cNvPr>
          <p:cNvSpPr txBox="1"/>
          <p:nvPr/>
        </p:nvSpPr>
        <p:spPr>
          <a:xfrm>
            <a:off x="228600" y="111097"/>
            <a:ext cx="4619064" cy="477054"/>
          </a:xfrm>
          <a:prstGeom prst="rect">
            <a:avLst/>
          </a:prstGeom>
          <a:noFill/>
        </p:spPr>
        <p:txBody>
          <a:bodyPr wrap="square">
            <a:spAutoFit/>
          </a:bodyPr>
          <a:lstStyle/>
          <a:p>
            <a:r>
              <a:rPr kumimoji="0" lang="en-US" sz="2500" b="1" i="0" u="none" strike="noStrike" kern="1200" cap="none" spc="0" normalizeH="0" baseline="0" noProof="0" dirty="0">
                <a:ln>
                  <a:noFill/>
                </a:ln>
                <a:solidFill>
                  <a:schemeClr val="bg1"/>
                </a:solidFill>
                <a:effectLst/>
                <a:uLnTx/>
                <a:uFillTx/>
                <a:latin typeface="Gill Sans MT"/>
                <a:ea typeface="+mj-ea"/>
                <a:cs typeface="+mj-cs"/>
              </a:rPr>
              <a:t>Questions/Discussion</a:t>
            </a:r>
            <a:endParaRPr lang="en-US" b="1" dirty="0">
              <a:solidFill>
                <a:schemeClr val="bg1"/>
              </a:solidFill>
            </a:endParaRPr>
          </a:p>
        </p:txBody>
      </p:sp>
      <p:pic>
        <p:nvPicPr>
          <p:cNvPr id="9" name="Picture 8">
            <a:extLst>
              <a:ext uri="{FF2B5EF4-FFF2-40B4-BE49-F238E27FC236}">
                <a16:creationId xmlns:a16="http://schemas.microsoft.com/office/drawing/2014/main" id="{96090DD5-3628-3D89-67FA-90C7FF5FA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361" y="0"/>
            <a:ext cx="6923278" cy="5143500"/>
          </a:xfrm>
          <a:prstGeom prst="rect">
            <a:avLst/>
          </a:prstGeom>
        </p:spPr>
      </p:pic>
    </p:spTree>
    <p:extLst>
      <p:ext uri="{BB962C8B-B14F-4D97-AF65-F5344CB8AC3E}">
        <p14:creationId xmlns:p14="http://schemas.microsoft.com/office/powerpoint/2010/main" val="397499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BCE0-02DD-E8A5-FB87-DCD09F0B30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E1789C-ABC2-8DDB-BB37-DB50DC071920}"/>
              </a:ext>
            </a:extLst>
          </p:cNvPr>
          <p:cNvSpPr>
            <a:spLocks noGrp="1"/>
          </p:cNvSpPr>
          <p:nvPr>
            <p:ph type="title"/>
          </p:nvPr>
        </p:nvSpPr>
        <p:spPr>
          <a:xfrm>
            <a:off x="179614" y="261257"/>
            <a:ext cx="7886700"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 – Twin Sluice Summer 2024 </a:t>
            </a:r>
          </a:p>
        </p:txBody>
      </p:sp>
      <p:pic>
        <p:nvPicPr>
          <p:cNvPr id="2" name="Picture 1">
            <a:extLst>
              <a:ext uri="{FF2B5EF4-FFF2-40B4-BE49-F238E27FC236}">
                <a16:creationId xmlns:a16="http://schemas.microsoft.com/office/drawing/2014/main" id="{7A95987C-06D3-291D-CD3E-431C081E53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2515" y="832756"/>
            <a:ext cx="5503134" cy="4131130"/>
          </a:xfrm>
          <a:prstGeom prst="rect">
            <a:avLst/>
          </a:prstGeom>
        </p:spPr>
      </p:pic>
    </p:spTree>
    <p:extLst>
      <p:ext uri="{BB962C8B-B14F-4D97-AF65-F5344CB8AC3E}">
        <p14:creationId xmlns:p14="http://schemas.microsoft.com/office/powerpoint/2010/main" val="2570239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E7C1-930F-A1B2-1A24-CBF83CEE7F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6771E5-E597-6F20-C217-2E93B83D6A0F}"/>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139444AB-4C23-E53A-04B8-A07C171568B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3521" y="798214"/>
            <a:ext cx="5793716" cy="4345286"/>
          </a:xfrm>
          <a:prstGeom prst="rect">
            <a:avLst/>
          </a:prstGeom>
        </p:spPr>
      </p:pic>
      <p:sp>
        <p:nvSpPr>
          <p:cNvPr id="3" name="TextBox 2">
            <a:extLst>
              <a:ext uri="{FF2B5EF4-FFF2-40B4-BE49-F238E27FC236}">
                <a16:creationId xmlns:a16="http://schemas.microsoft.com/office/drawing/2014/main" id="{156F89D4-2AA0-8999-A181-217035DDFB7E}"/>
              </a:ext>
            </a:extLst>
          </p:cNvPr>
          <p:cNvSpPr txBox="1"/>
          <p:nvPr/>
        </p:nvSpPr>
        <p:spPr>
          <a:xfrm>
            <a:off x="0" y="1265464"/>
            <a:ext cx="300445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Tioga River – CWF Stocked</a:t>
            </a:r>
          </a:p>
          <a:p>
            <a:pPr marL="285750" indent="-285750">
              <a:buFont typeface="Arial" panose="020B0604020202020204" pitchFamily="34" charset="0"/>
              <a:buChar char="•"/>
            </a:pPr>
            <a:r>
              <a:rPr lang="en-US" dirty="0"/>
              <a:t>BFW 28.7’</a:t>
            </a:r>
          </a:p>
          <a:p>
            <a:pPr marL="285750" indent="-285750">
              <a:buFont typeface="Arial" panose="020B0604020202020204" pitchFamily="34" charset="0"/>
              <a:buChar char="•"/>
            </a:pPr>
            <a:r>
              <a:rPr lang="en-US" dirty="0"/>
              <a:t>New structure was 34.7’</a:t>
            </a:r>
          </a:p>
          <a:p>
            <a:pPr marL="285750" indent="-285750">
              <a:buFont typeface="Arial" panose="020B0604020202020204" pitchFamily="34" charset="0"/>
              <a:buChar char="•"/>
            </a:pPr>
            <a:r>
              <a:rPr lang="en-US" dirty="0"/>
              <a:t>3 GC’s</a:t>
            </a:r>
          </a:p>
          <a:p>
            <a:pPr marL="285750" indent="-285750">
              <a:buFont typeface="Arial" panose="020B0604020202020204" pitchFamily="34" charset="0"/>
              <a:buChar char="•"/>
            </a:pPr>
            <a:r>
              <a:rPr lang="en-US" dirty="0"/>
              <a:t>Habitat structures</a:t>
            </a:r>
          </a:p>
          <a:p>
            <a:pPr marL="285750" indent="-285750">
              <a:buFont typeface="Arial" panose="020B0604020202020204" pitchFamily="34" charset="0"/>
              <a:buChar char="•"/>
            </a:pPr>
            <a:r>
              <a:rPr lang="en-US" dirty="0"/>
              <a:t>154’ of restoration</a:t>
            </a:r>
          </a:p>
        </p:txBody>
      </p:sp>
    </p:spTree>
    <p:extLst>
      <p:ext uri="{BB962C8B-B14F-4D97-AF65-F5344CB8AC3E}">
        <p14:creationId xmlns:p14="http://schemas.microsoft.com/office/powerpoint/2010/main" val="148780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931A-D659-20F6-EFCE-918C4BF9433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E6DEE2-4478-48B6-5C65-C4F9AA9044CD}"/>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BE28B31B-95A9-00A3-01D1-3600EBCE9D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7343" y="0"/>
            <a:ext cx="6871192" cy="5153394"/>
          </a:xfrm>
          <a:prstGeom prst="rect">
            <a:avLst/>
          </a:prstGeom>
        </p:spPr>
      </p:pic>
    </p:spTree>
    <p:extLst>
      <p:ext uri="{BB962C8B-B14F-4D97-AF65-F5344CB8AC3E}">
        <p14:creationId xmlns:p14="http://schemas.microsoft.com/office/powerpoint/2010/main" val="50649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EC7F-B778-F564-C608-91771D6BE8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D5C22BC-F602-A622-B79F-D7AD4373D1F1}"/>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CC3BCB17-4139-2A4D-8EBD-BA3F729584B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7343" y="0"/>
            <a:ext cx="6871192" cy="5153393"/>
          </a:xfrm>
          <a:prstGeom prst="rect">
            <a:avLst/>
          </a:prstGeom>
        </p:spPr>
      </p:pic>
    </p:spTree>
    <p:extLst>
      <p:ext uri="{BB962C8B-B14F-4D97-AF65-F5344CB8AC3E}">
        <p14:creationId xmlns:p14="http://schemas.microsoft.com/office/powerpoint/2010/main" val="244325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9B9F-804A-8D0F-8E68-06909A8A3D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F0E62EA-E757-247D-21D6-81BCF09A0B2D}"/>
              </a:ext>
            </a:extLst>
          </p:cNvPr>
          <p:cNvSpPr>
            <a:spLocks noGrp="1"/>
          </p:cNvSpPr>
          <p:nvPr>
            <p:ph type="title"/>
          </p:nvPr>
        </p:nvSpPr>
        <p:spPr>
          <a:xfrm>
            <a:off x="2081893" y="261257"/>
            <a:ext cx="4498522" cy="457200"/>
          </a:xfrm>
        </p:spPr>
        <p:txBody>
          <a:bodyPr lIns="68580" tIns="34290" rIns="68580" bIns="34290" anchor="t">
            <a:noAutofit/>
          </a:bodyPr>
          <a:lstStyle/>
          <a:p>
            <a:r>
              <a:rPr lang="en-US" sz="2400" b="1" dirty="0">
                <a:latin typeface="Calibri Light" panose="020F0302020204030204" pitchFamily="34" charset="0"/>
                <a:cs typeface="Calibri Light" panose="020F0302020204030204" pitchFamily="34" charset="0"/>
              </a:rPr>
              <a:t>Example Projects From Recent Years</a:t>
            </a:r>
          </a:p>
        </p:txBody>
      </p:sp>
      <p:pic>
        <p:nvPicPr>
          <p:cNvPr id="2" name="Picture 1">
            <a:extLst>
              <a:ext uri="{FF2B5EF4-FFF2-40B4-BE49-F238E27FC236}">
                <a16:creationId xmlns:a16="http://schemas.microsoft.com/office/drawing/2014/main" id="{0C46C66C-F2F1-AC1E-40D4-59D1D1E13AD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07344" y="0"/>
            <a:ext cx="6871190" cy="5153393"/>
          </a:xfrm>
          <a:prstGeom prst="rect">
            <a:avLst/>
          </a:prstGeom>
        </p:spPr>
      </p:pic>
    </p:spTree>
    <p:extLst>
      <p:ext uri="{BB962C8B-B14F-4D97-AF65-F5344CB8AC3E}">
        <p14:creationId xmlns:p14="http://schemas.microsoft.com/office/powerpoint/2010/main" val="1732673380"/>
      </p:ext>
    </p:extLst>
  </p:cSld>
  <p:clrMapOvr>
    <a:masterClrMapping/>
  </p:clrMapOvr>
</p:sld>
</file>

<file path=ppt/theme/theme1.xml><?xml version="1.0" encoding="utf-8"?>
<a:theme xmlns:a="http://schemas.openxmlformats.org/drawingml/2006/main" name="TU PP Template">
  <a:themeElements>
    <a:clrScheme name="TROUT unlimited">
      <a:dk1>
        <a:srgbClr val="3FAF49"/>
      </a:dk1>
      <a:lt1>
        <a:srgbClr val="FFFFFF"/>
      </a:lt1>
      <a:dk2>
        <a:srgbClr val="003D78"/>
      </a:dk2>
      <a:lt2>
        <a:srgbClr val="FFFFFF"/>
      </a:lt2>
      <a:accent1>
        <a:srgbClr val="3FAF49"/>
      </a:accent1>
      <a:accent2>
        <a:srgbClr val="003D78"/>
      </a:accent2>
      <a:accent3>
        <a:srgbClr val="A6A6A6"/>
      </a:accent3>
      <a:accent4>
        <a:srgbClr val="D8D8D8"/>
      </a:accent4>
      <a:accent5>
        <a:srgbClr val="A2DB6C"/>
      </a:accent5>
      <a:accent6>
        <a:srgbClr val="5DBAFF"/>
      </a:accent6>
      <a:hlink>
        <a:srgbClr val="003D78"/>
      </a:hlink>
      <a:folHlink>
        <a:srgbClr val="A6A6A6"/>
      </a:folHlink>
    </a:clrScheme>
    <a:fontScheme name="trout unlimite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bff2599-0b5e-4e1f-b3b8-e8e254cfe370">
      <UserInfo>
        <DisplayName>Evan Supak</DisplayName>
        <AccountId>47</AccountId>
        <AccountType/>
      </UserInfo>
      <UserInfo>
        <DisplayName>Amy Wolfe</DisplayName>
        <AccountId>15</AccountId>
        <AccountType/>
      </UserInfo>
      <UserInfo>
        <DisplayName>Keith Curley</DisplayName>
        <AccountId>245</AccountId>
        <AccountType/>
      </UserInfo>
    </SharedWithUsers>
    <lcf76f155ced4ddcb4097134ff3c332f xmlns="d6c4a8aa-4fc2-4a00-9606-ed128ae03699">
      <Terms xmlns="http://schemas.microsoft.com/office/infopath/2007/PartnerControls"/>
    </lcf76f155ced4ddcb4097134ff3c332f>
    <TaxCatchAll xmlns="1bff2599-0b5e-4e1f-b3b8-e8e254cfe3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ACCB60A619E643B6AA8011141D30C2" ma:contentTypeVersion="18" ma:contentTypeDescription="Create a new document." ma:contentTypeScope="" ma:versionID="ae5bbd495ae7b054b8e0f487bb4bedc0">
  <xsd:schema xmlns:xsd="http://www.w3.org/2001/XMLSchema" xmlns:xs="http://www.w3.org/2001/XMLSchema" xmlns:p="http://schemas.microsoft.com/office/2006/metadata/properties" xmlns:ns2="d6c4a8aa-4fc2-4a00-9606-ed128ae03699" xmlns:ns3="1bff2599-0b5e-4e1f-b3b8-e8e254cfe370" targetNamespace="http://schemas.microsoft.com/office/2006/metadata/properties" ma:root="true" ma:fieldsID="e3462291fc1c3f4ecbb4a6b52d8770a7" ns2:_="" ns3:_="">
    <xsd:import namespace="d6c4a8aa-4fc2-4a00-9606-ed128ae03699"/>
    <xsd:import namespace="1bff2599-0b5e-4e1f-b3b8-e8e254cfe3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c4a8aa-4fc2-4a00-9606-ed128ae036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c2e0512-316f-4e36-b730-903e26aaafd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ff2599-0b5e-4e1f-b3b8-e8e254cfe3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f30293-29db-4fca-a9a0-ac97c5c086d7}" ma:internalName="TaxCatchAll" ma:showField="CatchAllData" ma:web="1bff2599-0b5e-4e1f-b3b8-e8e254cfe3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2684A8-AA84-43FF-9B50-ED33A67DA62E}">
  <ds:schemaRefs>
    <ds:schemaRef ds:uri="8abcb5e9-6509-486a-bd6c-d729b706f527"/>
    <ds:schemaRef ds:uri="http://schemas.microsoft.com/office/2006/metadata/properties"/>
    <ds:schemaRef ds:uri="http://schemas.microsoft.com/office/infopath/2007/PartnerControls"/>
    <ds:schemaRef ds:uri="1bff2599-0b5e-4e1f-b3b8-e8e254cfe370"/>
    <ds:schemaRef ds:uri="d6c4a8aa-4fc2-4a00-9606-ed128ae03699"/>
  </ds:schemaRefs>
</ds:datastoreItem>
</file>

<file path=customXml/itemProps2.xml><?xml version="1.0" encoding="utf-8"?>
<ds:datastoreItem xmlns:ds="http://schemas.openxmlformats.org/officeDocument/2006/customXml" ds:itemID="{8F0075E5-5925-46DA-A346-8AC7079394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c4a8aa-4fc2-4a00-9606-ed128ae03699"/>
    <ds:schemaRef ds:uri="1bff2599-0b5e-4e1f-b3b8-e8e254cfe3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88C6F1-3586-4BEA-A14C-62E3177275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1821</TotalTime>
  <Words>1704</Words>
  <Application>Microsoft Office PowerPoint</Application>
  <PresentationFormat>On-screen Show (16:9)</PresentationFormat>
  <Paragraphs>173</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Gill Sans MT</vt:lpstr>
      <vt:lpstr>TU PP Template</vt:lpstr>
      <vt:lpstr>Recently Completed DGLVR Projects with Assistance from Trout Unlimited </vt:lpstr>
      <vt:lpstr>PowerPoint Presentation</vt:lpstr>
      <vt:lpstr>Technical Assistance Site Locations Since 2018</vt:lpstr>
      <vt:lpstr>How does TU assist with stream crossings?</vt:lpstr>
      <vt:lpstr>Example Projects From Recent Years – Twin Sluice Summer 2024 </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vt:lpstr>
      <vt:lpstr>Example Projects From Recent Years – Chase Hill, Fall 2023 </vt:lpstr>
      <vt:lpstr>Example Projects From Recent Years</vt:lpstr>
      <vt:lpstr>Example Projects From Recent Years</vt:lpstr>
      <vt:lpstr>Example Projects From Recent Years</vt:lpstr>
      <vt:lpstr>Example Projects From Recent Years</vt:lpstr>
      <vt:lpstr>Example Projects From Recent Years</vt:lpstr>
      <vt:lpstr>How does TU assist with stream/road bank stabilization?</vt:lpstr>
      <vt:lpstr>Example Projects From Recent Years</vt:lpstr>
      <vt:lpstr>Example Products from Site Evaluations </vt:lpstr>
      <vt:lpstr>Example Projects From Recent Years – Hoover Road, Summer 2024 </vt:lpstr>
      <vt:lpstr>PowerPoint Presentation</vt:lpstr>
      <vt:lpstr>Example Projects From Recent Years</vt:lpstr>
      <vt:lpstr>Example Projects From Recent Years</vt:lpstr>
      <vt:lpstr>Example Projects From Recent Years</vt:lpstr>
      <vt:lpstr>Example Projects From Recent Years</vt:lpstr>
      <vt:lpstr>Example Projects From Recent Years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Hampshire Strategic Plan</dc:title>
  <dc:creator>Keith</dc:creator>
  <cp:lastModifiedBy>Corradini, Kenneth Joseph</cp:lastModifiedBy>
  <cp:revision>12</cp:revision>
  <dcterms:created xsi:type="dcterms:W3CDTF">2021-01-20T16:12:02Z</dcterms:created>
  <dcterms:modified xsi:type="dcterms:W3CDTF">2025-02-05T19:56:45Z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0x0101000EACCB60A619E643B6AA8011141D30C2</vt:lpwstr>
  </property>
</Properties>
</file>