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9" r:id="rId5"/>
    <p:sldId id="258" r:id="rId6"/>
  </p:sldIdLst>
  <p:sldSz cx="7772400" cy="10058400"/>
  <p:notesSz cx="14782800" cy="9296400"/>
  <p:defaultTextStyle>
    <a:defPPr>
      <a:defRPr lang="en-US"/>
    </a:defPPr>
    <a:lvl1pPr algn="l" rtl="0" fontAlgn="base">
      <a:spcBef>
        <a:spcPct val="0"/>
      </a:spcBef>
      <a:spcAft>
        <a:spcPct val="0"/>
      </a:spcAft>
      <a:defRPr sz="2900" kern="1200">
        <a:solidFill>
          <a:schemeClr val="tx1"/>
        </a:solidFill>
        <a:latin typeface="Arial" charset="0"/>
        <a:ea typeface="+mn-ea"/>
        <a:cs typeface="+mn-cs"/>
      </a:defRPr>
    </a:lvl1pPr>
    <a:lvl2pPr marL="457200" algn="l" rtl="0" fontAlgn="base">
      <a:spcBef>
        <a:spcPct val="0"/>
      </a:spcBef>
      <a:spcAft>
        <a:spcPct val="0"/>
      </a:spcAft>
      <a:defRPr sz="2900" kern="1200">
        <a:solidFill>
          <a:schemeClr val="tx1"/>
        </a:solidFill>
        <a:latin typeface="Arial" charset="0"/>
        <a:ea typeface="+mn-ea"/>
        <a:cs typeface="+mn-cs"/>
      </a:defRPr>
    </a:lvl2pPr>
    <a:lvl3pPr marL="914400" algn="l" rtl="0" fontAlgn="base">
      <a:spcBef>
        <a:spcPct val="0"/>
      </a:spcBef>
      <a:spcAft>
        <a:spcPct val="0"/>
      </a:spcAft>
      <a:defRPr sz="2900" kern="1200">
        <a:solidFill>
          <a:schemeClr val="tx1"/>
        </a:solidFill>
        <a:latin typeface="Arial" charset="0"/>
        <a:ea typeface="+mn-ea"/>
        <a:cs typeface="+mn-cs"/>
      </a:defRPr>
    </a:lvl3pPr>
    <a:lvl4pPr marL="1371600" algn="l" rtl="0" fontAlgn="base">
      <a:spcBef>
        <a:spcPct val="0"/>
      </a:spcBef>
      <a:spcAft>
        <a:spcPct val="0"/>
      </a:spcAft>
      <a:defRPr sz="2900" kern="1200">
        <a:solidFill>
          <a:schemeClr val="tx1"/>
        </a:solidFill>
        <a:latin typeface="Arial" charset="0"/>
        <a:ea typeface="+mn-ea"/>
        <a:cs typeface="+mn-cs"/>
      </a:defRPr>
    </a:lvl4pPr>
    <a:lvl5pPr marL="1828800" algn="l" rtl="0" fontAlgn="base">
      <a:spcBef>
        <a:spcPct val="0"/>
      </a:spcBef>
      <a:spcAft>
        <a:spcPct val="0"/>
      </a:spcAft>
      <a:defRPr sz="2900" kern="1200">
        <a:solidFill>
          <a:schemeClr val="tx1"/>
        </a:solidFill>
        <a:latin typeface="Arial" charset="0"/>
        <a:ea typeface="+mn-ea"/>
        <a:cs typeface="+mn-cs"/>
      </a:defRPr>
    </a:lvl5pPr>
    <a:lvl6pPr marL="2286000" algn="l" defTabSz="914400" rtl="0" eaLnBrk="1" latinLnBrk="0" hangingPunct="1">
      <a:defRPr sz="2900" kern="1200">
        <a:solidFill>
          <a:schemeClr val="tx1"/>
        </a:solidFill>
        <a:latin typeface="Arial" charset="0"/>
        <a:ea typeface="+mn-ea"/>
        <a:cs typeface="+mn-cs"/>
      </a:defRPr>
    </a:lvl6pPr>
    <a:lvl7pPr marL="2743200" algn="l" defTabSz="914400" rtl="0" eaLnBrk="1" latinLnBrk="0" hangingPunct="1">
      <a:defRPr sz="2900" kern="1200">
        <a:solidFill>
          <a:schemeClr val="tx1"/>
        </a:solidFill>
        <a:latin typeface="Arial" charset="0"/>
        <a:ea typeface="+mn-ea"/>
        <a:cs typeface="+mn-cs"/>
      </a:defRPr>
    </a:lvl7pPr>
    <a:lvl8pPr marL="3200400" algn="l" defTabSz="914400" rtl="0" eaLnBrk="1" latinLnBrk="0" hangingPunct="1">
      <a:defRPr sz="2900" kern="1200">
        <a:solidFill>
          <a:schemeClr val="tx1"/>
        </a:solidFill>
        <a:latin typeface="Arial" charset="0"/>
        <a:ea typeface="+mn-ea"/>
        <a:cs typeface="+mn-cs"/>
      </a:defRPr>
    </a:lvl8pPr>
    <a:lvl9pPr marL="3657600" algn="l" defTabSz="914400" rtl="0" eaLnBrk="1" latinLnBrk="0" hangingPunct="1">
      <a:defRPr sz="29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2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E"/>
    <a:srgbClr val="FFFFCC"/>
    <a:srgbClr val="006600"/>
    <a:srgbClr val="FFFFFF"/>
    <a:srgbClr val="70A800"/>
    <a:srgbClr val="D1FF73"/>
    <a:srgbClr val="E9FFBE"/>
    <a:srgbClr val="CCCC00"/>
    <a:srgbClr val="008000"/>
    <a:srgbClr val="AAEE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45173-283F-456E-831F-7143B28355A4}" v="35" dt="2024-09-19T14:04:49.2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28" autoAdjust="0"/>
    <p:restoredTop sz="94660"/>
  </p:normalViewPr>
  <p:slideViewPr>
    <p:cSldViewPr snapToGrid="0">
      <p:cViewPr>
        <p:scale>
          <a:sx n="130" d="100"/>
          <a:sy n="130" d="100"/>
        </p:scale>
        <p:origin x="2094" y="-828"/>
      </p:cViewPr>
      <p:guideLst>
        <p:guide orient="horz" pos="192"/>
        <p:guide pos="3280"/>
      </p:guideLst>
    </p:cSldViewPr>
  </p:slideViewPr>
  <p:notesTextViewPr>
    <p:cViewPr>
      <p:scale>
        <a:sx n="50" d="100"/>
        <a:sy n="50" d="100"/>
      </p:scale>
      <p:origin x="0" y="0"/>
    </p:cViewPr>
  </p:notesTextViewPr>
  <p:notesViewPr>
    <p:cSldViewPr snapToGrid="0">
      <p:cViewPr varScale="1">
        <p:scale>
          <a:sx n="85" d="100"/>
          <a:sy n="85" d="100"/>
        </p:scale>
        <p:origin x="17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 Sherri" userId="3da26e23-9ee6-4121-a54d-151d8db9998d" providerId="ADAL" clId="{76045173-283F-456E-831F-7143B28355A4}"/>
    <pc:docChg chg="undo redo custSel addSld delSld modSld sldOrd modMainMaster modNotesMaster">
      <pc:chgData name="Law, Sherri" userId="3da26e23-9ee6-4121-a54d-151d8db9998d" providerId="ADAL" clId="{76045173-283F-456E-831F-7143B28355A4}" dt="2024-09-19T14:04:49.299" v="577" actId="164"/>
      <pc:docMkLst>
        <pc:docMk/>
      </pc:docMkLst>
      <pc:sldChg chg="addSp delSp modSp del mod modNotes">
        <pc:chgData name="Law, Sherri" userId="3da26e23-9ee6-4121-a54d-151d8db9998d" providerId="ADAL" clId="{76045173-283F-456E-831F-7143B28355A4}" dt="2024-09-18T16:35:03.787" v="139" actId="47"/>
        <pc:sldMkLst>
          <pc:docMk/>
          <pc:sldMk cId="0" sldId="256"/>
        </pc:sldMkLst>
        <pc:spChg chg="mod">
          <ac:chgData name="Law, Sherri" userId="3da26e23-9ee6-4121-a54d-151d8db9998d" providerId="ADAL" clId="{76045173-283F-456E-831F-7143B28355A4}" dt="2024-09-18T16:34:14.409" v="126" actId="1038"/>
          <ac:spMkLst>
            <pc:docMk/>
            <pc:sldMk cId="0" sldId="256"/>
            <ac:spMk id="42" creationId="{CCA5D737-1BD0-D443-201A-22378A95B5F7}"/>
          </ac:spMkLst>
        </pc:spChg>
        <pc:spChg chg="mod">
          <ac:chgData name="Law, Sherri" userId="3da26e23-9ee6-4121-a54d-151d8db9998d" providerId="ADAL" clId="{76045173-283F-456E-831F-7143B28355A4}" dt="2024-09-18T16:31:05.882" v="55"/>
          <ac:spMkLst>
            <pc:docMk/>
            <pc:sldMk cId="0" sldId="256"/>
            <ac:spMk id="45" creationId="{C42C3BE1-68CD-40EC-8CED-8DA97715D722}"/>
          </ac:spMkLst>
        </pc:spChg>
        <pc:spChg chg="mod">
          <ac:chgData name="Law, Sherri" userId="3da26e23-9ee6-4121-a54d-151d8db9998d" providerId="ADAL" clId="{76045173-283F-456E-831F-7143B28355A4}" dt="2024-09-18T16:34:14.409" v="126" actId="1038"/>
          <ac:spMkLst>
            <pc:docMk/>
            <pc:sldMk cId="0" sldId="256"/>
            <ac:spMk id="47" creationId="{ED99EC48-F8DB-6B2E-A655-C481DD6EE843}"/>
          </ac:spMkLst>
        </pc:spChg>
        <pc:spChg chg="mod">
          <ac:chgData name="Law, Sherri" userId="3da26e23-9ee6-4121-a54d-151d8db9998d" providerId="ADAL" clId="{76045173-283F-456E-831F-7143B28355A4}" dt="2024-09-18T16:34:14.409" v="126" actId="1038"/>
          <ac:spMkLst>
            <pc:docMk/>
            <pc:sldMk cId="0" sldId="256"/>
            <ac:spMk id="48" creationId="{BF885207-40CB-7C2E-DC76-C83A95189BE8}"/>
          </ac:spMkLst>
        </pc:spChg>
        <pc:spChg chg="mod">
          <ac:chgData name="Law, Sherri" userId="3da26e23-9ee6-4121-a54d-151d8db9998d" providerId="ADAL" clId="{76045173-283F-456E-831F-7143B28355A4}" dt="2024-09-18T16:34:14.409" v="126" actId="1038"/>
          <ac:spMkLst>
            <pc:docMk/>
            <pc:sldMk cId="0" sldId="256"/>
            <ac:spMk id="49" creationId="{D73C88C5-8CC5-40D6-520C-C8BFB46E6F8B}"/>
          </ac:spMkLst>
        </pc:spChg>
        <pc:spChg chg="mod">
          <ac:chgData name="Law, Sherri" userId="3da26e23-9ee6-4121-a54d-151d8db9998d" providerId="ADAL" clId="{76045173-283F-456E-831F-7143B28355A4}" dt="2024-09-18T16:34:14.409" v="126" actId="1038"/>
          <ac:spMkLst>
            <pc:docMk/>
            <pc:sldMk cId="0" sldId="256"/>
            <ac:spMk id="50" creationId="{D17B4C0B-86BD-B863-834A-9EC0013E8957}"/>
          </ac:spMkLst>
        </pc:spChg>
        <pc:spChg chg="del">
          <ac:chgData name="Law, Sherri" userId="3da26e23-9ee6-4121-a54d-151d8db9998d" providerId="ADAL" clId="{76045173-283F-456E-831F-7143B28355A4}" dt="2024-09-18T16:26:23.651" v="7" actId="478"/>
          <ac:spMkLst>
            <pc:docMk/>
            <pc:sldMk cId="0" sldId="256"/>
            <ac:spMk id="136" creationId="{C9476FE7-196E-4B3A-B65C-1DE485320D33}"/>
          </ac:spMkLst>
        </pc:spChg>
        <pc:spChg chg="del">
          <ac:chgData name="Law, Sherri" userId="3da26e23-9ee6-4121-a54d-151d8db9998d" providerId="ADAL" clId="{76045173-283F-456E-831F-7143B28355A4}" dt="2024-09-18T16:26:26.150" v="9" actId="478"/>
          <ac:spMkLst>
            <pc:docMk/>
            <pc:sldMk cId="0" sldId="256"/>
            <ac:spMk id="144" creationId="{CBBB7D21-1CAF-4CAA-8501-9A2ED55B0AB1}"/>
          </ac:spMkLst>
        </pc:spChg>
        <pc:spChg chg="del">
          <ac:chgData name="Law, Sherri" userId="3da26e23-9ee6-4121-a54d-151d8db9998d" providerId="ADAL" clId="{76045173-283F-456E-831F-7143B28355A4}" dt="2024-09-18T16:26:21.320" v="6" actId="478"/>
          <ac:spMkLst>
            <pc:docMk/>
            <pc:sldMk cId="0" sldId="256"/>
            <ac:spMk id="146" creationId="{EA3EAC34-E91E-41E7-86FB-5ED1B3C7BCCF}"/>
          </ac:spMkLst>
        </pc:spChg>
        <pc:spChg chg="add del mod">
          <ac:chgData name="Law, Sherri" userId="3da26e23-9ee6-4121-a54d-151d8db9998d" providerId="ADAL" clId="{76045173-283F-456E-831F-7143B28355A4}" dt="2024-09-18T16:31:28.488" v="61" actId="478"/>
          <ac:spMkLst>
            <pc:docMk/>
            <pc:sldMk cId="0" sldId="256"/>
            <ac:spMk id="150" creationId="{E478AD13-55C7-403F-9780-11BB8AC72BA0}"/>
          </ac:spMkLst>
        </pc:spChg>
        <pc:spChg chg="del">
          <ac:chgData name="Law, Sherri" userId="3da26e23-9ee6-4121-a54d-151d8db9998d" providerId="ADAL" clId="{76045173-283F-456E-831F-7143B28355A4}" dt="2024-09-18T16:26:18.797" v="4" actId="478"/>
          <ac:spMkLst>
            <pc:docMk/>
            <pc:sldMk cId="0" sldId="256"/>
            <ac:spMk id="155" creationId="{8428A31F-9225-442C-9C59-FD2A5B59437A}"/>
          </ac:spMkLst>
        </pc:spChg>
        <pc:spChg chg="add del">
          <ac:chgData name="Law, Sherri" userId="3da26e23-9ee6-4121-a54d-151d8db9998d" providerId="ADAL" clId="{76045173-283F-456E-831F-7143B28355A4}" dt="2024-09-18T16:31:32.539" v="64" actId="478"/>
          <ac:spMkLst>
            <pc:docMk/>
            <pc:sldMk cId="0" sldId="256"/>
            <ac:spMk id="156" creationId="{FE9DE165-B6BE-4DB8-AA4E-FB01C22C8763}"/>
          </ac:spMkLst>
        </pc:spChg>
        <pc:spChg chg="add del mod">
          <ac:chgData name="Law, Sherri" userId="3da26e23-9ee6-4121-a54d-151d8db9998d" providerId="ADAL" clId="{76045173-283F-456E-831F-7143B28355A4}" dt="2024-09-18T16:31:31.704" v="63" actId="478"/>
          <ac:spMkLst>
            <pc:docMk/>
            <pc:sldMk cId="0" sldId="256"/>
            <ac:spMk id="157" creationId="{D6A813AF-9EEB-42FC-B3A6-9F7F1C26B327}"/>
          </ac:spMkLst>
        </pc:spChg>
        <pc:spChg chg="del">
          <ac:chgData name="Law, Sherri" userId="3da26e23-9ee6-4121-a54d-151d8db9998d" providerId="ADAL" clId="{76045173-283F-456E-831F-7143B28355A4}" dt="2024-09-18T16:26:26.997" v="10" actId="478"/>
          <ac:spMkLst>
            <pc:docMk/>
            <pc:sldMk cId="0" sldId="256"/>
            <ac:spMk id="160" creationId="{01E54306-9057-4451-9625-ED22036840C9}"/>
          </ac:spMkLst>
        </pc:spChg>
        <pc:spChg chg="del">
          <ac:chgData name="Law, Sherri" userId="3da26e23-9ee6-4121-a54d-151d8db9998d" providerId="ADAL" clId="{76045173-283F-456E-831F-7143B28355A4}" dt="2024-09-18T16:26:06.019" v="2" actId="478"/>
          <ac:spMkLst>
            <pc:docMk/>
            <pc:sldMk cId="0" sldId="256"/>
            <ac:spMk id="161" creationId="{8D02ACA3-C317-4F98-A90E-EEB4C2AA5370}"/>
          </ac:spMkLst>
        </pc:spChg>
        <pc:spChg chg="del">
          <ac:chgData name="Law, Sherri" userId="3da26e23-9ee6-4121-a54d-151d8db9998d" providerId="ADAL" clId="{76045173-283F-456E-831F-7143B28355A4}" dt="2024-09-18T16:26:07.371" v="3" actId="478"/>
          <ac:spMkLst>
            <pc:docMk/>
            <pc:sldMk cId="0" sldId="256"/>
            <ac:spMk id="170" creationId="{3AC1B412-DE59-4153-96A3-E9EDFA07C1B2}"/>
          </ac:spMkLst>
        </pc:spChg>
        <pc:spChg chg="del">
          <ac:chgData name="Law, Sherri" userId="3da26e23-9ee6-4121-a54d-151d8db9998d" providerId="ADAL" clId="{76045173-283F-456E-831F-7143B28355A4}" dt="2024-09-18T16:26:20.611" v="5" actId="478"/>
          <ac:spMkLst>
            <pc:docMk/>
            <pc:sldMk cId="0" sldId="256"/>
            <ac:spMk id="172" creationId="{27EE2D5C-12D4-404D-8437-A73D1F97A8B3}"/>
          </ac:spMkLst>
        </pc:spChg>
        <pc:spChg chg="mod">
          <ac:chgData name="Law, Sherri" userId="3da26e23-9ee6-4121-a54d-151d8db9998d" providerId="ADAL" clId="{76045173-283F-456E-831F-7143B28355A4}" dt="2024-09-18T16:31:05.882" v="55"/>
          <ac:spMkLst>
            <pc:docMk/>
            <pc:sldMk cId="0" sldId="256"/>
            <ac:spMk id="185" creationId="{E4CA4118-51A3-48CE-A710-1D51F15350EB}"/>
          </ac:spMkLst>
        </pc:spChg>
        <pc:spChg chg="mod">
          <ac:chgData name="Law, Sherri" userId="3da26e23-9ee6-4121-a54d-151d8db9998d" providerId="ADAL" clId="{76045173-283F-456E-831F-7143B28355A4}" dt="2024-09-18T16:34:14.409" v="126" actId="1038"/>
          <ac:spMkLst>
            <pc:docMk/>
            <pc:sldMk cId="0" sldId="256"/>
            <ac:spMk id="258" creationId="{6D86B407-02FA-45C9-9570-0E6BC31890D4}"/>
          </ac:spMkLst>
        </pc:spChg>
        <pc:spChg chg="mod">
          <ac:chgData name="Law, Sherri" userId="3da26e23-9ee6-4121-a54d-151d8db9998d" providerId="ADAL" clId="{76045173-283F-456E-831F-7143B28355A4}" dt="2024-09-18T16:34:14.409" v="126" actId="1038"/>
          <ac:spMkLst>
            <pc:docMk/>
            <pc:sldMk cId="0" sldId="256"/>
            <ac:spMk id="259" creationId="{D34CA940-F833-46BE-ADD1-861231B4B511}"/>
          </ac:spMkLst>
        </pc:spChg>
        <pc:spChg chg="mod">
          <ac:chgData name="Law, Sherri" userId="3da26e23-9ee6-4121-a54d-151d8db9998d" providerId="ADAL" clId="{76045173-283F-456E-831F-7143B28355A4}" dt="2024-09-18T16:34:14.409" v="126" actId="1038"/>
          <ac:spMkLst>
            <pc:docMk/>
            <pc:sldMk cId="0" sldId="256"/>
            <ac:spMk id="263" creationId="{152A56B3-A8C1-4556-8388-C57D3ABCDD7E}"/>
          </ac:spMkLst>
        </pc:spChg>
        <pc:spChg chg="mod">
          <ac:chgData name="Law, Sherri" userId="3da26e23-9ee6-4121-a54d-151d8db9998d" providerId="ADAL" clId="{76045173-283F-456E-831F-7143B28355A4}" dt="2024-09-18T16:34:14.409" v="126" actId="1038"/>
          <ac:spMkLst>
            <pc:docMk/>
            <pc:sldMk cId="0" sldId="256"/>
            <ac:spMk id="264" creationId="{216E774C-8DAD-4D99-B484-253C246B07A2}"/>
          </ac:spMkLst>
        </pc:spChg>
        <pc:grpChg chg="mod">
          <ac:chgData name="Law, Sherri" userId="3da26e23-9ee6-4121-a54d-151d8db9998d" providerId="ADAL" clId="{76045173-283F-456E-831F-7143B28355A4}" dt="2024-09-18T16:34:14.409" v="126" actId="1038"/>
          <ac:grpSpMkLst>
            <pc:docMk/>
            <pc:sldMk cId="0" sldId="256"/>
            <ac:grpSpMk id="44" creationId="{446C8463-8199-4236-B184-2A51EA0A4906}"/>
          </ac:grpSpMkLst>
        </pc:grpChg>
        <pc:grpChg chg="del">
          <ac:chgData name="Law, Sherri" userId="3da26e23-9ee6-4121-a54d-151d8db9998d" providerId="ADAL" clId="{76045173-283F-456E-831F-7143B28355A4}" dt="2024-09-18T16:26:20.611" v="5" actId="478"/>
          <ac:grpSpMkLst>
            <pc:docMk/>
            <pc:sldMk cId="0" sldId="256"/>
            <ac:grpSpMk id="152" creationId="{3BF17B33-B19A-4ECA-8CA0-A0F2393B7581}"/>
          </ac:grpSpMkLst>
        </pc:grpChg>
        <pc:grpChg chg="add del mod">
          <ac:chgData name="Law, Sherri" userId="3da26e23-9ee6-4121-a54d-151d8db9998d" providerId="ADAL" clId="{76045173-283F-456E-831F-7143B28355A4}" dt="2024-09-18T16:34:14.409" v="126" actId="1038"/>
          <ac:grpSpMkLst>
            <pc:docMk/>
            <pc:sldMk cId="0" sldId="256"/>
            <ac:grpSpMk id="253" creationId="{0922962E-A023-4895-ABD2-693AF8528EC6}"/>
          </ac:grpSpMkLst>
        </pc:grpChg>
        <pc:picChg chg="mod">
          <ac:chgData name="Law, Sherri" userId="3da26e23-9ee6-4121-a54d-151d8db9998d" providerId="ADAL" clId="{76045173-283F-456E-831F-7143B28355A4}" dt="2024-09-18T16:34:14.409" v="126" actId="1038"/>
          <ac:picMkLst>
            <pc:docMk/>
            <pc:sldMk cId="0" sldId="256"/>
            <ac:picMk id="2" creationId="{F0C4B8BD-FAF7-722D-7855-DA0E946C26E2}"/>
          </ac:picMkLst>
        </pc:picChg>
        <pc:picChg chg="mod">
          <ac:chgData name="Law, Sherri" userId="3da26e23-9ee6-4121-a54d-151d8db9998d" providerId="ADAL" clId="{76045173-283F-456E-831F-7143B28355A4}" dt="2024-09-18T16:34:14.409" v="126" actId="1038"/>
          <ac:picMkLst>
            <pc:docMk/>
            <pc:sldMk cId="0" sldId="256"/>
            <ac:picMk id="3" creationId="{778548CC-47CF-6065-556E-846B3F5E2135}"/>
          </ac:picMkLst>
        </pc:picChg>
        <pc:picChg chg="mod">
          <ac:chgData name="Law, Sherri" userId="3da26e23-9ee6-4121-a54d-151d8db9998d" providerId="ADAL" clId="{76045173-283F-456E-831F-7143B28355A4}" dt="2024-09-18T16:34:14.409" v="126" actId="1038"/>
          <ac:picMkLst>
            <pc:docMk/>
            <pc:sldMk cId="0" sldId="256"/>
            <ac:picMk id="5" creationId="{B4E2E4D2-1D41-743E-FDB0-35AF39179F03}"/>
          </ac:picMkLst>
        </pc:picChg>
        <pc:picChg chg="mod">
          <ac:chgData name="Law, Sherri" userId="3da26e23-9ee6-4121-a54d-151d8db9998d" providerId="ADAL" clId="{76045173-283F-456E-831F-7143B28355A4}" dt="2024-09-18T16:34:14.409" v="126" actId="1038"/>
          <ac:picMkLst>
            <pc:docMk/>
            <pc:sldMk cId="0" sldId="256"/>
            <ac:picMk id="10" creationId="{E1306A17-EE1D-541F-5358-2D25A6F0A8E2}"/>
          </ac:picMkLst>
        </pc:picChg>
        <pc:picChg chg="mod">
          <ac:chgData name="Law, Sherri" userId="3da26e23-9ee6-4121-a54d-151d8db9998d" providerId="ADAL" clId="{76045173-283F-456E-831F-7143B28355A4}" dt="2024-09-18T16:34:14.409" v="126" actId="1038"/>
          <ac:picMkLst>
            <pc:docMk/>
            <pc:sldMk cId="0" sldId="256"/>
            <ac:picMk id="11" creationId="{8E7A9076-68BC-F776-A65A-B1086BFC3DAB}"/>
          </ac:picMkLst>
        </pc:picChg>
        <pc:picChg chg="del">
          <ac:chgData name="Law, Sherri" userId="3da26e23-9ee6-4121-a54d-151d8db9998d" providerId="ADAL" clId="{76045173-283F-456E-831F-7143B28355A4}" dt="2024-09-18T16:26:04.482" v="1" actId="478"/>
          <ac:picMkLst>
            <pc:docMk/>
            <pc:sldMk cId="0" sldId="256"/>
            <ac:picMk id="21" creationId="{220E55CC-F989-F1D7-E59F-26CCB18417BA}"/>
          </ac:picMkLst>
        </pc:picChg>
        <pc:picChg chg="del">
          <ac:chgData name="Law, Sherri" userId="3da26e23-9ee6-4121-a54d-151d8db9998d" providerId="ADAL" clId="{76045173-283F-456E-831F-7143B28355A4}" dt="2024-09-18T16:26:03.818" v="0" actId="478"/>
          <ac:picMkLst>
            <pc:docMk/>
            <pc:sldMk cId="0" sldId="256"/>
            <ac:picMk id="23" creationId="{24BC2ACE-7AED-9866-869D-411A4D21CCBC}"/>
          </ac:picMkLst>
        </pc:picChg>
        <pc:picChg chg="add del">
          <ac:chgData name="Law, Sherri" userId="3da26e23-9ee6-4121-a54d-151d8db9998d" providerId="ADAL" clId="{76045173-283F-456E-831F-7143B28355A4}" dt="2024-09-18T16:31:30.427" v="62" actId="478"/>
          <ac:picMkLst>
            <pc:docMk/>
            <pc:sldMk cId="0" sldId="256"/>
            <ac:picMk id="26" creationId="{31ED33B6-68EA-9B3E-1D95-66CE7AC8A466}"/>
          </ac:picMkLst>
        </pc:picChg>
        <pc:picChg chg="mod">
          <ac:chgData name="Law, Sherri" userId="3da26e23-9ee6-4121-a54d-151d8db9998d" providerId="ADAL" clId="{76045173-283F-456E-831F-7143B28355A4}" dt="2024-09-18T16:31:05.882" v="55"/>
          <ac:picMkLst>
            <pc:docMk/>
            <pc:sldMk cId="0" sldId="256"/>
            <ac:picMk id="46" creationId="{4DE29DF2-DC0E-4CA4-862D-823CC86A4032}"/>
          </ac:picMkLst>
        </pc:picChg>
        <pc:picChg chg="del">
          <ac:chgData name="Law, Sherri" userId="3da26e23-9ee6-4121-a54d-151d8db9998d" providerId="ADAL" clId="{76045173-283F-456E-831F-7143B28355A4}" dt="2024-09-18T16:26:20.611" v="5" actId="478"/>
          <ac:picMkLst>
            <pc:docMk/>
            <pc:sldMk cId="0" sldId="256"/>
            <ac:picMk id="147" creationId="{680E26F0-C3C3-4E91-AF6A-5A6D51C28861}"/>
          </ac:picMkLst>
        </pc:picChg>
        <pc:picChg chg="mod topLvl">
          <ac:chgData name="Law, Sherri" userId="3da26e23-9ee6-4121-a54d-151d8db9998d" providerId="ADAL" clId="{76045173-283F-456E-831F-7143B28355A4}" dt="2024-09-18T16:31:05.882" v="55"/>
          <ac:picMkLst>
            <pc:docMk/>
            <pc:sldMk cId="0" sldId="256"/>
            <ac:picMk id="254" creationId="{E09016D5-2FBD-415F-BD0D-ECE098F0951C}"/>
          </ac:picMkLst>
        </pc:picChg>
        <pc:picChg chg="mod topLvl">
          <ac:chgData name="Law, Sherri" userId="3da26e23-9ee6-4121-a54d-151d8db9998d" providerId="ADAL" clId="{76045173-283F-456E-831F-7143B28355A4}" dt="2024-09-18T16:31:05.882" v="55"/>
          <ac:picMkLst>
            <pc:docMk/>
            <pc:sldMk cId="0" sldId="256"/>
            <ac:picMk id="255" creationId="{768AEDF7-EE05-4F4D-882C-B0341A78B90C}"/>
          </ac:picMkLst>
        </pc:picChg>
        <pc:picChg chg="mod topLvl">
          <ac:chgData name="Law, Sherri" userId="3da26e23-9ee6-4121-a54d-151d8db9998d" providerId="ADAL" clId="{76045173-283F-456E-831F-7143B28355A4}" dt="2024-09-18T16:31:05.882" v="55"/>
          <ac:picMkLst>
            <pc:docMk/>
            <pc:sldMk cId="0" sldId="256"/>
            <ac:picMk id="256" creationId="{39C16A46-7441-4C51-BEE1-E6E1C6885BDB}"/>
          </ac:picMkLst>
        </pc:picChg>
        <pc:picChg chg="add del mod">
          <ac:chgData name="Law, Sherri" userId="3da26e23-9ee6-4121-a54d-151d8db9998d" providerId="ADAL" clId="{76045173-283F-456E-831F-7143B28355A4}" dt="2024-09-18T16:31:05.882" v="55"/>
          <ac:picMkLst>
            <pc:docMk/>
            <pc:sldMk cId="0" sldId="256"/>
            <ac:picMk id="257" creationId="{E5553CF0-5B54-4775-88B6-37FF679ABA5B}"/>
          </ac:picMkLst>
        </pc:picChg>
        <pc:picChg chg="mod">
          <ac:chgData name="Law, Sherri" userId="3da26e23-9ee6-4121-a54d-151d8db9998d" providerId="ADAL" clId="{76045173-283F-456E-831F-7143B28355A4}" dt="2024-09-18T16:34:14.409" v="126" actId="1038"/>
          <ac:picMkLst>
            <pc:docMk/>
            <pc:sldMk cId="0" sldId="256"/>
            <ac:picMk id="260" creationId="{93620CC5-D334-43D7-8869-48B8E346F51D}"/>
          </ac:picMkLst>
        </pc:picChg>
      </pc:sldChg>
      <pc:sldChg chg="addSp delSp modSp del mod modNotes">
        <pc:chgData name="Law, Sherri" userId="3da26e23-9ee6-4121-a54d-151d8db9998d" providerId="ADAL" clId="{76045173-283F-456E-831F-7143B28355A4}" dt="2024-09-19T13:54:21.277" v="492" actId="47"/>
        <pc:sldMkLst>
          <pc:docMk/>
          <pc:sldMk cId="0" sldId="257"/>
        </pc:sldMkLst>
        <pc:spChg chg="del mod">
          <ac:chgData name="Law, Sherri" userId="3da26e23-9ee6-4121-a54d-151d8db9998d" providerId="ADAL" clId="{76045173-283F-456E-831F-7143B28355A4}" dt="2024-09-18T16:34:46.347" v="134" actId="478"/>
          <ac:spMkLst>
            <pc:docMk/>
            <pc:sldMk cId="0" sldId="257"/>
            <ac:spMk id="3" creationId="{74D8346D-ADA1-278B-90B3-D446DE762A44}"/>
          </ac:spMkLst>
        </pc:spChg>
        <pc:spChg chg="mod">
          <ac:chgData name="Law, Sherri" userId="3da26e23-9ee6-4121-a54d-151d8db9998d" providerId="ADAL" clId="{76045173-283F-456E-831F-7143B28355A4}" dt="2024-09-19T13:33:02.589" v="222"/>
          <ac:spMkLst>
            <pc:docMk/>
            <pc:sldMk cId="0" sldId="257"/>
            <ac:spMk id="3" creationId="{D85C63A7-4C69-4D57-F9E1-9D7DEF659D73}"/>
          </ac:spMkLst>
        </pc:spChg>
        <pc:spChg chg="mod">
          <ac:chgData name="Law, Sherri" userId="3da26e23-9ee6-4121-a54d-151d8db9998d" providerId="ADAL" clId="{76045173-283F-456E-831F-7143B28355A4}" dt="2024-09-19T13:33:02.589" v="222"/>
          <ac:spMkLst>
            <pc:docMk/>
            <pc:sldMk cId="0" sldId="257"/>
            <ac:spMk id="6" creationId="{EFA684F7-C19B-5B0C-D061-C5F62BA639F4}"/>
          </ac:spMkLst>
        </pc:spChg>
        <pc:spChg chg="mod">
          <ac:chgData name="Law, Sherri" userId="3da26e23-9ee6-4121-a54d-151d8db9998d" providerId="ADAL" clId="{76045173-283F-456E-831F-7143B28355A4}" dt="2024-09-19T13:33:02.589" v="222"/>
          <ac:spMkLst>
            <pc:docMk/>
            <pc:sldMk cId="0" sldId="257"/>
            <ac:spMk id="7" creationId="{94E00A2B-58A6-515A-5CED-AD72A282465E}"/>
          </ac:spMkLst>
        </pc:spChg>
        <pc:spChg chg="mod">
          <ac:chgData name="Law, Sherri" userId="3da26e23-9ee6-4121-a54d-151d8db9998d" providerId="ADAL" clId="{76045173-283F-456E-831F-7143B28355A4}" dt="2024-09-19T13:33:02.589" v="222"/>
          <ac:spMkLst>
            <pc:docMk/>
            <pc:sldMk cId="0" sldId="257"/>
            <ac:spMk id="8" creationId="{FC5DF95D-9667-EDBF-A39C-47072F96E722}"/>
          </ac:spMkLst>
        </pc:spChg>
        <pc:spChg chg="add mod">
          <ac:chgData name="Law, Sherri" userId="3da26e23-9ee6-4121-a54d-151d8db9998d" providerId="ADAL" clId="{76045173-283F-456E-831F-7143B28355A4}" dt="2024-09-19T13:33:51.568" v="226" actId="164"/>
          <ac:spMkLst>
            <pc:docMk/>
            <pc:sldMk cId="0" sldId="257"/>
            <ac:spMk id="12" creationId="{F220D312-AA9F-6892-3C8A-D8EFEB099B7B}"/>
          </ac:spMkLst>
        </pc:spChg>
        <pc:spChg chg="add mod">
          <ac:chgData name="Law, Sherri" userId="3da26e23-9ee6-4121-a54d-151d8db9998d" providerId="ADAL" clId="{76045173-283F-456E-831F-7143B28355A4}" dt="2024-09-19T13:33:51.568" v="226" actId="164"/>
          <ac:spMkLst>
            <pc:docMk/>
            <pc:sldMk cId="0" sldId="257"/>
            <ac:spMk id="13" creationId="{E196B77A-ABF5-B13D-FE92-E685757B556E}"/>
          </ac:spMkLst>
        </pc:spChg>
        <pc:spChg chg="del mod">
          <ac:chgData name="Law, Sherri" userId="3da26e23-9ee6-4121-a54d-151d8db9998d" providerId="ADAL" clId="{76045173-283F-456E-831F-7143B28355A4}" dt="2024-09-18T16:34:36.486" v="131" actId="478"/>
          <ac:spMkLst>
            <pc:docMk/>
            <pc:sldMk cId="0" sldId="257"/>
            <ac:spMk id="13" creationId="{E933EEED-B191-7B48-C535-6286EEBC99CE}"/>
          </ac:spMkLst>
        </pc:spChg>
        <pc:spChg chg="add mod">
          <ac:chgData name="Law, Sherri" userId="3da26e23-9ee6-4121-a54d-151d8db9998d" providerId="ADAL" clId="{76045173-283F-456E-831F-7143B28355A4}" dt="2024-09-19T13:33:51.568" v="226" actId="164"/>
          <ac:spMkLst>
            <pc:docMk/>
            <pc:sldMk cId="0" sldId="257"/>
            <ac:spMk id="14" creationId="{EE07EA92-0950-D7DB-4B30-8BBB577746A6}"/>
          </ac:spMkLst>
        </pc:spChg>
        <pc:spChg chg="add mod">
          <ac:chgData name="Law, Sherri" userId="3da26e23-9ee6-4121-a54d-151d8db9998d" providerId="ADAL" clId="{76045173-283F-456E-831F-7143B28355A4}" dt="2024-09-19T13:33:51.568" v="226" actId="164"/>
          <ac:spMkLst>
            <pc:docMk/>
            <pc:sldMk cId="0" sldId="257"/>
            <ac:spMk id="15" creationId="{0123FD63-AF87-9399-0C23-C5B5648923E1}"/>
          </ac:spMkLst>
        </pc:spChg>
        <pc:spChg chg="add mod">
          <ac:chgData name="Law, Sherri" userId="3da26e23-9ee6-4121-a54d-151d8db9998d" providerId="ADAL" clId="{76045173-283F-456E-831F-7143B28355A4}" dt="2024-09-19T13:34:36.539" v="228" actId="1076"/>
          <ac:spMkLst>
            <pc:docMk/>
            <pc:sldMk cId="0" sldId="257"/>
            <ac:spMk id="17" creationId="{BD8518CD-9CF3-3FA6-1D68-5B3B6F13E196}"/>
          </ac:spMkLst>
        </pc:spChg>
        <pc:spChg chg="add mod">
          <ac:chgData name="Law, Sherri" userId="3da26e23-9ee6-4121-a54d-151d8db9998d" providerId="ADAL" clId="{76045173-283F-456E-831F-7143B28355A4}" dt="2024-09-19T13:34:36.539" v="228" actId="1076"/>
          <ac:spMkLst>
            <pc:docMk/>
            <pc:sldMk cId="0" sldId="257"/>
            <ac:spMk id="20" creationId="{E87997A6-13CE-A36B-D71C-6D8DBD0F3A77}"/>
          </ac:spMkLst>
        </pc:spChg>
        <pc:spChg chg="add mod">
          <ac:chgData name="Law, Sherri" userId="3da26e23-9ee6-4121-a54d-151d8db9998d" providerId="ADAL" clId="{76045173-283F-456E-831F-7143B28355A4}" dt="2024-09-19T13:34:36.539" v="228" actId="1076"/>
          <ac:spMkLst>
            <pc:docMk/>
            <pc:sldMk cId="0" sldId="257"/>
            <ac:spMk id="21" creationId="{317AF905-A442-E681-7EDA-CB9B8DE81BE6}"/>
          </ac:spMkLst>
        </pc:spChg>
        <pc:spChg chg="add mod">
          <ac:chgData name="Law, Sherri" userId="3da26e23-9ee6-4121-a54d-151d8db9998d" providerId="ADAL" clId="{76045173-283F-456E-831F-7143B28355A4}" dt="2024-09-19T13:34:36.539" v="228" actId="1076"/>
          <ac:spMkLst>
            <pc:docMk/>
            <pc:sldMk cId="0" sldId="257"/>
            <ac:spMk id="22" creationId="{FD495211-1FE0-5B77-E925-9873808AF0F1}"/>
          </ac:spMkLst>
        </pc:spChg>
        <pc:spChg chg="del mod">
          <ac:chgData name="Law, Sherri" userId="3da26e23-9ee6-4121-a54d-151d8db9998d" providerId="ADAL" clId="{76045173-283F-456E-831F-7143B28355A4}" dt="2024-09-18T16:34:46.347" v="134" actId="478"/>
          <ac:spMkLst>
            <pc:docMk/>
            <pc:sldMk cId="0" sldId="257"/>
            <ac:spMk id="23" creationId="{58F7F55C-FEEF-1444-0550-23CD0C16D778}"/>
          </ac:spMkLst>
        </pc:spChg>
        <pc:spChg chg="del mod">
          <ac:chgData name="Law, Sherri" userId="3da26e23-9ee6-4121-a54d-151d8db9998d" providerId="ADAL" clId="{76045173-283F-456E-831F-7143B28355A4}" dt="2024-09-18T16:34:46.347" v="134" actId="478"/>
          <ac:spMkLst>
            <pc:docMk/>
            <pc:sldMk cId="0" sldId="257"/>
            <ac:spMk id="24" creationId="{63CDB6D4-73F0-269C-ADB3-60B2BF9F496A}"/>
          </ac:spMkLst>
        </pc:spChg>
        <pc:spChg chg="del mod">
          <ac:chgData name="Law, Sherri" userId="3da26e23-9ee6-4121-a54d-151d8db9998d" providerId="ADAL" clId="{76045173-283F-456E-831F-7143B28355A4}" dt="2024-09-18T16:34:46.347" v="134" actId="478"/>
          <ac:spMkLst>
            <pc:docMk/>
            <pc:sldMk cId="0" sldId="257"/>
            <ac:spMk id="27" creationId="{8E0BC257-B84A-4AA0-A0A1-640875D5E532}"/>
          </ac:spMkLst>
        </pc:spChg>
        <pc:spChg chg="del mod">
          <ac:chgData name="Law, Sherri" userId="3da26e23-9ee6-4121-a54d-151d8db9998d" providerId="ADAL" clId="{76045173-283F-456E-831F-7143B28355A4}" dt="2024-09-18T16:34:36.486" v="131" actId="478"/>
          <ac:spMkLst>
            <pc:docMk/>
            <pc:sldMk cId="0" sldId="257"/>
            <ac:spMk id="32" creationId="{3336BAF1-DE1E-4ED7-71EA-0D546B495E49}"/>
          </ac:spMkLst>
        </pc:spChg>
        <pc:spChg chg="del mod">
          <ac:chgData name="Law, Sherri" userId="3da26e23-9ee6-4121-a54d-151d8db9998d" providerId="ADAL" clId="{76045173-283F-456E-831F-7143B28355A4}" dt="2024-09-18T16:34:36.486" v="131" actId="478"/>
          <ac:spMkLst>
            <pc:docMk/>
            <pc:sldMk cId="0" sldId="257"/>
            <ac:spMk id="35" creationId="{E36F0565-005D-B4A5-3B35-9ABBFF8CCAA9}"/>
          </ac:spMkLst>
        </pc:spChg>
        <pc:spChg chg="del mod">
          <ac:chgData name="Law, Sherri" userId="3da26e23-9ee6-4121-a54d-151d8db9998d" providerId="ADAL" clId="{76045173-283F-456E-831F-7143B28355A4}" dt="2024-09-18T16:34:34.006" v="130" actId="478"/>
          <ac:spMkLst>
            <pc:docMk/>
            <pc:sldMk cId="0" sldId="257"/>
            <ac:spMk id="36" creationId="{5F58BCC6-6931-EE62-559E-AC39D7D9F6BB}"/>
          </ac:spMkLst>
        </pc:spChg>
        <pc:spChg chg="del mod">
          <ac:chgData name="Law, Sherri" userId="3da26e23-9ee6-4121-a54d-151d8db9998d" providerId="ADAL" clId="{76045173-283F-456E-831F-7143B28355A4}" dt="2024-09-18T16:34:34.006" v="130" actId="478"/>
          <ac:spMkLst>
            <pc:docMk/>
            <pc:sldMk cId="0" sldId="257"/>
            <ac:spMk id="37" creationId="{39958D9E-8B7D-3CDE-1E6C-6D8D23568D12}"/>
          </ac:spMkLst>
        </pc:spChg>
        <pc:spChg chg="del mod">
          <ac:chgData name="Law, Sherri" userId="3da26e23-9ee6-4121-a54d-151d8db9998d" providerId="ADAL" clId="{76045173-283F-456E-831F-7143B28355A4}" dt="2024-09-18T16:34:34.006" v="130" actId="478"/>
          <ac:spMkLst>
            <pc:docMk/>
            <pc:sldMk cId="0" sldId="257"/>
            <ac:spMk id="38" creationId="{C136F3D9-20DC-3B67-E54A-B177D742636C}"/>
          </ac:spMkLst>
        </pc:spChg>
        <pc:spChg chg="del mod">
          <ac:chgData name="Law, Sherri" userId="3da26e23-9ee6-4121-a54d-151d8db9998d" providerId="ADAL" clId="{76045173-283F-456E-831F-7143B28355A4}" dt="2024-09-18T16:34:34.006" v="130" actId="478"/>
          <ac:spMkLst>
            <pc:docMk/>
            <pc:sldMk cId="0" sldId="257"/>
            <ac:spMk id="39" creationId="{47B2815F-A149-8AA2-EB32-149848397F55}"/>
          </ac:spMkLst>
        </pc:spChg>
        <pc:spChg chg="del mod">
          <ac:chgData name="Law, Sherri" userId="3da26e23-9ee6-4121-a54d-151d8db9998d" providerId="ADAL" clId="{76045173-283F-456E-831F-7143B28355A4}" dt="2024-09-18T16:34:34.006" v="130" actId="478"/>
          <ac:spMkLst>
            <pc:docMk/>
            <pc:sldMk cId="0" sldId="257"/>
            <ac:spMk id="40" creationId="{1237A11B-1F4E-7C78-B77E-FDFD18FE1625}"/>
          </ac:spMkLst>
        </pc:spChg>
        <pc:spChg chg="del mod">
          <ac:chgData name="Law, Sherri" userId="3da26e23-9ee6-4121-a54d-151d8db9998d" providerId="ADAL" clId="{76045173-283F-456E-831F-7143B28355A4}" dt="2024-09-18T16:34:34.006" v="130" actId="478"/>
          <ac:spMkLst>
            <pc:docMk/>
            <pc:sldMk cId="0" sldId="257"/>
            <ac:spMk id="41" creationId="{2F99A79C-0EBF-C8B8-701D-A0B2D4954224}"/>
          </ac:spMkLst>
        </pc:spChg>
        <pc:spChg chg="del mod">
          <ac:chgData name="Law, Sherri" userId="3da26e23-9ee6-4121-a54d-151d8db9998d" providerId="ADAL" clId="{76045173-283F-456E-831F-7143B28355A4}" dt="2024-09-18T16:34:34.006" v="130" actId="478"/>
          <ac:spMkLst>
            <pc:docMk/>
            <pc:sldMk cId="0" sldId="257"/>
            <ac:spMk id="42" creationId="{B4C46C94-7642-E4B0-471F-B22BE7FD8F08}"/>
          </ac:spMkLst>
        </pc:spChg>
        <pc:spChg chg="del mod">
          <ac:chgData name="Law, Sherri" userId="3da26e23-9ee6-4121-a54d-151d8db9998d" providerId="ADAL" clId="{76045173-283F-456E-831F-7143B28355A4}" dt="2024-09-18T16:34:34.006" v="130" actId="478"/>
          <ac:spMkLst>
            <pc:docMk/>
            <pc:sldMk cId="0" sldId="257"/>
            <ac:spMk id="43" creationId="{5409709C-E92A-F6A1-F323-86BEDD6CA97F}"/>
          </ac:spMkLst>
        </pc:spChg>
        <pc:spChg chg="del mod">
          <ac:chgData name="Law, Sherri" userId="3da26e23-9ee6-4121-a54d-151d8db9998d" providerId="ADAL" clId="{76045173-283F-456E-831F-7143B28355A4}" dt="2024-09-18T16:34:34.006" v="130" actId="478"/>
          <ac:spMkLst>
            <pc:docMk/>
            <pc:sldMk cId="0" sldId="257"/>
            <ac:spMk id="70" creationId="{6CD5E96F-C921-FCCC-386D-05823E26B891}"/>
          </ac:spMkLst>
        </pc:spChg>
        <pc:spChg chg="del mod">
          <ac:chgData name="Law, Sherri" userId="3da26e23-9ee6-4121-a54d-151d8db9998d" providerId="ADAL" clId="{76045173-283F-456E-831F-7143B28355A4}" dt="2024-09-18T16:34:36.486" v="131" actId="478"/>
          <ac:spMkLst>
            <pc:docMk/>
            <pc:sldMk cId="0" sldId="257"/>
            <ac:spMk id="72" creationId="{1E5DB2ED-EDFC-6434-6419-AD37B21DC8C8}"/>
          </ac:spMkLst>
        </pc:spChg>
        <pc:spChg chg="del mod">
          <ac:chgData name="Law, Sherri" userId="3da26e23-9ee6-4121-a54d-151d8db9998d" providerId="ADAL" clId="{76045173-283F-456E-831F-7143B28355A4}" dt="2024-09-18T16:34:36.486" v="131" actId="478"/>
          <ac:spMkLst>
            <pc:docMk/>
            <pc:sldMk cId="0" sldId="257"/>
            <ac:spMk id="75" creationId="{304339D4-9217-286D-6E40-CA0DDAA7C809}"/>
          </ac:spMkLst>
        </pc:spChg>
        <pc:spChg chg="del mod">
          <ac:chgData name="Law, Sherri" userId="3da26e23-9ee6-4121-a54d-151d8db9998d" providerId="ADAL" clId="{76045173-283F-456E-831F-7143B28355A4}" dt="2024-09-18T16:34:34.006" v="130" actId="478"/>
          <ac:spMkLst>
            <pc:docMk/>
            <pc:sldMk cId="0" sldId="257"/>
            <ac:spMk id="76" creationId="{196900DD-AA31-F971-88B0-6DFA688E5B94}"/>
          </ac:spMkLst>
        </pc:spChg>
        <pc:spChg chg="del mod">
          <ac:chgData name="Law, Sherri" userId="3da26e23-9ee6-4121-a54d-151d8db9998d" providerId="ADAL" clId="{76045173-283F-456E-831F-7143B28355A4}" dt="2024-09-18T16:34:34.006" v="130" actId="478"/>
          <ac:spMkLst>
            <pc:docMk/>
            <pc:sldMk cId="0" sldId="257"/>
            <ac:spMk id="77" creationId="{7FB86B67-C606-53DA-B1B6-FE7CD63A6AB7}"/>
          </ac:spMkLst>
        </pc:spChg>
        <pc:spChg chg="del mod">
          <ac:chgData name="Law, Sherri" userId="3da26e23-9ee6-4121-a54d-151d8db9998d" providerId="ADAL" clId="{76045173-283F-456E-831F-7143B28355A4}" dt="2024-09-18T16:34:34.006" v="130" actId="478"/>
          <ac:spMkLst>
            <pc:docMk/>
            <pc:sldMk cId="0" sldId="257"/>
            <ac:spMk id="80" creationId="{630A8FB8-D1FA-EB05-C1D2-741B9514346D}"/>
          </ac:spMkLst>
        </pc:spChg>
        <pc:spChg chg="mod">
          <ac:chgData name="Law, Sherri" userId="3da26e23-9ee6-4121-a54d-151d8db9998d" providerId="ADAL" clId="{76045173-283F-456E-831F-7143B28355A4}" dt="2024-09-19T13:36:20.821" v="233" actId="207"/>
          <ac:spMkLst>
            <pc:docMk/>
            <pc:sldMk cId="0" sldId="257"/>
            <ac:spMk id="95" creationId="{9DF7DCF0-5A74-4049-88EA-BCB15291599B}"/>
          </ac:spMkLst>
        </pc:spChg>
        <pc:spChg chg="del mod">
          <ac:chgData name="Law, Sherri" userId="3da26e23-9ee6-4121-a54d-151d8db9998d" providerId="ADAL" clId="{76045173-283F-456E-831F-7143B28355A4}" dt="2024-09-18T16:34:31.497" v="129" actId="478"/>
          <ac:spMkLst>
            <pc:docMk/>
            <pc:sldMk cId="0" sldId="257"/>
            <ac:spMk id="96" creationId="{B36D6C18-BA6A-4BCC-8936-4036EC42B907}"/>
          </ac:spMkLst>
        </pc:spChg>
        <pc:spChg chg="del mod">
          <ac:chgData name="Law, Sherri" userId="3da26e23-9ee6-4121-a54d-151d8db9998d" providerId="ADAL" clId="{76045173-283F-456E-831F-7143B28355A4}" dt="2024-09-18T16:34:44.289" v="133" actId="478"/>
          <ac:spMkLst>
            <pc:docMk/>
            <pc:sldMk cId="0" sldId="257"/>
            <ac:spMk id="97" creationId="{1BBEA3D0-D62E-4D54-BA4E-34652B685787}"/>
          </ac:spMkLst>
        </pc:spChg>
        <pc:spChg chg="del mod">
          <ac:chgData name="Law, Sherri" userId="3da26e23-9ee6-4121-a54d-151d8db9998d" providerId="ADAL" clId="{76045173-283F-456E-831F-7143B28355A4}" dt="2024-09-18T16:34:36.486" v="131" actId="478"/>
          <ac:spMkLst>
            <pc:docMk/>
            <pc:sldMk cId="0" sldId="257"/>
            <ac:spMk id="111" creationId="{ED2FB0D8-9C1A-6BFF-170E-D9229FDD3990}"/>
          </ac:spMkLst>
        </pc:spChg>
        <pc:spChg chg="del mod">
          <ac:chgData name="Law, Sherri" userId="3da26e23-9ee6-4121-a54d-151d8db9998d" providerId="ADAL" clId="{76045173-283F-456E-831F-7143B28355A4}" dt="2024-09-18T16:34:34.006" v="130" actId="478"/>
          <ac:spMkLst>
            <pc:docMk/>
            <pc:sldMk cId="0" sldId="257"/>
            <ac:spMk id="112" creationId="{EDFE2C59-99A3-B80E-B8F8-F8C88DA34134}"/>
          </ac:spMkLst>
        </pc:spChg>
        <pc:spChg chg="del mod">
          <ac:chgData name="Law, Sherri" userId="3da26e23-9ee6-4121-a54d-151d8db9998d" providerId="ADAL" clId="{76045173-283F-456E-831F-7143B28355A4}" dt="2024-09-18T16:34:34.006" v="130" actId="478"/>
          <ac:spMkLst>
            <pc:docMk/>
            <pc:sldMk cId="0" sldId="257"/>
            <ac:spMk id="113" creationId="{1FC6956D-204A-371E-CCA9-B3306344D31B}"/>
          </ac:spMkLst>
        </pc:spChg>
        <pc:spChg chg="del mod">
          <ac:chgData name="Law, Sherri" userId="3da26e23-9ee6-4121-a54d-151d8db9998d" providerId="ADAL" clId="{76045173-283F-456E-831F-7143B28355A4}" dt="2024-09-18T16:34:34.006" v="130" actId="478"/>
          <ac:spMkLst>
            <pc:docMk/>
            <pc:sldMk cId="0" sldId="257"/>
            <ac:spMk id="114" creationId="{2B844681-64C8-4A68-C8FF-84D9E741636E}"/>
          </ac:spMkLst>
        </pc:spChg>
        <pc:spChg chg="del mod">
          <ac:chgData name="Law, Sherri" userId="3da26e23-9ee6-4121-a54d-151d8db9998d" providerId="ADAL" clId="{76045173-283F-456E-831F-7143B28355A4}" dt="2024-09-18T16:34:36.486" v="131" actId="478"/>
          <ac:spMkLst>
            <pc:docMk/>
            <pc:sldMk cId="0" sldId="257"/>
            <ac:spMk id="115" creationId="{F2D32FED-AC2D-0268-7BD7-9DB78C3A613B}"/>
          </ac:spMkLst>
        </pc:spChg>
        <pc:spChg chg="del mod">
          <ac:chgData name="Law, Sherri" userId="3da26e23-9ee6-4121-a54d-151d8db9998d" providerId="ADAL" clId="{76045173-283F-456E-831F-7143B28355A4}" dt="2024-09-18T16:34:36.486" v="131" actId="478"/>
          <ac:spMkLst>
            <pc:docMk/>
            <pc:sldMk cId="0" sldId="257"/>
            <ac:spMk id="119" creationId="{649F045E-CFB1-E386-A705-80366A9B69EA}"/>
          </ac:spMkLst>
        </pc:spChg>
        <pc:spChg chg="del mod">
          <ac:chgData name="Law, Sherri" userId="3da26e23-9ee6-4121-a54d-151d8db9998d" providerId="ADAL" clId="{76045173-283F-456E-831F-7143B28355A4}" dt="2024-09-18T16:34:36.486" v="131" actId="478"/>
          <ac:spMkLst>
            <pc:docMk/>
            <pc:sldMk cId="0" sldId="257"/>
            <ac:spMk id="120" creationId="{E09EFF56-1EDC-8B9F-D4EA-C3240BEEA627}"/>
          </ac:spMkLst>
        </pc:spChg>
        <pc:spChg chg="del mod">
          <ac:chgData name="Law, Sherri" userId="3da26e23-9ee6-4121-a54d-151d8db9998d" providerId="ADAL" clId="{76045173-283F-456E-831F-7143B28355A4}" dt="2024-09-18T16:34:36.486" v="131" actId="478"/>
          <ac:spMkLst>
            <pc:docMk/>
            <pc:sldMk cId="0" sldId="257"/>
            <ac:spMk id="124" creationId="{EBDD7206-0A68-A93C-4B5A-DFF5CE431C70}"/>
          </ac:spMkLst>
        </pc:spChg>
        <pc:spChg chg="del mod">
          <ac:chgData name="Law, Sherri" userId="3da26e23-9ee6-4121-a54d-151d8db9998d" providerId="ADAL" clId="{76045173-283F-456E-831F-7143B28355A4}" dt="2024-09-18T16:34:34.006" v="130" actId="478"/>
          <ac:spMkLst>
            <pc:docMk/>
            <pc:sldMk cId="0" sldId="257"/>
            <ac:spMk id="125" creationId="{7AE408CA-AC38-72C6-0209-C83F24268728}"/>
          </ac:spMkLst>
        </pc:spChg>
        <pc:spChg chg="del mod">
          <ac:chgData name="Law, Sherri" userId="3da26e23-9ee6-4121-a54d-151d8db9998d" providerId="ADAL" clId="{76045173-283F-456E-831F-7143B28355A4}" dt="2024-09-18T16:34:34.006" v="130" actId="478"/>
          <ac:spMkLst>
            <pc:docMk/>
            <pc:sldMk cId="0" sldId="257"/>
            <ac:spMk id="126" creationId="{F82930EB-F8A6-1D55-1C3E-BEDF7B2F0E20}"/>
          </ac:spMkLst>
        </pc:spChg>
        <pc:spChg chg="del mod">
          <ac:chgData name="Law, Sherri" userId="3da26e23-9ee6-4121-a54d-151d8db9998d" providerId="ADAL" clId="{76045173-283F-456E-831F-7143B28355A4}" dt="2024-09-18T16:34:34.006" v="130" actId="478"/>
          <ac:spMkLst>
            <pc:docMk/>
            <pc:sldMk cId="0" sldId="257"/>
            <ac:spMk id="127" creationId="{26769D61-1020-7480-51C5-8BC55407C22D}"/>
          </ac:spMkLst>
        </pc:spChg>
        <pc:spChg chg="del mod">
          <ac:chgData name="Law, Sherri" userId="3da26e23-9ee6-4121-a54d-151d8db9998d" providerId="ADAL" clId="{76045173-283F-456E-831F-7143B28355A4}" dt="2024-09-18T16:34:36.486" v="131" actId="478"/>
          <ac:spMkLst>
            <pc:docMk/>
            <pc:sldMk cId="0" sldId="257"/>
            <ac:spMk id="1024" creationId="{12A6A9EE-0EAF-929B-A068-4473335CB4E0}"/>
          </ac:spMkLst>
        </pc:spChg>
        <pc:grpChg chg="add mod">
          <ac:chgData name="Law, Sherri" userId="3da26e23-9ee6-4121-a54d-151d8db9998d" providerId="ADAL" clId="{76045173-283F-456E-831F-7143B28355A4}" dt="2024-09-19T13:39:46.150" v="245" actId="1076"/>
          <ac:grpSpMkLst>
            <pc:docMk/>
            <pc:sldMk cId="0" sldId="257"/>
            <ac:grpSpMk id="2" creationId="{D751FBCC-5BE9-1464-F8A9-82A826FBF7C8}"/>
          </ac:grpSpMkLst>
        </pc:grpChg>
        <pc:grpChg chg="add mod">
          <ac:chgData name="Law, Sherri" userId="3da26e23-9ee6-4121-a54d-151d8db9998d" providerId="ADAL" clId="{76045173-283F-456E-831F-7143B28355A4}" dt="2024-09-19T13:33:51.568" v="226" actId="164"/>
          <ac:grpSpMkLst>
            <pc:docMk/>
            <pc:sldMk cId="0" sldId="257"/>
            <ac:grpSpMk id="16" creationId="{0747A6F6-654D-2506-0140-78EBDE40F7EA}"/>
          </ac:grpSpMkLst>
        </pc:grpChg>
        <pc:picChg chg="del mod">
          <ac:chgData name="Law, Sherri" userId="3da26e23-9ee6-4121-a54d-151d8db9998d" providerId="ADAL" clId="{76045173-283F-456E-831F-7143B28355A4}" dt="2024-09-18T16:34:46.347" v="134" actId="478"/>
          <ac:picMkLst>
            <pc:docMk/>
            <pc:sldMk cId="0" sldId="257"/>
            <ac:picMk id="2" creationId="{56B6A2A0-D43E-DC49-8C36-1C3866917FE0}"/>
          </ac:picMkLst>
        </pc:picChg>
        <pc:picChg chg="mod">
          <ac:chgData name="Law, Sherri" userId="3da26e23-9ee6-4121-a54d-151d8db9998d" providerId="ADAL" clId="{76045173-283F-456E-831F-7143B28355A4}" dt="2024-09-19T13:33:02.589" v="222"/>
          <ac:picMkLst>
            <pc:docMk/>
            <pc:sldMk cId="0" sldId="257"/>
            <ac:picMk id="4" creationId="{200A3AE7-7366-4931-FB18-07989F0C09AE}"/>
          </ac:picMkLst>
        </pc:picChg>
        <pc:picChg chg="mod">
          <ac:chgData name="Law, Sherri" userId="3da26e23-9ee6-4121-a54d-151d8db9998d" providerId="ADAL" clId="{76045173-283F-456E-831F-7143B28355A4}" dt="2024-09-19T13:33:02.589" v="222"/>
          <ac:picMkLst>
            <pc:docMk/>
            <pc:sldMk cId="0" sldId="257"/>
            <ac:picMk id="5" creationId="{A8B6F65A-A683-5306-66CA-132F5A306714}"/>
          </ac:picMkLst>
        </pc:picChg>
        <pc:picChg chg="del mod">
          <ac:chgData name="Law, Sherri" userId="3da26e23-9ee6-4121-a54d-151d8db9998d" providerId="ADAL" clId="{76045173-283F-456E-831F-7143B28355A4}" dt="2024-09-18T16:34:46.347" v="134" actId="478"/>
          <ac:picMkLst>
            <pc:docMk/>
            <pc:sldMk cId="0" sldId="257"/>
            <ac:picMk id="9" creationId="{B82F1576-3CFF-7755-A1D8-1410BC6DB273}"/>
          </ac:picMkLst>
        </pc:picChg>
        <pc:picChg chg="add del mod">
          <ac:chgData name="Law, Sherri" userId="3da26e23-9ee6-4121-a54d-151d8db9998d" providerId="ADAL" clId="{76045173-283F-456E-831F-7143B28355A4}" dt="2024-09-19T13:33:41.370" v="224" actId="478"/>
          <ac:picMkLst>
            <pc:docMk/>
            <pc:sldMk cId="0" sldId="257"/>
            <ac:picMk id="9" creationId="{E637D7D4-67A9-8D9E-34F8-D7E984794892}"/>
          </ac:picMkLst>
        </pc:picChg>
        <pc:picChg chg="add mod">
          <ac:chgData name="Law, Sherri" userId="3da26e23-9ee6-4121-a54d-151d8db9998d" providerId="ADAL" clId="{76045173-283F-456E-831F-7143B28355A4}" dt="2024-09-19T13:33:51.568" v="226" actId="164"/>
          <ac:picMkLst>
            <pc:docMk/>
            <pc:sldMk cId="0" sldId="257"/>
            <ac:picMk id="10" creationId="{782C3B44-7C71-446D-5C7A-BEF0A8CF47B4}"/>
          </ac:picMkLst>
        </pc:picChg>
        <pc:picChg chg="add mod">
          <ac:chgData name="Law, Sherri" userId="3da26e23-9ee6-4121-a54d-151d8db9998d" providerId="ADAL" clId="{76045173-283F-456E-831F-7143B28355A4}" dt="2024-09-19T13:33:51.568" v="226" actId="164"/>
          <ac:picMkLst>
            <pc:docMk/>
            <pc:sldMk cId="0" sldId="257"/>
            <ac:picMk id="11" creationId="{92B2B927-0EEB-EACE-700D-84DE0C0D0150}"/>
          </ac:picMkLst>
        </pc:picChg>
        <pc:picChg chg="del mod">
          <ac:chgData name="Law, Sherri" userId="3da26e23-9ee6-4121-a54d-151d8db9998d" providerId="ADAL" clId="{76045173-283F-456E-831F-7143B28355A4}" dt="2024-09-18T16:34:46.347" v="134" actId="478"/>
          <ac:picMkLst>
            <pc:docMk/>
            <pc:sldMk cId="0" sldId="257"/>
            <ac:picMk id="14" creationId="{EDDE6960-6F17-5D02-4C1A-EC0A13806481}"/>
          </ac:picMkLst>
        </pc:picChg>
        <pc:picChg chg="add mod">
          <ac:chgData name="Law, Sherri" userId="3da26e23-9ee6-4121-a54d-151d8db9998d" providerId="ADAL" clId="{76045173-283F-456E-831F-7143B28355A4}" dt="2024-09-19T13:34:36.539" v="228" actId="1076"/>
          <ac:picMkLst>
            <pc:docMk/>
            <pc:sldMk cId="0" sldId="257"/>
            <ac:picMk id="18" creationId="{AA86ED7C-1670-375B-7E6A-5F0ED4BA5CA0}"/>
          </ac:picMkLst>
        </pc:picChg>
        <pc:picChg chg="add mod">
          <ac:chgData name="Law, Sherri" userId="3da26e23-9ee6-4121-a54d-151d8db9998d" providerId="ADAL" clId="{76045173-283F-456E-831F-7143B28355A4}" dt="2024-09-19T13:34:36.539" v="228" actId="1076"/>
          <ac:picMkLst>
            <pc:docMk/>
            <pc:sldMk cId="0" sldId="257"/>
            <ac:picMk id="19" creationId="{729FFED4-3681-8DB9-AC84-C2DB8982EB1B}"/>
          </ac:picMkLst>
        </pc:picChg>
        <pc:picChg chg="del mod">
          <ac:chgData name="Law, Sherri" userId="3da26e23-9ee6-4121-a54d-151d8db9998d" providerId="ADAL" clId="{76045173-283F-456E-831F-7143B28355A4}" dt="2024-09-18T16:34:36.486" v="131" actId="478"/>
          <ac:picMkLst>
            <pc:docMk/>
            <pc:sldMk cId="0" sldId="257"/>
            <ac:picMk id="34" creationId="{FF3B416B-C797-3253-F52D-D99C482A6391}"/>
          </ac:picMkLst>
        </pc:picChg>
        <pc:picChg chg="del mod">
          <ac:chgData name="Law, Sherri" userId="3da26e23-9ee6-4121-a54d-151d8db9998d" providerId="ADAL" clId="{76045173-283F-456E-831F-7143B28355A4}" dt="2024-09-18T16:34:28.649" v="128" actId="478"/>
          <ac:picMkLst>
            <pc:docMk/>
            <pc:sldMk cId="0" sldId="257"/>
            <ac:picMk id="62" creationId="{AB9915E0-0131-438F-8535-BEFDA01D0F31}"/>
          </ac:picMkLst>
        </pc:picChg>
        <pc:picChg chg="del mod">
          <ac:chgData name="Law, Sherri" userId="3da26e23-9ee6-4121-a54d-151d8db9998d" providerId="ADAL" clId="{76045173-283F-456E-831F-7143B28355A4}" dt="2024-09-18T16:34:36.486" v="131" actId="478"/>
          <ac:picMkLst>
            <pc:docMk/>
            <pc:sldMk cId="0" sldId="257"/>
            <ac:picMk id="74" creationId="{483F6B78-9FBD-C858-AB02-78C0AD1151D0}"/>
          </ac:picMkLst>
        </pc:picChg>
        <pc:picChg chg="del mod">
          <ac:chgData name="Law, Sherri" userId="3da26e23-9ee6-4121-a54d-151d8db9998d" providerId="ADAL" clId="{76045173-283F-456E-831F-7143B28355A4}" dt="2024-09-18T16:34:34.006" v="130" actId="478"/>
          <ac:picMkLst>
            <pc:docMk/>
            <pc:sldMk cId="0" sldId="257"/>
            <ac:picMk id="85" creationId="{0C330623-BE81-A635-5190-5400361B1A05}"/>
          </ac:picMkLst>
        </pc:picChg>
        <pc:picChg chg="del mod">
          <ac:chgData name="Law, Sherri" userId="3da26e23-9ee6-4121-a54d-151d8db9998d" providerId="ADAL" clId="{76045173-283F-456E-831F-7143B28355A4}" dt="2024-09-18T16:34:34.006" v="130" actId="478"/>
          <ac:picMkLst>
            <pc:docMk/>
            <pc:sldMk cId="0" sldId="257"/>
            <ac:picMk id="89" creationId="{38CF0415-F7A5-F0C1-569F-CC3A006E2842}"/>
          </ac:picMkLst>
        </pc:picChg>
        <pc:picChg chg="del mod">
          <ac:chgData name="Law, Sherri" userId="3da26e23-9ee6-4121-a54d-151d8db9998d" providerId="ADAL" clId="{76045173-283F-456E-831F-7143B28355A4}" dt="2024-09-18T16:34:36.486" v="131" actId="478"/>
          <ac:picMkLst>
            <pc:docMk/>
            <pc:sldMk cId="0" sldId="257"/>
            <ac:picMk id="91" creationId="{D4AF2034-8701-D416-DC0C-DA1D3A6A2A72}"/>
          </ac:picMkLst>
        </pc:picChg>
        <pc:picChg chg="del mod">
          <ac:chgData name="Law, Sherri" userId="3da26e23-9ee6-4121-a54d-151d8db9998d" providerId="ADAL" clId="{76045173-283F-456E-831F-7143B28355A4}" dt="2024-09-18T16:34:36.486" v="131" actId="478"/>
          <ac:picMkLst>
            <pc:docMk/>
            <pc:sldMk cId="0" sldId="257"/>
            <ac:picMk id="99" creationId="{A66A8478-266A-C647-595D-FF9F2CFF560D}"/>
          </ac:picMkLst>
        </pc:picChg>
        <pc:picChg chg="del mod">
          <ac:chgData name="Law, Sherri" userId="3da26e23-9ee6-4121-a54d-151d8db9998d" providerId="ADAL" clId="{76045173-283F-456E-831F-7143B28355A4}" dt="2024-09-18T16:34:36.486" v="131" actId="478"/>
          <ac:picMkLst>
            <pc:docMk/>
            <pc:sldMk cId="0" sldId="257"/>
            <ac:picMk id="100" creationId="{49CC9061-0802-5A33-05AD-2FEFF389F761}"/>
          </ac:picMkLst>
        </pc:picChg>
        <pc:picChg chg="del mod">
          <ac:chgData name="Law, Sherri" userId="3da26e23-9ee6-4121-a54d-151d8db9998d" providerId="ADAL" clId="{76045173-283F-456E-831F-7143B28355A4}" dt="2024-09-18T16:34:36.486" v="131" actId="478"/>
          <ac:picMkLst>
            <pc:docMk/>
            <pc:sldMk cId="0" sldId="257"/>
            <ac:picMk id="101" creationId="{DD1E840E-1FA6-E104-5548-982012C507AA}"/>
          </ac:picMkLst>
        </pc:picChg>
        <pc:picChg chg="del mod">
          <ac:chgData name="Law, Sherri" userId="3da26e23-9ee6-4121-a54d-151d8db9998d" providerId="ADAL" clId="{76045173-283F-456E-831F-7143B28355A4}" dt="2024-09-18T16:34:34.006" v="130" actId="478"/>
          <ac:picMkLst>
            <pc:docMk/>
            <pc:sldMk cId="0" sldId="257"/>
            <ac:picMk id="102" creationId="{3B4E4CAF-4E64-90EE-F60E-B79C727421D6}"/>
          </ac:picMkLst>
        </pc:picChg>
        <pc:picChg chg="del mod">
          <ac:chgData name="Law, Sherri" userId="3da26e23-9ee6-4121-a54d-151d8db9998d" providerId="ADAL" clId="{76045173-283F-456E-831F-7143B28355A4}" dt="2024-09-18T16:34:34.006" v="130" actId="478"/>
          <ac:picMkLst>
            <pc:docMk/>
            <pc:sldMk cId="0" sldId="257"/>
            <ac:picMk id="103" creationId="{F5898803-A807-34EB-178E-35AAED915188}"/>
          </ac:picMkLst>
        </pc:picChg>
        <pc:picChg chg="del mod">
          <ac:chgData name="Law, Sherri" userId="3da26e23-9ee6-4121-a54d-151d8db9998d" providerId="ADAL" clId="{76045173-283F-456E-831F-7143B28355A4}" dt="2024-09-18T16:34:34.006" v="130" actId="478"/>
          <ac:picMkLst>
            <pc:docMk/>
            <pc:sldMk cId="0" sldId="257"/>
            <ac:picMk id="104" creationId="{8100AD93-0711-3B4F-5172-A60FD4EA49F2}"/>
          </ac:picMkLst>
        </pc:picChg>
        <pc:picChg chg="del mod">
          <ac:chgData name="Law, Sherri" userId="3da26e23-9ee6-4121-a54d-151d8db9998d" providerId="ADAL" clId="{76045173-283F-456E-831F-7143B28355A4}" dt="2024-09-18T16:34:34.006" v="130" actId="478"/>
          <ac:picMkLst>
            <pc:docMk/>
            <pc:sldMk cId="0" sldId="257"/>
            <ac:picMk id="105" creationId="{D93A1D94-3BC8-48FC-2A27-C553381A1E87}"/>
          </ac:picMkLst>
        </pc:picChg>
        <pc:picChg chg="del mod">
          <ac:chgData name="Law, Sherri" userId="3da26e23-9ee6-4121-a54d-151d8db9998d" providerId="ADAL" clId="{76045173-283F-456E-831F-7143B28355A4}" dt="2024-09-18T16:34:34.006" v="130" actId="478"/>
          <ac:picMkLst>
            <pc:docMk/>
            <pc:sldMk cId="0" sldId="257"/>
            <ac:picMk id="106" creationId="{67475B45-A595-6C70-79B0-E25ED96FBFA5}"/>
          </ac:picMkLst>
        </pc:picChg>
        <pc:picChg chg="del mod">
          <ac:chgData name="Law, Sherri" userId="3da26e23-9ee6-4121-a54d-151d8db9998d" providerId="ADAL" clId="{76045173-283F-456E-831F-7143B28355A4}" dt="2024-09-18T16:34:34.006" v="130" actId="478"/>
          <ac:picMkLst>
            <pc:docMk/>
            <pc:sldMk cId="0" sldId="257"/>
            <ac:picMk id="107" creationId="{D3A55E85-BB2A-4D8F-67A3-A66944829C98}"/>
          </ac:picMkLst>
        </pc:picChg>
        <pc:picChg chg="del mod">
          <ac:chgData name="Law, Sherri" userId="3da26e23-9ee6-4121-a54d-151d8db9998d" providerId="ADAL" clId="{76045173-283F-456E-831F-7143B28355A4}" dt="2024-09-18T16:34:34.006" v="130" actId="478"/>
          <ac:picMkLst>
            <pc:docMk/>
            <pc:sldMk cId="0" sldId="257"/>
            <ac:picMk id="108" creationId="{31E40D71-6943-5BD2-E3A2-FBF0DAEE24C9}"/>
          </ac:picMkLst>
        </pc:picChg>
        <pc:picChg chg="del mod">
          <ac:chgData name="Law, Sherri" userId="3da26e23-9ee6-4121-a54d-151d8db9998d" providerId="ADAL" clId="{76045173-283F-456E-831F-7143B28355A4}" dt="2024-09-18T16:34:34.006" v="130" actId="478"/>
          <ac:picMkLst>
            <pc:docMk/>
            <pc:sldMk cId="0" sldId="257"/>
            <ac:picMk id="109" creationId="{7983DB17-5085-0E44-75A3-800AABC79119}"/>
          </ac:picMkLst>
        </pc:picChg>
        <pc:picChg chg="del mod">
          <ac:chgData name="Law, Sherri" userId="3da26e23-9ee6-4121-a54d-151d8db9998d" providerId="ADAL" clId="{76045173-283F-456E-831F-7143B28355A4}" dt="2024-09-18T16:34:34.006" v="130" actId="478"/>
          <ac:picMkLst>
            <pc:docMk/>
            <pc:sldMk cId="0" sldId="257"/>
            <ac:picMk id="110" creationId="{5EC98B49-BFA2-B44D-A232-BB1DEC50D544}"/>
          </ac:picMkLst>
        </pc:picChg>
        <pc:picChg chg="del mod">
          <ac:chgData name="Law, Sherri" userId="3da26e23-9ee6-4121-a54d-151d8db9998d" providerId="ADAL" clId="{76045173-283F-456E-831F-7143B28355A4}" dt="2024-09-18T16:34:36.486" v="131" actId="478"/>
          <ac:picMkLst>
            <pc:docMk/>
            <pc:sldMk cId="0" sldId="257"/>
            <ac:picMk id="1026" creationId="{65DFFFAF-C46A-9FFF-FC27-E484A7372ED3}"/>
          </ac:picMkLst>
        </pc:picChg>
        <pc:cxnChg chg="del mod">
          <ac:chgData name="Law, Sherri" userId="3da26e23-9ee6-4121-a54d-151d8db9998d" providerId="ADAL" clId="{76045173-283F-456E-831F-7143B28355A4}" dt="2024-09-18T16:34:34.006" v="130" actId="478"/>
          <ac:cxnSpMkLst>
            <pc:docMk/>
            <pc:sldMk cId="0" sldId="257"/>
            <ac:cxnSpMk id="56" creationId="{87237FF2-02E8-E4D3-D9B7-53376C935F61}"/>
          </ac:cxnSpMkLst>
        </pc:cxnChg>
        <pc:cxnChg chg="del mod">
          <ac:chgData name="Law, Sherri" userId="3da26e23-9ee6-4121-a54d-151d8db9998d" providerId="ADAL" clId="{76045173-283F-456E-831F-7143B28355A4}" dt="2024-09-18T16:34:34.006" v="130" actId="478"/>
          <ac:cxnSpMkLst>
            <pc:docMk/>
            <pc:sldMk cId="0" sldId="257"/>
            <ac:cxnSpMk id="59" creationId="{80CA93C8-D946-657E-4CCD-DC2158E32E9F}"/>
          </ac:cxnSpMkLst>
        </pc:cxnChg>
        <pc:cxnChg chg="del mod">
          <ac:chgData name="Law, Sherri" userId="3da26e23-9ee6-4121-a54d-151d8db9998d" providerId="ADAL" clId="{76045173-283F-456E-831F-7143B28355A4}" dt="2024-09-18T16:34:34.006" v="130" actId="478"/>
          <ac:cxnSpMkLst>
            <pc:docMk/>
            <pc:sldMk cId="0" sldId="257"/>
            <ac:cxnSpMk id="65" creationId="{9F0DBB36-04FD-6106-4362-FC7CCF08EB8F}"/>
          </ac:cxnSpMkLst>
        </pc:cxnChg>
        <pc:cxnChg chg="del mod">
          <ac:chgData name="Law, Sherri" userId="3da26e23-9ee6-4121-a54d-151d8db9998d" providerId="ADAL" clId="{76045173-283F-456E-831F-7143B28355A4}" dt="2024-09-18T16:34:34.006" v="130" actId="478"/>
          <ac:cxnSpMkLst>
            <pc:docMk/>
            <pc:sldMk cId="0" sldId="257"/>
            <ac:cxnSpMk id="67" creationId="{D7D8D799-4257-92F2-8FBD-A527F2F12248}"/>
          </ac:cxnSpMkLst>
        </pc:cxnChg>
      </pc:sldChg>
      <pc:sldChg chg="addSp delSp modSp add mod">
        <pc:chgData name="Law, Sherri" userId="3da26e23-9ee6-4121-a54d-151d8db9998d" providerId="ADAL" clId="{76045173-283F-456E-831F-7143B28355A4}" dt="2024-09-19T13:59:57.631" v="526" actId="1076"/>
        <pc:sldMkLst>
          <pc:docMk/>
          <pc:sldMk cId="3926087070" sldId="258"/>
        </pc:sldMkLst>
        <pc:spChg chg="add mod">
          <ac:chgData name="Law, Sherri" userId="3da26e23-9ee6-4121-a54d-151d8db9998d" providerId="ADAL" clId="{76045173-283F-456E-831F-7143B28355A4}" dt="2024-09-19T13:59:46.057" v="523" actId="1076"/>
          <ac:spMkLst>
            <pc:docMk/>
            <pc:sldMk cId="3926087070" sldId="258"/>
            <ac:spMk id="7" creationId="{DBF4FD4B-0D49-B59D-2A42-B7D956255279}"/>
          </ac:spMkLst>
        </pc:spChg>
        <pc:spChg chg="add del mod">
          <ac:chgData name="Law, Sherri" userId="3da26e23-9ee6-4121-a54d-151d8db9998d" providerId="ADAL" clId="{76045173-283F-456E-831F-7143B28355A4}" dt="2024-09-19T13:59:26.344" v="516" actId="478"/>
          <ac:spMkLst>
            <pc:docMk/>
            <pc:sldMk cId="3926087070" sldId="258"/>
            <ac:spMk id="8" creationId="{E48E718C-395F-29F3-E982-D3E96EEA6DA6}"/>
          </ac:spMkLst>
        </pc:spChg>
        <pc:spChg chg="add mod">
          <ac:chgData name="Law, Sherri" userId="3da26e23-9ee6-4121-a54d-151d8db9998d" providerId="ADAL" clId="{76045173-283F-456E-831F-7143B28355A4}" dt="2024-09-18T16:35:23.402" v="150" actId="1076"/>
          <ac:spMkLst>
            <pc:docMk/>
            <pc:sldMk cId="3926087070" sldId="258"/>
            <ac:spMk id="10" creationId="{9BFD6CF6-1940-F4A0-FE69-CEF5B437093C}"/>
          </ac:spMkLst>
        </pc:spChg>
        <pc:spChg chg="add mod">
          <ac:chgData name="Law, Sherri" userId="3da26e23-9ee6-4121-a54d-151d8db9998d" providerId="ADAL" clId="{76045173-283F-456E-831F-7143B28355A4}" dt="2024-09-19T13:59:49.910" v="524" actId="1076"/>
          <ac:spMkLst>
            <pc:docMk/>
            <pc:sldMk cId="3926087070" sldId="258"/>
            <ac:spMk id="11" creationId="{1FE1D413-DAB3-3AA6-EC00-8C7360012D2E}"/>
          </ac:spMkLst>
        </pc:spChg>
        <pc:spChg chg="mod">
          <ac:chgData name="Law, Sherri" userId="3da26e23-9ee6-4121-a54d-151d8db9998d" providerId="ADAL" clId="{76045173-283F-456E-831F-7143B28355A4}" dt="2024-09-18T16:35:00.873" v="138"/>
          <ac:spMkLst>
            <pc:docMk/>
            <pc:sldMk cId="3926087070" sldId="258"/>
            <ac:spMk id="13" creationId="{41E1FCA7-CE05-CD1E-B45F-0DEBAA5B0B24}"/>
          </ac:spMkLst>
        </pc:spChg>
        <pc:spChg chg="add mod">
          <ac:chgData name="Law, Sherri" userId="3da26e23-9ee6-4121-a54d-151d8db9998d" providerId="ADAL" clId="{76045173-283F-456E-831F-7143B28355A4}" dt="2024-09-18T16:35:00.873" v="138"/>
          <ac:spMkLst>
            <pc:docMk/>
            <pc:sldMk cId="3926087070" sldId="258"/>
            <ac:spMk id="17" creationId="{C3E67B14-FDC1-05C3-EDB6-314F2134A72B}"/>
          </ac:spMkLst>
        </pc:spChg>
        <pc:spChg chg="add mod">
          <ac:chgData name="Law, Sherri" userId="3da26e23-9ee6-4121-a54d-151d8db9998d" providerId="ADAL" clId="{76045173-283F-456E-831F-7143B28355A4}" dt="2024-09-18T16:35:00.873" v="138"/>
          <ac:spMkLst>
            <pc:docMk/>
            <pc:sldMk cId="3926087070" sldId="258"/>
            <ac:spMk id="18" creationId="{0293FEB8-F2A4-E918-A801-5C24046CE690}"/>
          </ac:spMkLst>
        </pc:spChg>
        <pc:spChg chg="add mod">
          <ac:chgData name="Law, Sherri" userId="3da26e23-9ee6-4121-a54d-151d8db9998d" providerId="ADAL" clId="{76045173-283F-456E-831F-7143B28355A4}" dt="2024-09-18T16:35:00.873" v="138"/>
          <ac:spMkLst>
            <pc:docMk/>
            <pc:sldMk cId="3926087070" sldId="258"/>
            <ac:spMk id="19" creationId="{D9B88662-5DBD-148A-0C77-D3FC064FE222}"/>
          </ac:spMkLst>
        </pc:spChg>
        <pc:spChg chg="add mod">
          <ac:chgData name="Law, Sherri" userId="3da26e23-9ee6-4121-a54d-151d8db9998d" providerId="ADAL" clId="{76045173-283F-456E-831F-7143B28355A4}" dt="2024-09-18T16:35:00.873" v="138"/>
          <ac:spMkLst>
            <pc:docMk/>
            <pc:sldMk cId="3926087070" sldId="258"/>
            <ac:spMk id="20" creationId="{66BC1D8E-12C4-36A6-65B6-C48E7A055FCE}"/>
          </ac:spMkLst>
        </pc:spChg>
        <pc:spChg chg="add mod">
          <ac:chgData name="Law, Sherri" userId="3da26e23-9ee6-4121-a54d-151d8db9998d" providerId="ADAL" clId="{76045173-283F-456E-831F-7143B28355A4}" dt="2024-09-18T16:35:00.873" v="138"/>
          <ac:spMkLst>
            <pc:docMk/>
            <pc:sldMk cId="3926087070" sldId="258"/>
            <ac:spMk id="21" creationId="{CA6B60C5-2A24-7984-C486-A938A9ABBFF5}"/>
          </ac:spMkLst>
        </pc:spChg>
        <pc:spChg chg="add mod">
          <ac:chgData name="Law, Sherri" userId="3da26e23-9ee6-4121-a54d-151d8db9998d" providerId="ADAL" clId="{76045173-283F-456E-831F-7143B28355A4}" dt="2024-09-19T13:59:57.631" v="526" actId="1076"/>
          <ac:spMkLst>
            <pc:docMk/>
            <pc:sldMk cId="3926087070" sldId="258"/>
            <ac:spMk id="25" creationId="{96FF56F6-EB65-712A-A230-19B97C30DCF1}"/>
          </ac:spMkLst>
        </pc:spChg>
        <pc:spChg chg="del mod">
          <ac:chgData name="Law, Sherri" userId="3da26e23-9ee6-4121-a54d-151d8db9998d" providerId="ADAL" clId="{76045173-283F-456E-831F-7143B28355A4}" dt="2024-09-18T16:34:55.087" v="137" actId="478"/>
          <ac:spMkLst>
            <pc:docMk/>
            <pc:sldMk cId="3926087070" sldId="258"/>
            <ac:spMk id="95" creationId="{9DF7DCF0-5A74-4049-88EA-BCB15291599B}"/>
          </ac:spMkLst>
        </pc:spChg>
        <pc:grpChg chg="add mod">
          <ac:chgData name="Law, Sherri" userId="3da26e23-9ee6-4121-a54d-151d8db9998d" providerId="ADAL" clId="{76045173-283F-456E-831F-7143B28355A4}" dt="2024-09-18T16:35:00.873" v="138"/>
          <ac:grpSpMkLst>
            <pc:docMk/>
            <pc:sldMk cId="3926087070" sldId="258"/>
            <ac:grpSpMk id="2" creationId="{42F3DC0A-DC4D-21E6-C39E-05FAAE3F184A}"/>
          </ac:grpSpMkLst>
        </pc:grpChg>
        <pc:grpChg chg="add mod">
          <ac:chgData name="Law, Sherri" userId="3da26e23-9ee6-4121-a54d-151d8db9998d" providerId="ADAL" clId="{76045173-283F-456E-831F-7143B28355A4}" dt="2024-09-19T13:59:40.704" v="520" actId="1076"/>
          <ac:grpSpMkLst>
            <pc:docMk/>
            <pc:sldMk cId="3926087070" sldId="258"/>
            <ac:grpSpMk id="12" creationId="{E5C706A1-8E52-D803-4C4A-62F57EAF858D}"/>
          </ac:grpSpMkLst>
        </pc:grpChg>
        <pc:picChg chg="mod">
          <ac:chgData name="Law, Sherri" userId="3da26e23-9ee6-4121-a54d-151d8db9998d" providerId="ADAL" clId="{76045173-283F-456E-831F-7143B28355A4}" dt="2024-09-18T16:35:00.873" v="138"/>
          <ac:picMkLst>
            <pc:docMk/>
            <pc:sldMk cId="3926087070" sldId="258"/>
            <ac:picMk id="3" creationId="{97F9D25C-6A48-CA4C-8319-EB8D7F7328F0}"/>
          </ac:picMkLst>
        </pc:picChg>
        <pc:picChg chg="mod">
          <ac:chgData name="Law, Sherri" userId="3da26e23-9ee6-4121-a54d-151d8db9998d" providerId="ADAL" clId="{76045173-283F-456E-831F-7143B28355A4}" dt="2024-09-18T16:35:00.873" v="138"/>
          <ac:picMkLst>
            <pc:docMk/>
            <pc:sldMk cId="3926087070" sldId="258"/>
            <ac:picMk id="4" creationId="{06B737C7-E1FD-6477-3DBB-E812CC1B3A98}"/>
          </ac:picMkLst>
        </pc:picChg>
        <pc:picChg chg="mod">
          <ac:chgData name="Law, Sherri" userId="3da26e23-9ee6-4121-a54d-151d8db9998d" providerId="ADAL" clId="{76045173-283F-456E-831F-7143B28355A4}" dt="2024-09-18T16:35:00.873" v="138"/>
          <ac:picMkLst>
            <pc:docMk/>
            <pc:sldMk cId="3926087070" sldId="258"/>
            <ac:picMk id="5" creationId="{B065CCDB-80D5-A868-6E0F-93713714BC85}"/>
          </ac:picMkLst>
        </pc:picChg>
        <pc:picChg chg="mod">
          <ac:chgData name="Law, Sherri" userId="3da26e23-9ee6-4121-a54d-151d8db9998d" providerId="ADAL" clId="{76045173-283F-456E-831F-7143B28355A4}" dt="2024-09-18T16:35:00.873" v="138"/>
          <ac:picMkLst>
            <pc:docMk/>
            <pc:sldMk cId="3926087070" sldId="258"/>
            <ac:picMk id="6" creationId="{2E059144-86A5-763D-592C-E2BDA67F3E83}"/>
          </ac:picMkLst>
        </pc:picChg>
        <pc:picChg chg="add mod">
          <ac:chgData name="Law, Sherri" userId="3da26e23-9ee6-4121-a54d-151d8db9998d" providerId="ADAL" clId="{76045173-283F-456E-831F-7143B28355A4}" dt="2024-09-19T13:59:37.876" v="519" actId="1076"/>
          <ac:picMkLst>
            <pc:docMk/>
            <pc:sldMk cId="3926087070" sldId="258"/>
            <ac:picMk id="9" creationId="{3E8ADD60-F5DF-5FFA-5513-0D9D8CFE235F}"/>
          </ac:picMkLst>
        </pc:picChg>
        <pc:picChg chg="mod">
          <ac:chgData name="Law, Sherri" userId="3da26e23-9ee6-4121-a54d-151d8db9998d" providerId="ADAL" clId="{76045173-283F-456E-831F-7143B28355A4}" dt="2024-09-18T16:35:00.873" v="138"/>
          <ac:picMkLst>
            <pc:docMk/>
            <pc:sldMk cId="3926087070" sldId="258"/>
            <ac:picMk id="14" creationId="{3D7229B7-4FEC-0FF5-38AB-E37BE09AFB0C}"/>
          </ac:picMkLst>
        </pc:picChg>
        <pc:picChg chg="add mod">
          <ac:chgData name="Law, Sherri" userId="3da26e23-9ee6-4121-a54d-151d8db9998d" providerId="ADAL" clId="{76045173-283F-456E-831F-7143B28355A4}" dt="2024-09-18T16:35:00.873" v="138"/>
          <ac:picMkLst>
            <pc:docMk/>
            <pc:sldMk cId="3926087070" sldId="258"/>
            <ac:picMk id="15" creationId="{4024D301-8E83-0ABD-CAF0-26A2F8AC6150}"/>
          </ac:picMkLst>
        </pc:picChg>
        <pc:picChg chg="add mod">
          <ac:chgData name="Law, Sherri" userId="3da26e23-9ee6-4121-a54d-151d8db9998d" providerId="ADAL" clId="{76045173-283F-456E-831F-7143B28355A4}" dt="2024-09-18T16:35:00.873" v="138"/>
          <ac:picMkLst>
            <pc:docMk/>
            <pc:sldMk cId="3926087070" sldId="258"/>
            <ac:picMk id="16" creationId="{B4996602-381A-F19C-744C-C0C97BC59885}"/>
          </ac:picMkLst>
        </pc:picChg>
        <pc:picChg chg="add mod">
          <ac:chgData name="Law, Sherri" userId="3da26e23-9ee6-4121-a54d-151d8db9998d" providerId="ADAL" clId="{76045173-283F-456E-831F-7143B28355A4}" dt="2024-09-18T16:35:00.873" v="138"/>
          <ac:picMkLst>
            <pc:docMk/>
            <pc:sldMk cId="3926087070" sldId="258"/>
            <ac:picMk id="22" creationId="{D326C121-75E1-53E8-9F54-FF2F14F62A1F}"/>
          </ac:picMkLst>
        </pc:picChg>
        <pc:picChg chg="add mod">
          <ac:chgData name="Law, Sherri" userId="3da26e23-9ee6-4121-a54d-151d8db9998d" providerId="ADAL" clId="{76045173-283F-456E-831F-7143B28355A4}" dt="2024-09-18T16:35:00.873" v="138"/>
          <ac:picMkLst>
            <pc:docMk/>
            <pc:sldMk cId="3926087070" sldId="258"/>
            <ac:picMk id="23" creationId="{6173A48D-F893-B13C-9792-D8AC60A49857}"/>
          </ac:picMkLst>
        </pc:picChg>
        <pc:picChg chg="add mod">
          <ac:chgData name="Law, Sherri" userId="3da26e23-9ee6-4121-a54d-151d8db9998d" providerId="ADAL" clId="{76045173-283F-456E-831F-7143B28355A4}" dt="2024-09-18T16:35:00.873" v="138"/>
          <ac:picMkLst>
            <pc:docMk/>
            <pc:sldMk cId="3926087070" sldId="258"/>
            <ac:picMk id="24" creationId="{7F3F5F88-CC4E-4856-9942-9D2225E27979}"/>
          </ac:picMkLst>
        </pc:picChg>
      </pc:sldChg>
      <pc:sldChg chg="add del">
        <pc:chgData name="Law, Sherri" userId="3da26e23-9ee6-4121-a54d-151d8db9998d" providerId="ADAL" clId="{76045173-283F-456E-831F-7143B28355A4}" dt="2024-09-18T16:34:11.290" v="124" actId="2890"/>
        <pc:sldMkLst>
          <pc:docMk/>
          <pc:sldMk cId="4235302185" sldId="258"/>
        </pc:sldMkLst>
      </pc:sldChg>
      <pc:sldChg chg="addSp delSp modSp add mod ord">
        <pc:chgData name="Law, Sherri" userId="3da26e23-9ee6-4121-a54d-151d8db9998d" providerId="ADAL" clId="{76045173-283F-456E-831F-7143B28355A4}" dt="2024-09-19T14:04:49.299" v="577" actId="164"/>
        <pc:sldMkLst>
          <pc:docMk/>
          <pc:sldMk cId="854898498" sldId="259"/>
        </pc:sldMkLst>
        <pc:spChg chg="mod ord topLvl">
          <ac:chgData name="Law, Sherri" userId="3da26e23-9ee6-4121-a54d-151d8db9998d" providerId="ADAL" clId="{76045173-283F-456E-831F-7143B28355A4}" dt="2024-09-19T13:43:06.723" v="305" actId="164"/>
          <ac:spMkLst>
            <pc:docMk/>
            <pc:sldMk cId="854898498" sldId="259"/>
            <ac:spMk id="3" creationId="{D85C63A7-4C69-4D57-F9E1-9D7DEF659D73}"/>
          </ac:spMkLst>
        </pc:spChg>
        <pc:spChg chg="mod topLvl">
          <ac:chgData name="Law, Sherri" userId="3da26e23-9ee6-4121-a54d-151d8db9998d" providerId="ADAL" clId="{76045173-283F-456E-831F-7143B28355A4}" dt="2024-09-19T13:58:44.058" v="515" actId="14100"/>
          <ac:spMkLst>
            <pc:docMk/>
            <pc:sldMk cId="854898498" sldId="259"/>
            <ac:spMk id="6" creationId="{EFA684F7-C19B-5B0C-D061-C5F62BA639F4}"/>
          </ac:spMkLst>
        </pc:spChg>
        <pc:spChg chg="mod topLvl">
          <ac:chgData name="Law, Sherri" userId="3da26e23-9ee6-4121-a54d-151d8db9998d" providerId="ADAL" clId="{76045173-283F-456E-831F-7143B28355A4}" dt="2024-09-19T13:43:03.182" v="302" actId="164"/>
          <ac:spMkLst>
            <pc:docMk/>
            <pc:sldMk cId="854898498" sldId="259"/>
            <ac:spMk id="7" creationId="{94E00A2B-58A6-515A-5CED-AD72A282465E}"/>
          </ac:spMkLst>
        </pc:spChg>
        <pc:spChg chg="mod topLvl">
          <ac:chgData name="Law, Sherri" userId="3da26e23-9ee6-4121-a54d-151d8db9998d" providerId="ADAL" clId="{76045173-283F-456E-831F-7143B28355A4}" dt="2024-09-19T13:43:03.182" v="302" actId="164"/>
          <ac:spMkLst>
            <pc:docMk/>
            <pc:sldMk cId="854898498" sldId="259"/>
            <ac:spMk id="8" creationId="{FC5DF95D-9667-EDBF-A39C-47072F96E722}"/>
          </ac:spMkLst>
        </pc:spChg>
        <pc:spChg chg="mod topLvl">
          <ac:chgData name="Law, Sherri" userId="3da26e23-9ee6-4121-a54d-151d8db9998d" providerId="ADAL" clId="{76045173-283F-456E-831F-7143B28355A4}" dt="2024-09-19T13:58:43.779" v="514" actId="14100"/>
          <ac:spMkLst>
            <pc:docMk/>
            <pc:sldMk cId="854898498" sldId="259"/>
            <ac:spMk id="12" creationId="{F220D312-AA9F-6892-3C8A-D8EFEB099B7B}"/>
          </ac:spMkLst>
        </pc:spChg>
        <pc:spChg chg="mod topLvl">
          <ac:chgData name="Law, Sherri" userId="3da26e23-9ee6-4121-a54d-151d8db9998d" providerId="ADAL" clId="{76045173-283F-456E-831F-7143B28355A4}" dt="2024-09-19T13:43:48.154" v="314" actId="164"/>
          <ac:spMkLst>
            <pc:docMk/>
            <pc:sldMk cId="854898498" sldId="259"/>
            <ac:spMk id="13" creationId="{E196B77A-ABF5-B13D-FE92-E685757B556E}"/>
          </ac:spMkLst>
        </pc:spChg>
        <pc:spChg chg="mod topLvl">
          <ac:chgData name="Law, Sherri" userId="3da26e23-9ee6-4121-a54d-151d8db9998d" providerId="ADAL" clId="{76045173-283F-456E-831F-7143B28355A4}" dt="2024-09-19T13:43:48.154" v="314" actId="164"/>
          <ac:spMkLst>
            <pc:docMk/>
            <pc:sldMk cId="854898498" sldId="259"/>
            <ac:spMk id="14" creationId="{EE07EA92-0950-D7DB-4B30-8BBB577746A6}"/>
          </ac:spMkLst>
        </pc:spChg>
        <pc:spChg chg="mod topLvl">
          <ac:chgData name="Law, Sherri" userId="3da26e23-9ee6-4121-a54d-151d8db9998d" providerId="ADAL" clId="{76045173-283F-456E-831F-7143B28355A4}" dt="2024-09-19T13:49:14.584" v="384" actId="14100"/>
          <ac:spMkLst>
            <pc:docMk/>
            <pc:sldMk cId="854898498" sldId="259"/>
            <ac:spMk id="15" creationId="{0123FD63-AF87-9399-0C23-C5B5648923E1}"/>
          </ac:spMkLst>
        </pc:spChg>
        <pc:spChg chg="mod">
          <ac:chgData name="Law, Sherri" userId="3da26e23-9ee6-4121-a54d-151d8db9998d" providerId="ADAL" clId="{76045173-283F-456E-831F-7143B28355A4}" dt="2024-09-19T13:44:42.523" v="330" actId="164"/>
          <ac:spMkLst>
            <pc:docMk/>
            <pc:sldMk cId="854898498" sldId="259"/>
            <ac:spMk id="17" creationId="{BD8518CD-9CF3-3FA6-1D68-5B3B6F13E196}"/>
          </ac:spMkLst>
        </pc:spChg>
        <pc:spChg chg="mod">
          <ac:chgData name="Law, Sherri" userId="3da26e23-9ee6-4121-a54d-151d8db9998d" providerId="ADAL" clId="{76045173-283F-456E-831F-7143B28355A4}" dt="2024-09-19T13:58:43.416" v="513" actId="14100"/>
          <ac:spMkLst>
            <pc:docMk/>
            <pc:sldMk cId="854898498" sldId="259"/>
            <ac:spMk id="20" creationId="{E87997A6-13CE-A36B-D71C-6D8DBD0F3A77}"/>
          </ac:spMkLst>
        </pc:spChg>
        <pc:spChg chg="mod">
          <ac:chgData name="Law, Sherri" userId="3da26e23-9ee6-4121-a54d-151d8db9998d" providerId="ADAL" clId="{76045173-283F-456E-831F-7143B28355A4}" dt="2024-09-19T13:44:42.523" v="330" actId="164"/>
          <ac:spMkLst>
            <pc:docMk/>
            <pc:sldMk cId="854898498" sldId="259"/>
            <ac:spMk id="21" creationId="{317AF905-A442-E681-7EDA-CB9B8DE81BE6}"/>
          </ac:spMkLst>
        </pc:spChg>
        <pc:spChg chg="mod">
          <ac:chgData name="Law, Sherri" userId="3da26e23-9ee6-4121-a54d-151d8db9998d" providerId="ADAL" clId="{76045173-283F-456E-831F-7143B28355A4}" dt="2024-09-19T13:44:42.523" v="330" actId="164"/>
          <ac:spMkLst>
            <pc:docMk/>
            <pc:sldMk cId="854898498" sldId="259"/>
            <ac:spMk id="22" creationId="{FD495211-1FE0-5B77-E925-9873808AF0F1}"/>
          </ac:spMkLst>
        </pc:spChg>
        <pc:spChg chg="add mod">
          <ac:chgData name="Law, Sherri" userId="3da26e23-9ee6-4121-a54d-151d8db9998d" providerId="ADAL" clId="{76045173-283F-456E-831F-7143B28355A4}" dt="2024-09-19T13:53:54.791" v="487" actId="164"/>
          <ac:spMkLst>
            <pc:docMk/>
            <pc:sldMk cId="854898498" sldId="259"/>
            <ac:spMk id="27" creationId="{EFD41042-2EF7-B9BC-5A8D-D57CF1D7E05B}"/>
          </ac:spMkLst>
        </pc:spChg>
        <pc:spChg chg="add mod">
          <ac:chgData name="Law, Sherri" userId="3da26e23-9ee6-4121-a54d-151d8db9998d" providerId="ADAL" clId="{76045173-283F-456E-831F-7143B28355A4}" dt="2024-09-19T13:58:43.019" v="512" actId="14100"/>
          <ac:spMkLst>
            <pc:docMk/>
            <pc:sldMk cId="854898498" sldId="259"/>
            <ac:spMk id="28" creationId="{DBE385F9-A605-AC97-1BA9-A86EF6F6845E}"/>
          </ac:spMkLst>
        </pc:spChg>
        <pc:spChg chg="add del mod">
          <ac:chgData name="Law, Sherri" userId="3da26e23-9ee6-4121-a54d-151d8db9998d" providerId="ADAL" clId="{76045173-283F-456E-831F-7143B28355A4}" dt="2024-09-19T13:53:41.565" v="486" actId="478"/>
          <ac:spMkLst>
            <pc:docMk/>
            <pc:sldMk cId="854898498" sldId="259"/>
            <ac:spMk id="31" creationId="{C8F09CFA-7033-164F-FD58-122D35D837B4}"/>
          </ac:spMkLst>
        </pc:spChg>
        <pc:spChg chg="add mod">
          <ac:chgData name="Law, Sherri" userId="3da26e23-9ee6-4121-a54d-151d8db9998d" providerId="ADAL" clId="{76045173-283F-456E-831F-7143B28355A4}" dt="2024-09-19T13:53:54.791" v="487" actId="164"/>
          <ac:spMkLst>
            <pc:docMk/>
            <pc:sldMk cId="854898498" sldId="259"/>
            <ac:spMk id="64" creationId="{3FAE12DF-3A8F-89BA-6C61-C1F3C325DDDE}"/>
          </ac:spMkLst>
        </pc:spChg>
        <pc:spChg chg="add mod">
          <ac:chgData name="Law, Sherri" userId="3da26e23-9ee6-4121-a54d-151d8db9998d" providerId="ADAL" clId="{76045173-283F-456E-831F-7143B28355A4}" dt="2024-09-19T13:53:54.791" v="487" actId="164"/>
          <ac:spMkLst>
            <pc:docMk/>
            <pc:sldMk cId="854898498" sldId="259"/>
            <ac:spMk id="65" creationId="{24B88F86-72E6-D6B7-DE47-7E8B284FB7B9}"/>
          </ac:spMkLst>
        </pc:spChg>
        <pc:spChg chg="add mod">
          <ac:chgData name="Law, Sherri" userId="3da26e23-9ee6-4121-a54d-151d8db9998d" providerId="ADAL" clId="{76045173-283F-456E-831F-7143B28355A4}" dt="2024-09-19T13:53:54.791" v="487" actId="164"/>
          <ac:spMkLst>
            <pc:docMk/>
            <pc:sldMk cId="854898498" sldId="259"/>
            <ac:spMk id="69" creationId="{3FA0A084-A436-A97E-F861-A1699A07602F}"/>
          </ac:spMkLst>
        </pc:spChg>
        <pc:spChg chg="mod">
          <ac:chgData name="Law, Sherri" userId="3da26e23-9ee6-4121-a54d-151d8db9998d" providerId="ADAL" clId="{76045173-283F-456E-831F-7143B28355A4}" dt="2024-09-19T13:55:46.584" v="497" actId="1038"/>
          <ac:spMkLst>
            <pc:docMk/>
            <pc:sldMk cId="854898498" sldId="259"/>
            <ac:spMk id="95" creationId="{9DF7DCF0-5A74-4049-88EA-BCB15291599B}"/>
          </ac:spMkLst>
        </pc:spChg>
        <pc:grpChg chg="add del mod">
          <ac:chgData name="Law, Sherri" userId="3da26e23-9ee6-4121-a54d-151d8db9998d" providerId="ADAL" clId="{76045173-283F-456E-831F-7143B28355A4}" dt="2024-09-19T13:41:42.944" v="279" actId="165"/>
          <ac:grpSpMkLst>
            <pc:docMk/>
            <pc:sldMk cId="854898498" sldId="259"/>
            <ac:grpSpMk id="2" creationId="{D751FBCC-5BE9-1464-F8A9-82A826FBF7C8}"/>
          </ac:grpSpMkLst>
        </pc:grpChg>
        <pc:grpChg chg="add mod">
          <ac:chgData name="Law, Sherri" userId="3da26e23-9ee6-4121-a54d-151d8db9998d" providerId="ADAL" clId="{76045173-283F-456E-831F-7143B28355A4}" dt="2024-09-19T13:43:06.723" v="305" actId="164"/>
          <ac:grpSpMkLst>
            <pc:docMk/>
            <pc:sldMk cId="854898498" sldId="259"/>
            <ac:grpSpMk id="9" creationId="{CC4B9804-CF5C-AB2D-6953-DADBB8607AB5}"/>
          </ac:grpSpMkLst>
        </pc:grpChg>
        <pc:grpChg chg="del mod">
          <ac:chgData name="Law, Sherri" userId="3da26e23-9ee6-4121-a54d-151d8db9998d" providerId="ADAL" clId="{76045173-283F-456E-831F-7143B28355A4}" dt="2024-09-19T13:42:39.558" v="298" actId="165"/>
          <ac:grpSpMkLst>
            <pc:docMk/>
            <pc:sldMk cId="854898498" sldId="259"/>
            <ac:grpSpMk id="16" creationId="{0747A6F6-654D-2506-0140-78EBDE40F7EA}"/>
          </ac:grpSpMkLst>
        </pc:grpChg>
        <pc:grpChg chg="add mod">
          <ac:chgData name="Law, Sherri" userId="3da26e23-9ee6-4121-a54d-151d8db9998d" providerId="ADAL" clId="{76045173-283F-456E-831F-7143B28355A4}" dt="2024-09-19T14:04:49.299" v="577" actId="164"/>
          <ac:grpSpMkLst>
            <pc:docMk/>
            <pc:sldMk cId="854898498" sldId="259"/>
            <ac:grpSpMk id="16" creationId="{0C2D1A5F-A277-F99F-2D62-DA878DE4511F}"/>
          </ac:grpSpMkLst>
        </pc:grpChg>
        <pc:grpChg chg="add mod">
          <ac:chgData name="Law, Sherri" userId="3da26e23-9ee6-4121-a54d-151d8db9998d" providerId="ADAL" clId="{76045173-283F-456E-831F-7143B28355A4}" dt="2024-09-19T13:53:54.791" v="487" actId="164"/>
          <ac:grpSpMkLst>
            <pc:docMk/>
            <pc:sldMk cId="854898498" sldId="259"/>
            <ac:grpSpMk id="23" creationId="{8549809A-A330-F1D7-B699-76994DA6FF05}"/>
          </ac:grpSpMkLst>
        </pc:grpChg>
        <pc:grpChg chg="add mod">
          <ac:chgData name="Law, Sherri" userId="3da26e23-9ee6-4121-a54d-151d8db9998d" providerId="ADAL" clId="{76045173-283F-456E-831F-7143B28355A4}" dt="2024-09-19T13:43:52.879" v="317" actId="164"/>
          <ac:grpSpMkLst>
            <pc:docMk/>
            <pc:sldMk cId="854898498" sldId="259"/>
            <ac:grpSpMk id="24" creationId="{7B483F68-B5EE-C05D-ED54-7FC4324D0A45}"/>
          </ac:grpSpMkLst>
        </pc:grpChg>
        <pc:grpChg chg="add mod">
          <ac:chgData name="Law, Sherri" userId="3da26e23-9ee6-4121-a54d-151d8db9998d" providerId="ADAL" clId="{76045173-283F-456E-831F-7143B28355A4}" dt="2024-09-19T13:53:54.791" v="487" actId="164"/>
          <ac:grpSpMkLst>
            <pc:docMk/>
            <pc:sldMk cId="854898498" sldId="259"/>
            <ac:grpSpMk id="25" creationId="{E2A6F58B-7FE3-BD0E-D3E9-C6CF1F5A6470}"/>
          </ac:grpSpMkLst>
        </pc:grpChg>
        <pc:grpChg chg="add mod">
          <ac:chgData name="Law, Sherri" userId="3da26e23-9ee6-4121-a54d-151d8db9998d" providerId="ADAL" clId="{76045173-283F-456E-831F-7143B28355A4}" dt="2024-09-19T13:53:54.791" v="487" actId="164"/>
          <ac:grpSpMkLst>
            <pc:docMk/>
            <pc:sldMk cId="854898498" sldId="259"/>
            <ac:grpSpMk id="26" creationId="{278316ED-CB1A-B580-512A-DEEAF202AAA2}"/>
          </ac:grpSpMkLst>
        </pc:grpChg>
        <pc:grpChg chg="add mod">
          <ac:chgData name="Law, Sherri" userId="3da26e23-9ee6-4121-a54d-151d8db9998d" providerId="ADAL" clId="{76045173-283F-456E-831F-7143B28355A4}" dt="2024-09-19T14:04:49.299" v="577" actId="164"/>
          <ac:grpSpMkLst>
            <pc:docMk/>
            <pc:sldMk cId="854898498" sldId="259"/>
            <ac:grpSpMk id="71" creationId="{77F98049-5F1A-7EDF-0779-2E51C8D3D016}"/>
          </ac:grpSpMkLst>
        </pc:grpChg>
        <pc:picChg chg="mod topLvl modCrop">
          <ac:chgData name="Law, Sherri" userId="3da26e23-9ee6-4121-a54d-151d8db9998d" providerId="ADAL" clId="{76045173-283F-456E-831F-7143B28355A4}" dt="2024-09-19T13:49:48.711" v="404" actId="732"/>
          <ac:picMkLst>
            <pc:docMk/>
            <pc:sldMk cId="854898498" sldId="259"/>
            <ac:picMk id="4" creationId="{200A3AE7-7366-4931-FB18-07989F0C09AE}"/>
          </ac:picMkLst>
        </pc:picChg>
        <pc:picChg chg="mod topLvl modCrop">
          <ac:chgData name="Law, Sherri" userId="3da26e23-9ee6-4121-a54d-151d8db9998d" providerId="ADAL" clId="{76045173-283F-456E-831F-7143B28355A4}" dt="2024-09-19T13:49:23.470" v="393" actId="1037"/>
          <ac:picMkLst>
            <pc:docMk/>
            <pc:sldMk cId="854898498" sldId="259"/>
            <ac:picMk id="5" creationId="{A8B6F65A-A683-5306-66CA-132F5A306714}"/>
          </ac:picMkLst>
        </pc:picChg>
        <pc:picChg chg="mod topLvl modCrop">
          <ac:chgData name="Law, Sherri" userId="3da26e23-9ee6-4121-a54d-151d8db9998d" providerId="ADAL" clId="{76045173-283F-456E-831F-7143B28355A4}" dt="2024-09-19T13:49:16.084" v="385" actId="1035"/>
          <ac:picMkLst>
            <pc:docMk/>
            <pc:sldMk cId="854898498" sldId="259"/>
            <ac:picMk id="10" creationId="{782C3B44-7C71-446D-5C7A-BEF0A8CF47B4}"/>
          </ac:picMkLst>
        </pc:picChg>
        <pc:picChg chg="mod topLvl modCrop">
          <ac:chgData name="Law, Sherri" userId="3da26e23-9ee6-4121-a54d-151d8db9998d" providerId="ADAL" clId="{76045173-283F-456E-831F-7143B28355A4}" dt="2024-09-19T13:48:50.943" v="376" actId="1076"/>
          <ac:picMkLst>
            <pc:docMk/>
            <pc:sldMk cId="854898498" sldId="259"/>
            <ac:picMk id="11" creationId="{92B2B927-0EEB-EACE-700D-84DE0C0D0150}"/>
          </ac:picMkLst>
        </pc:picChg>
        <pc:picChg chg="mod">
          <ac:chgData name="Law, Sherri" userId="3da26e23-9ee6-4121-a54d-151d8db9998d" providerId="ADAL" clId="{76045173-283F-456E-831F-7143B28355A4}" dt="2024-09-19T13:44:42.523" v="330" actId="164"/>
          <ac:picMkLst>
            <pc:docMk/>
            <pc:sldMk cId="854898498" sldId="259"/>
            <ac:picMk id="18" creationId="{AA86ED7C-1670-375B-7E6A-5F0ED4BA5CA0}"/>
          </ac:picMkLst>
        </pc:picChg>
        <pc:picChg chg="mod">
          <ac:chgData name="Law, Sherri" userId="3da26e23-9ee6-4121-a54d-151d8db9998d" providerId="ADAL" clId="{76045173-283F-456E-831F-7143B28355A4}" dt="2024-09-19T13:50:16.665" v="423" actId="1076"/>
          <ac:picMkLst>
            <pc:docMk/>
            <pc:sldMk cId="854898498" sldId="259"/>
            <ac:picMk id="19" creationId="{729FFED4-3681-8DB9-AC84-C2DB8982EB1B}"/>
          </ac:picMkLst>
        </pc:picChg>
        <pc:picChg chg="add mod">
          <ac:chgData name="Law, Sherri" userId="3da26e23-9ee6-4121-a54d-151d8db9998d" providerId="ADAL" clId="{76045173-283F-456E-831F-7143B28355A4}" dt="2024-09-19T13:53:54.791" v="487" actId="164"/>
          <ac:picMkLst>
            <pc:docMk/>
            <pc:sldMk cId="854898498" sldId="259"/>
            <ac:picMk id="29" creationId="{7613C548-41CA-0D7C-D43A-390B0BE5587D}"/>
          </ac:picMkLst>
        </pc:picChg>
        <pc:picChg chg="add mod">
          <ac:chgData name="Law, Sherri" userId="3da26e23-9ee6-4121-a54d-151d8db9998d" providerId="ADAL" clId="{76045173-283F-456E-831F-7143B28355A4}" dt="2024-09-19T13:53:54.791" v="487" actId="164"/>
          <ac:picMkLst>
            <pc:docMk/>
            <pc:sldMk cId="854898498" sldId="259"/>
            <ac:picMk id="30" creationId="{D8A5D6C1-8641-A875-2AC0-C56FB7AEC03E}"/>
          </ac:picMkLst>
        </pc:picChg>
        <pc:picChg chg="add mod ord">
          <ac:chgData name="Law, Sherri" userId="3da26e23-9ee6-4121-a54d-151d8db9998d" providerId="ADAL" clId="{76045173-283F-456E-831F-7143B28355A4}" dt="2024-09-19T13:54:06.085" v="491" actId="14100"/>
          <ac:picMkLst>
            <pc:docMk/>
            <pc:sldMk cId="854898498" sldId="259"/>
            <ac:picMk id="70" creationId="{B67B9F73-F8A5-AB04-3FE9-75DF7427E9D5}"/>
          </ac:picMkLst>
        </pc:picChg>
        <pc:cxnChg chg="add mod">
          <ac:chgData name="Law, Sherri" userId="3da26e23-9ee6-4121-a54d-151d8db9998d" providerId="ADAL" clId="{76045173-283F-456E-831F-7143B28355A4}" dt="2024-09-19T14:04:49.299" v="577" actId="164"/>
          <ac:cxnSpMkLst>
            <pc:docMk/>
            <pc:sldMk cId="854898498" sldId="259"/>
            <ac:cxnSpMk id="2" creationId="{AF26FECC-0AE8-E1B0-D0F8-0BB44B9CDFC2}"/>
          </ac:cxnSpMkLst>
        </pc:cxnChg>
        <pc:cxnChg chg="add mod">
          <ac:chgData name="Law, Sherri" userId="3da26e23-9ee6-4121-a54d-151d8db9998d" providerId="ADAL" clId="{76045173-283F-456E-831F-7143B28355A4}" dt="2024-09-19T13:58:42.627" v="511" actId="1076"/>
          <ac:cxnSpMkLst>
            <pc:docMk/>
            <pc:sldMk cId="854898498" sldId="259"/>
            <ac:cxnSpMk id="67" creationId="{2D285555-FC71-4216-D65D-4CB8977B63D1}"/>
          </ac:cxnSpMkLst>
        </pc:cxnChg>
      </pc:sldChg>
      <pc:sldMasterChg chg="modSp modSldLayout">
        <pc:chgData name="Law, Sherri" userId="3da26e23-9ee6-4121-a54d-151d8db9998d" providerId="ADAL" clId="{76045173-283F-456E-831F-7143B28355A4}" dt="2024-09-18T16:31:05.882" v="55"/>
        <pc:sldMasterMkLst>
          <pc:docMk/>
          <pc:sldMasterMk cId="0" sldId="2147483648"/>
        </pc:sldMasterMkLst>
        <pc:spChg chg="mod">
          <ac:chgData name="Law, Sherri" userId="3da26e23-9ee6-4121-a54d-151d8db9998d" providerId="ADAL" clId="{76045173-283F-456E-831F-7143B28355A4}" dt="2024-09-18T16:31:05.882" v="55"/>
          <ac:spMkLst>
            <pc:docMk/>
            <pc:sldMasterMk cId="0" sldId="2147483648"/>
            <ac:spMk id="1026" creationId="{00000000-0000-0000-0000-000000000000}"/>
          </ac:spMkLst>
        </pc:spChg>
        <pc:spChg chg="mod">
          <ac:chgData name="Law, Sherri" userId="3da26e23-9ee6-4121-a54d-151d8db9998d" providerId="ADAL" clId="{76045173-283F-456E-831F-7143B28355A4}" dt="2024-09-18T16:31:05.882" v="55"/>
          <ac:spMkLst>
            <pc:docMk/>
            <pc:sldMasterMk cId="0" sldId="2147483648"/>
            <ac:spMk id="1027" creationId="{00000000-0000-0000-0000-000000000000}"/>
          </ac:spMkLst>
        </pc:spChg>
        <pc:spChg chg="mod">
          <ac:chgData name="Law, Sherri" userId="3da26e23-9ee6-4121-a54d-151d8db9998d" providerId="ADAL" clId="{76045173-283F-456E-831F-7143B28355A4}" dt="2024-09-18T16:31:05.882" v="55"/>
          <ac:spMkLst>
            <pc:docMk/>
            <pc:sldMasterMk cId="0" sldId="2147483648"/>
            <ac:spMk id="1028" creationId="{00000000-0000-0000-0000-000000000000}"/>
          </ac:spMkLst>
        </pc:spChg>
        <pc:spChg chg="mod">
          <ac:chgData name="Law, Sherri" userId="3da26e23-9ee6-4121-a54d-151d8db9998d" providerId="ADAL" clId="{76045173-283F-456E-831F-7143B28355A4}" dt="2024-09-18T16:31:05.882" v="55"/>
          <ac:spMkLst>
            <pc:docMk/>
            <pc:sldMasterMk cId="0" sldId="2147483648"/>
            <ac:spMk id="1029" creationId="{00000000-0000-0000-0000-000000000000}"/>
          </ac:spMkLst>
        </pc:spChg>
        <pc:spChg chg="mod">
          <ac:chgData name="Law, Sherri" userId="3da26e23-9ee6-4121-a54d-151d8db9998d" providerId="ADAL" clId="{76045173-283F-456E-831F-7143B28355A4}" dt="2024-09-18T16:31:05.882" v="55"/>
          <ac:spMkLst>
            <pc:docMk/>
            <pc:sldMasterMk cId="0" sldId="2147483648"/>
            <ac:spMk id="1030" creationId="{00000000-0000-0000-0000-000000000000}"/>
          </ac:spMkLst>
        </pc:spChg>
        <pc:sldLayoutChg chg="modSp">
          <pc:chgData name="Law, Sherri" userId="3da26e23-9ee6-4121-a54d-151d8db9998d" providerId="ADAL" clId="{76045173-283F-456E-831F-7143B28355A4}" dt="2024-09-18T16:31:05.882" v="55"/>
          <pc:sldLayoutMkLst>
            <pc:docMk/>
            <pc:sldMasterMk cId="0" sldId="2147483648"/>
            <pc:sldLayoutMk cId="0" sldId="2147483649"/>
          </pc:sldLayoutMkLst>
          <pc:spChg chg="mod">
            <ac:chgData name="Law, Sherri" userId="3da26e23-9ee6-4121-a54d-151d8db9998d" providerId="ADAL" clId="{76045173-283F-456E-831F-7143B28355A4}" dt="2024-09-18T16:31:05.882" v="55"/>
            <ac:spMkLst>
              <pc:docMk/>
              <pc:sldMasterMk cId="0" sldId="2147483648"/>
              <pc:sldLayoutMk cId="0" sldId="2147483649"/>
              <ac:spMk id="2"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49"/>
              <ac:spMk id="3" creationId="{00000000-0000-0000-0000-000000000000}"/>
            </ac:spMkLst>
          </pc:spChg>
        </pc:sldLayoutChg>
        <pc:sldLayoutChg chg="modSp">
          <pc:chgData name="Law, Sherri" userId="3da26e23-9ee6-4121-a54d-151d8db9998d" providerId="ADAL" clId="{76045173-283F-456E-831F-7143B28355A4}" dt="2024-09-18T16:31:05.882" v="55"/>
          <pc:sldLayoutMkLst>
            <pc:docMk/>
            <pc:sldMasterMk cId="0" sldId="2147483648"/>
            <pc:sldLayoutMk cId="0" sldId="2147483651"/>
          </pc:sldLayoutMkLst>
          <pc:spChg chg="mod">
            <ac:chgData name="Law, Sherri" userId="3da26e23-9ee6-4121-a54d-151d8db9998d" providerId="ADAL" clId="{76045173-283F-456E-831F-7143B28355A4}" dt="2024-09-18T16:31:05.882" v="55"/>
            <ac:spMkLst>
              <pc:docMk/>
              <pc:sldMasterMk cId="0" sldId="2147483648"/>
              <pc:sldLayoutMk cId="0" sldId="2147483651"/>
              <ac:spMk id="2"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1"/>
              <ac:spMk id="3" creationId="{00000000-0000-0000-0000-000000000000}"/>
            </ac:spMkLst>
          </pc:spChg>
        </pc:sldLayoutChg>
        <pc:sldLayoutChg chg="modSp">
          <pc:chgData name="Law, Sherri" userId="3da26e23-9ee6-4121-a54d-151d8db9998d" providerId="ADAL" clId="{76045173-283F-456E-831F-7143B28355A4}" dt="2024-09-18T16:31:05.882" v="55"/>
          <pc:sldLayoutMkLst>
            <pc:docMk/>
            <pc:sldMasterMk cId="0" sldId="2147483648"/>
            <pc:sldLayoutMk cId="0" sldId="2147483652"/>
          </pc:sldLayoutMkLst>
          <pc:spChg chg="mod">
            <ac:chgData name="Law, Sherri" userId="3da26e23-9ee6-4121-a54d-151d8db9998d" providerId="ADAL" clId="{76045173-283F-456E-831F-7143B28355A4}" dt="2024-09-18T16:31:05.882" v="55"/>
            <ac:spMkLst>
              <pc:docMk/>
              <pc:sldMasterMk cId="0" sldId="2147483648"/>
              <pc:sldLayoutMk cId="0" sldId="2147483652"/>
              <ac:spMk id="3"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2"/>
              <ac:spMk id="4" creationId="{00000000-0000-0000-0000-000000000000}"/>
            </ac:spMkLst>
          </pc:spChg>
        </pc:sldLayoutChg>
        <pc:sldLayoutChg chg="modSp">
          <pc:chgData name="Law, Sherri" userId="3da26e23-9ee6-4121-a54d-151d8db9998d" providerId="ADAL" clId="{76045173-283F-456E-831F-7143B28355A4}" dt="2024-09-18T16:31:05.882" v="55"/>
          <pc:sldLayoutMkLst>
            <pc:docMk/>
            <pc:sldMasterMk cId="0" sldId="2147483648"/>
            <pc:sldLayoutMk cId="0" sldId="2147483653"/>
          </pc:sldLayoutMkLst>
          <pc:spChg chg="mod">
            <ac:chgData name="Law, Sherri" userId="3da26e23-9ee6-4121-a54d-151d8db9998d" providerId="ADAL" clId="{76045173-283F-456E-831F-7143B28355A4}" dt="2024-09-18T16:31:05.882" v="55"/>
            <ac:spMkLst>
              <pc:docMk/>
              <pc:sldMasterMk cId="0" sldId="2147483648"/>
              <pc:sldLayoutMk cId="0" sldId="2147483653"/>
              <ac:spMk id="3"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3"/>
              <ac:spMk id="4"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3"/>
              <ac:spMk id="5"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3"/>
              <ac:spMk id="6" creationId="{00000000-0000-0000-0000-000000000000}"/>
            </ac:spMkLst>
          </pc:spChg>
        </pc:sldLayoutChg>
        <pc:sldLayoutChg chg="modSp">
          <pc:chgData name="Law, Sherri" userId="3da26e23-9ee6-4121-a54d-151d8db9998d" providerId="ADAL" clId="{76045173-283F-456E-831F-7143B28355A4}" dt="2024-09-18T16:31:05.882" v="55"/>
          <pc:sldLayoutMkLst>
            <pc:docMk/>
            <pc:sldMasterMk cId="0" sldId="2147483648"/>
            <pc:sldLayoutMk cId="0" sldId="2147483656"/>
          </pc:sldLayoutMkLst>
          <pc:spChg chg="mod">
            <ac:chgData name="Law, Sherri" userId="3da26e23-9ee6-4121-a54d-151d8db9998d" providerId="ADAL" clId="{76045173-283F-456E-831F-7143B28355A4}" dt="2024-09-18T16:31:05.882" v="55"/>
            <ac:spMkLst>
              <pc:docMk/>
              <pc:sldMasterMk cId="0" sldId="2147483648"/>
              <pc:sldLayoutMk cId="0" sldId="2147483656"/>
              <ac:spMk id="2"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6"/>
              <ac:spMk id="3"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6"/>
              <ac:spMk id="4" creationId="{00000000-0000-0000-0000-000000000000}"/>
            </ac:spMkLst>
          </pc:spChg>
        </pc:sldLayoutChg>
        <pc:sldLayoutChg chg="modSp">
          <pc:chgData name="Law, Sherri" userId="3da26e23-9ee6-4121-a54d-151d8db9998d" providerId="ADAL" clId="{76045173-283F-456E-831F-7143B28355A4}" dt="2024-09-18T16:31:05.882" v="55"/>
          <pc:sldLayoutMkLst>
            <pc:docMk/>
            <pc:sldMasterMk cId="0" sldId="2147483648"/>
            <pc:sldLayoutMk cId="0" sldId="2147483657"/>
          </pc:sldLayoutMkLst>
          <pc:spChg chg="mod">
            <ac:chgData name="Law, Sherri" userId="3da26e23-9ee6-4121-a54d-151d8db9998d" providerId="ADAL" clId="{76045173-283F-456E-831F-7143B28355A4}" dt="2024-09-18T16:31:05.882" v="55"/>
            <ac:spMkLst>
              <pc:docMk/>
              <pc:sldMasterMk cId="0" sldId="2147483648"/>
              <pc:sldLayoutMk cId="0" sldId="2147483657"/>
              <ac:spMk id="2"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7"/>
              <ac:spMk id="3"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7"/>
              <ac:spMk id="4" creationId="{00000000-0000-0000-0000-000000000000}"/>
            </ac:spMkLst>
          </pc:spChg>
        </pc:sldLayoutChg>
        <pc:sldLayoutChg chg="modSp">
          <pc:chgData name="Law, Sherri" userId="3da26e23-9ee6-4121-a54d-151d8db9998d" providerId="ADAL" clId="{76045173-283F-456E-831F-7143B28355A4}" dt="2024-09-18T16:31:05.882" v="55"/>
          <pc:sldLayoutMkLst>
            <pc:docMk/>
            <pc:sldMasterMk cId="0" sldId="2147483648"/>
            <pc:sldLayoutMk cId="0" sldId="2147483659"/>
          </pc:sldLayoutMkLst>
          <pc:spChg chg="mod">
            <ac:chgData name="Law, Sherri" userId="3da26e23-9ee6-4121-a54d-151d8db9998d" providerId="ADAL" clId="{76045173-283F-456E-831F-7143B28355A4}" dt="2024-09-18T16:31:05.882" v="55"/>
            <ac:spMkLst>
              <pc:docMk/>
              <pc:sldMasterMk cId="0" sldId="2147483648"/>
              <pc:sldLayoutMk cId="0" sldId="2147483659"/>
              <ac:spMk id="2" creationId="{00000000-0000-0000-0000-000000000000}"/>
            </ac:spMkLst>
          </pc:spChg>
          <pc:spChg chg="mod">
            <ac:chgData name="Law, Sherri" userId="3da26e23-9ee6-4121-a54d-151d8db9998d" providerId="ADAL" clId="{76045173-283F-456E-831F-7143B28355A4}" dt="2024-09-18T16:31:05.882" v="55"/>
            <ac:spMkLst>
              <pc:docMk/>
              <pc:sldMasterMk cId="0" sldId="2147483648"/>
              <pc:sldLayoutMk cId="0" sldId="2147483659"/>
              <ac:spMk id="3"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5" y="0"/>
            <a:ext cx="6407151" cy="465138"/>
          </a:xfrm>
          <a:prstGeom prst="rect">
            <a:avLst/>
          </a:prstGeom>
          <a:noFill/>
          <a:ln w="9525">
            <a:noFill/>
            <a:miter lim="800000"/>
            <a:headEnd/>
            <a:tailEnd/>
          </a:ln>
          <a:effectLst/>
        </p:spPr>
        <p:txBody>
          <a:bodyPr vert="horz" wrap="square" lIns="72241" tIns="36121" rIns="72241" bIns="36121" numCol="1" anchor="t" anchorCtr="0" compatLnSpc="1">
            <a:prstTxWarp prst="textNoShape">
              <a:avLst/>
            </a:prstTxWarp>
          </a:bodyPr>
          <a:lstStyle>
            <a:lvl1pPr defTabSz="723748">
              <a:defRPr sz="1000">
                <a:latin typeface="Arial" charset="0"/>
              </a:defRPr>
            </a:lvl1pPr>
          </a:lstStyle>
          <a:p>
            <a:pPr>
              <a:defRPr/>
            </a:pPr>
            <a:endParaRPr lang="en-US"/>
          </a:p>
        </p:txBody>
      </p:sp>
      <p:sp>
        <p:nvSpPr>
          <p:cNvPr id="11267" name="Rectangle 3"/>
          <p:cNvSpPr>
            <a:spLocks noGrp="1" noChangeArrowheads="1"/>
          </p:cNvSpPr>
          <p:nvPr>
            <p:ph type="dt" idx="1"/>
          </p:nvPr>
        </p:nvSpPr>
        <p:spPr bwMode="auto">
          <a:xfrm>
            <a:off x="8374062" y="0"/>
            <a:ext cx="6405562" cy="465138"/>
          </a:xfrm>
          <a:prstGeom prst="rect">
            <a:avLst/>
          </a:prstGeom>
          <a:noFill/>
          <a:ln w="9525">
            <a:noFill/>
            <a:miter lim="800000"/>
            <a:headEnd/>
            <a:tailEnd/>
          </a:ln>
          <a:effectLst/>
        </p:spPr>
        <p:txBody>
          <a:bodyPr vert="horz" wrap="square" lIns="72241" tIns="36121" rIns="72241" bIns="36121" numCol="1" anchor="t" anchorCtr="0" compatLnSpc="1">
            <a:prstTxWarp prst="textNoShape">
              <a:avLst/>
            </a:prstTxWarp>
          </a:bodyPr>
          <a:lstStyle>
            <a:lvl1pPr algn="r" defTabSz="723748">
              <a:defRPr sz="10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6045200" y="696913"/>
            <a:ext cx="26924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1476375" y="4414838"/>
            <a:ext cx="11830050" cy="4184650"/>
          </a:xfrm>
          <a:prstGeom prst="rect">
            <a:avLst/>
          </a:prstGeom>
          <a:noFill/>
          <a:ln w="9525">
            <a:noFill/>
            <a:miter lim="800000"/>
            <a:headEnd/>
            <a:tailEnd/>
          </a:ln>
          <a:effectLst/>
        </p:spPr>
        <p:txBody>
          <a:bodyPr vert="horz" wrap="square" lIns="72241" tIns="36121" rIns="72241" bIns="361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5" y="8829675"/>
            <a:ext cx="6407151" cy="465138"/>
          </a:xfrm>
          <a:prstGeom prst="rect">
            <a:avLst/>
          </a:prstGeom>
          <a:noFill/>
          <a:ln w="9525">
            <a:noFill/>
            <a:miter lim="800000"/>
            <a:headEnd/>
            <a:tailEnd/>
          </a:ln>
          <a:effectLst/>
        </p:spPr>
        <p:txBody>
          <a:bodyPr vert="horz" wrap="square" lIns="72241" tIns="36121" rIns="72241" bIns="36121" numCol="1" anchor="b" anchorCtr="0" compatLnSpc="1">
            <a:prstTxWarp prst="textNoShape">
              <a:avLst/>
            </a:prstTxWarp>
          </a:bodyPr>
          <a:lstStyle>
            <a:lvl1pPr defTabSz="723748">
              <a:defRPr sz="1000">
                <a:latin typeface="Arial" charset="0"/>
              </a:defRPr>
            </a:lvl1pPr>
          </a:lstStyle>
          <a:p>
            <a:pPr>
              <a:defRPr/>
            </a:pPr>
            <a:endParaRPr lang="en-US"/>
          </a:p>
        </p:txBody>
      </p:sp>
      <p:sp>
        <p:nvSpPr>
          <p:cNvPr id="11271" name="Rectangle 7"/>
          <p:cNvSpPr>
            <a:spLocks noGrp="1" noChangeArrowheads="1"/>
          </p:cNvSpPr>
          <p:nvPr>
            <p:ph type="sldNum" sz="quarter" idx="5"/>
          </p:nvPr>
        </p:nvSpPr>
        <p:spPr bwMode="auto">
          <a:xfrm>
            <a:off x="8374062" y="8829675"/>
            <a:ext cx="6405562" cy="465138"/>
          </a:xfrm>
          <a:prstGeom prst="rect">
            <a:avLst/>
          </a:prstGeom>
          <a:noFill/>
          <a:ln w="9525">
            <a:noFill/>
            <a:miter lim="800000"/>
            <a:headEnd/>
            <a:tailEnd/>
          </a:ln>
          <a:effectLst/>
        </p:spPr>
        <p:txBody>
          <a:bodyPr vert="horz" wrap="square" lIns="72241" tIns="36121" rIns="72241" bIns="36121" numCol="1" anchor="b" anchorCtr="0" compatLnSpc="1">
            <a:prstTxWarp prst="textNoShape">
              <a:avLst/>
            </a:prstTxWarp>
          </a:bodyPr>
          <a:lstStyle>
            <a:lvl1pPr algn="r" defTabSz="723748">
              <a:defRPr sz="1000">
                <a:latin typeface="Arial" charset="0"/>
              </a:defRPr>
            </a:lvl1pPr>
          </a:lstStyle>
          <a:p>
            <a:pPr>
              <a:defRPr/>
            </a:pPr>
            <a:fld id="{71685976-F165-4BB6-801E-7C9F07A946F0}" type="slidenum">
              <a:rPr lang="en-US"/>
              <a:pPr>
                <a:defRPr/>
              </a:pPr>
              <a:t>‹#›</a:t>
            </a:fld>
            <a:endParaRPr lang="en-US"/>
          </a:p>
        </p:txBody>
      </p:sp>
    </p:spTree>
    <p:extLst>
      <p:ext uri="{BB962C8B-B14F-4D97-AF65-F5344CB8AC3E}">
        <p14:creationId xmlns:p14="http://schemas.microsoft.com/office/powerpoint/2010/main" val="42708170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defTabSz="722177"/>
            <a:fld id="{F34BC4D7-800C-4754-A18D-5011F32D1772}" type="slidenum">
              <a:rPr lang="en-US" smtClean="0"/>
              <a:pPr defTabSz="722177"/>
              <a:t>1</a:t>
            </a:fld>
            <a:endParaRPr lang="en-US"/>
          </a:p>
        </p:txBody>
      </p:sp>
      <p:sp>
        <p:nvSpPr>
          <p:cNvPr id="6147" name="Rectangle 2"/>
          <p:cNvSpPr>
            <a:spLocks noGrp="1" noRot="1" noChangeAspect="1" noChangeArrowheads="1" noTextEdit="1"/>
          </p:cNvSpPr>
          <p:nvPr>
            <p:ph type="sldImg"/>
          </p:nvPr>
        </p:nvSpPr>
        <p:spPr>
          <a:xfrm>
            <a:off x="6045200" y="696913"/>
            <a:ext cx="2692400" cy="3486150"/>
          </a:xfrm>
          <a:ln/>
        </p:spPr>
      </p:sp>
      <p:sp>
        <p:nvSpPr>
          <p:cNvPr id="61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7896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pPr defTabSz="722177"/>
            <a:fld id="{F34BC4D7-800C-4754-A18D-5011F32D1772}" type="slidenum">
              <a:rPr lang="en-US" smtClean="0"/>
              <a:pPr defTabSz="722177"/>
              <a:t>2</a:t>
            </a:fld>
            <a:endParaRPr lang="en-US"/>
          </a:p>
        </p:txBody>
      </p:sp>
      <p:sp>
        <p:nvSpPr>
          <p:cNvPr id="6147" name="Rectangle 2"/>
          <p:cNvSpPr>
            <a:spLocks noGrp="1" noRot="1" noChangeAspect="1" noChangeArrowheads="1" noTextEdit="1"/>
          </p:cNvSpPr>
          <p:nvPr>
            <p:ph type="sldImg"/>
          </p:nvPr>
        </p:nvSpPr>
        <p:spPr>
          <a:xfrm>
            <a:off x="6045200" y="696913"/>
            <a:ext cx="2692400" cy="3486150"/>
          </a:xfrm>
          <a:ln/>
        </p:spPr>
      </p:sp>
      <p:sp>
        <p:nvSpPr>
          <p:cNvPr id="61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89003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615" y="3124207"/>
            <a:ext cx="6607175" cy="2155825"/>
          </a:xfrm>
        </p:spPr>
        <p:txBody>
          <a:bodyPr/>
          <a:lstStyle/>
          <a:p>
            <a:r>
              <a:rPr lang="en-US"/>
              <a:t>Click to edit Master title style</a:t>
            </a:r>
          </a:p>
        </p:txBody>
      </p:sp>
      <p:sp>
        <p:nvSpPr>
          <p:cNvPr id="3" name="Subtitle 2"/>
          <p:cNvSpPr>
            <a:spLocks noGrp="1"/>
          </p:cNvSpPr>
          <p:nvPr>
            <p:ph type="subTitle" idx="1"/>
          </p:nvPr>
        </p:nvSpPr>
        <p:spPr>
          <a:xfrm>
            <a:off x="1166022" y="5699125"/>
            <a:ext cx="5440363" cy="2571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2F6167-4224-411D-B7BA-A484B1745F3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7F1274-7E0D-4697-9AD2-AD1AC879E21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834" y="403232"/>
            <a:ext cx="1748631" cy="8582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938" y="403232"/>
            <a:ext cx="5169694" cy="8582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3B6485-74C8-4423-8428-879C60B4CA3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204F57-1A3D-46B9-8F2F-BA104DA2A59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4363" y="6462713"/>
            <a:ext cx="6606382" cy="19986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4363" y="4262445"/>
            <a:ext cx="6606382" cy="22002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4AE361-3EB3-422C-8E64-0165983CC44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940" y="2346332"/>
            <a:ext cx="3459163"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24303" y="2346332"/>
            <a:ext cx="3459163" cy="663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4B9675-3F4B-4208-B242-C3C7FFEFC7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940" y="2251080"/>
            <a:ext cx="3433763"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940" y="3189288"/>
            <a:ext cx="3433763"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113" y="2251080"/>
            <a:ext cx="3435350" cy="93821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113" y="3189288"/>
            <a:ext cx="3435350" cy="5795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133F582-4D38-4CCE-9D78-AF69CCEBE6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B7FCFAC-5C1C-45A5-A91B-B66246CA09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078C4D6-1A26-4B46-9FD6-504291F8B50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940" y="400057"/>
            <a:ext cx="2556669" cy="17049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476" y="400050"/>
            <a:ext cx="4344988" cy="85852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940" y="2105032"/>
            <a:ext cx="2556669" cy="6880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6BA955-B9D8-420A-9CF0-4B50226A48D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209" y="7040563"/>
            <a:ext cx="4664075" cy="8318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209" y="898532"/>
            <a:ext cx="4664075" cy="60356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209" y="7872413"/>
            <a:ext cx="4664075" cy="11795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0BC587-8AF6-4C0D-B383-E086A7F67FB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8940" y="403225"/>
            <a:ext cx="6994525" cy="1676400"/>
          </a:xfrm>
          <a:prstGeom prst="rect">
            <a:avLst/>
          </a:prstGeom>
          <a:noFill/>
          <a:ln w="9525">
            <a:noFill/>
            <a:miter lim="800000"/>
            <a:headEnd/>
            <a:tailEnd/>
          </a:ln>
        </p:spPr>
        <p:txBody>
          <a:bodyPr vert="horz" wrap="square" lIns="146304" tIns="73152" rIns="146304" bIns="7315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88940" y="2346332"/>
            <a:ext cx="6994525" cy="6638925"/>
          </a:xfrm>
          <a:prstGeom prst="rect">
            <a:avLst/>
          </a:prstGeom>
          <a:noFill/>
          <a:ln w="9525">
            <a:noFill/>
            <a:miter lim="800000"/>
            <a:headEnd/>
            <a:tailEnd/>
          </a:ln>
        </p:spPr>
        <p:txBody>
          <a:bodyPr vert="horz" wrap="square" lIns="146304" tIns="73152" rIns="146304" bIns="7315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88940" y="9159875"/>
            <a:ext cx="1812925" cy="698500"/>
          </a:xfrm>
          <a:prstGeom prst="rect">
            <a:avLst/>
          </a:prstGeom>
          <a:noFill/>
          <a:ln w="9525">
            <a:noFill/>
            <a:miter lim="800000"/>
            <a:headEnd/>
            <a:tailEnd/>
          </a:ln>
          <a:effectLst/>
        </p:spPr>
        <p:txBody>
          <a:bodyPr vert="horz" wrap="square" lIns="146304" tIns="73152" rIns="146304" bIns="73152" numCol="1" anchor="t" anchorCtr="0" compatLnSpc="1">
            <a:prstTxWarp prst="textNoShape">
              <a:avLst/>
            </a:prstTxWarp>
          </a:bodyPr>
          <a:lstStyle>
            <a:lvl1pPr>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2655890" y="9159875"/>
            <a:ext cx="2460625" cy="698500"/>
          </a:xfrm>
          <a:prstGeom prst="rect">
            <a:avLst/>
          </a:prstGeom>
          <a:noFill/>
          <a:ln w="9525">
            <a:noFill/>
            <a:miter lim="800000"/>
            <a:headEnd/>
            <a:tailEnd/>
          </a:ln>
          <a:effectLst/>
        </p:spPr>
        <p:txBody>
          <a:bodyPr vert="horz" wrap="square" lIns="146304" tIns="73152" rIns="146304" bIns="73152" numCol="1" anchor="t" anchorCtr="0" compatLnSpc="1">
            <a:prstTxWarp prst="textNoShape">
              <a:avLst/>
            </a:prstTxWarp>
          </a:bodyPr>
          <a:lstStyle>
            <a:lvl1pPr algn="ctr">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5570540" y="9159875"/>
            <a:ext cx="1812925" cy="698500"/>
          </a:xfrm>
          <a:prstGeom prst="rect">
            <a:avLst/>
          </a:prstGeom>
          <a:noFill/>
          <a:ln w="9525">
            <a:noFill/>
            <a:miter lim="800000"/>
            <a:headEnd/>
            <a:tailEnd/>
          </a:ln>
          <a:effectLst/>
        </p:spPr>
        <p:txBody>
          <a:bodyPr vert="horz" wrap="square" lIns="146304" tIns="73152" rIns="146304" bIns="73152" numCol="1" anchor="t" anchorCtr="0" compatLnSpc="1">
            <a:prstTxWarp prst="textNoShape">
              <a:avLst/>
            </a:prstTxWarp>
          </a:bodyPr>
          <a:lstStyle>
            <a:lvl1pPr algn="r">
              <a:defRPr sz="2200">
                <a:latin typeface="Arial" charset="0"/>
              </a:defRPr>
            </a:lvl1pPr>
          </a:lstStyle>
          <a:p>
            <a:pPr>
              <a:defRPr/>
            </a:pPr>
            <a:fld id="{47B2C68F-5DD2-4DF0-B204-EB39F30442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3676" rtl="0" eaLnBrk="0" fontAlgn="base" hangingPunct="0">
        <a:spcBef>
          <a:spcPct val="0"/>
        </a:spcBef>
        <a:spcAft>
          <a:spcPct val="0"/>
        </a:spcAft>
        <a:defRPr sz="7000">
          <a:solidFill>
            <a:schemeClr val="tx2"/>
          </a:solidFill>
          <a:latin typeface="+mj-lt"/>
          <a:ea typeface="+mj-ea"/>
          <a:cs typeface="+mj-cs"/>
        </a:defRPr>
      </a:lvl1pPr>
      <a:lvl2pPr algn="ctr" defTabSz="1463676" rtl="0" eaLnBrk="0" fontAlgn="base" hangingPunct="0">
        <a:spcBef>
          <a:spcPct val="0"/>
        </a:spcBef>
        <a:spcAft>
          <a:spcPct val="0"/>
        </a:spcAft>
        <a:defRPr sz="7000">
          <a:solidFill>
            <a:schemeClr val="tx2"/>
          </a:solidFill>
          <a:latin typeface="Arial" charset="0"/>
        </a:defRPr>
      </a:lvl2pPr>
      <a:lvl3pPr algn="ctr" defTabSz="1463676" rtl="0" eaLnBrk="0" fontAlgn="base" hangingPunct="0">
        <a:spcBef>
          <a:spcPct val="0"/>
        </a:spcBef>
        <a:spcAft>
          <a:spcPct val="0"/>
        </a:spcAft>
        <a:defRPr sz="7000">
          <a:solidFill>
            <a:schemeClr val="tx2"/>
          </a:solidFill>
          <a:latin typeface="Arial" charset="0"/>
        </a:defRPr>
      </a:lvl3pPr>
      <a:lvl4pPr algn="ctr" defTabSz="1463676" rtl="0" eaLnBrk="0" fontAlgn="base" hangingPunct="0">
        <a:spcBef>
          <a:spcPct val="0"/>
        </a:spcBef>
        <a:spcAft>
          <a:spcPct val="0"/>
        </a:spcAft>
        <a:defRPr sz="7000">
          <a:solidFill>
            <a:schemeClr val="tx2"/>
          </a:solidFill>
          <a:latin typeface="Arial" charset="0"/>
        </a:defRPr>
      </a:lvl4pPr>
      <a:lvl5pPr algn="ctr" defTabSz="1463676" rtl="0" eaLnBrk="0" fontAlgn="base" hangingPunct="0">
        <a:spcBef>
          <a:spcPct val="0"/>
        </a:spcBef>
        <a:spcAft>
          <a:spcPct val="0"/>
        </a:spcAft>
        <a:defRPr sz="7000">
          <a:solidFill>
            <a:schemeClr val="tx2"/>
          </a:solidFill>
          <a:latin typeface="Arial" charset="0"/>
        </a:defRPr>
      </a:lvl5pPr>
      <a:lvl6pPr marL="457200" algn="ctr" defTabSz="1463676" rtl="0" fontAlgn="base">
        <a:spcBef>
          <a:spcPct val="0"/>
        </a:spcBef>
        <a:spcAft>
          <a:spcPct val="0"/>
        </a:spcAft>
        <a:defRPr sz="7000">
          <a:solidFill>
            <a:schemeClr val="tx2"/>
          </a:solidFill>
          <a:latin typeface="Arial" charset="0"/>
        </a:defRPr>
      </a:lvl6pPr>
      <a:lvl7pPr marL="914400" algn="ctr" defTabSz="1463676" rtl="0" fontAlgn="base">
        <a:spcBef>
          <a:spcPct val="0"/>
        </a:spcBef>
        <a:spcAft>
          <a:spcPct val="0"/>
        </a:spcAft>
        <a:defRPr sz="7000">
          <a:solidFill>
            <a:schemeClr val="tx2"/>
          </a:solidFill>
          <a:latin typeface="Arial" charset="0"/>
        </a:defRPr>
      </a:lvl7pPr>
      <a:lvl8pPr marL="1371600" algn="ctr" defTabSz="1463676" rtl="0" fontAlgn="base">
        <a:spcBef>
          <a:spcPct val="0"/>
        </a:spcBef>
        <a:spcAft>
          <a:spcPct val="0"/>
        </a:spcAft>
        <a:defRPr sz="7000">
          <a:solidFill>
            <a:schemeClr val="tx2"/>
          </a:solidFill>
          <a:latin typeface="Arial" charset="0"/>
        </a:defRPr>
      </a:lvl8pPr>
      <a:lvl9pPr marL="1828800" algn="ctr" defTabSz="1463676" rtl="0" fontAlgn="base">
        <a:spcBef>
          <a:spcPct val="0"/>
        </a:spcBef>
        <a:spcAft>
          <a:spcPct val="0"/>
        </a:spcAft>
        <a:defRPr sz="7000">
          <a:solidFill>
            <a:schemeClr val="tx2"/>
          </a:solidFill>
          <a:latin typeface="Arial" charset="0"/>
        </a:defRPr>
      </a:lvl9pPr>
    </p:titleStyle>
    <p:bodyStyle>
      <a:lvl1pPr marL="549276" indent="-549276" algn="l" defTabSz="1463676" rtl="0" eaLnBrk="0" fontAlgn="base" hangingPunct="0">
        <a:spcBef>
          <a:spcPct val="20000"/>
        </a:spcBef>
        <a:spcAft>
          <a:spcPct val="0"/>
        </a:spcAft>
        <a:buChar char="•"/>
        <a:defRPr sz="5100">
          <a:solidFill>
            <a:schemeClr val="tx1"/>
          </a:solidFill>
          <a:latin typeface="+mn-lt"/>
          <a:ea typeface="+mn-ea"/>
          <a:cs typeface="+mn-cs"/>
        </a:defRPr>
      </a:lvl1pPr>
      <a:lvl2pPr marL="1189038" indent="-457200" algn="l" defTabSz="1463676" rtl="0" eaLnBrk="0" fontAlgn="base" hangingPunct="0">
        <a:spcBef>
          <a:spcPct val="20000"/>
        </a:spcBef>
        <a:spcAft>
          <a:spcPct val="0"/>
        </a:spcAft>
        <a:buChar char="–"/>
        <a:defRPr sz="4500">
          <a:solidFill>
            <a:schemeClr val="tx1"/>
          </a:solidFill>
          <a:latin typeface="+mn-lt"/>
        </a:defRPr>
      </a:lvl2pPr>
      <a:lvl3pPr marL="1828800" indent="-365126" algn="l" defTabSz="1463676" rtl="0" eaLnBrk="0" fontAlgn="base" hangingPunct="0">
        <a:spcBef>
          <a:spcPct val="20000"/>
        </a:spcBef>
        <a:spcAft>
          <a:spcPct val="0"/>
        </a:spcAft>
        <a:buChar char="•"/>
        <a:defRPr sz="3800">
          <a:solidFill>
            <a:schemeClr val="tx1"/>
          </a:solidFill>
          <a:latin typeface="+mn-lt"/>
        </a:defRPr>
      </a:lvl3pPr>
      <a:lvl4pPr marL="2560638" indent="-366714" algn="l" defTabSz="1463676" rtl="0" eaLnBrk="0" fontAlgn="base" hangingPunct="0">
        <a:spcBef>
          <a:spcPct val="20000"/>
        </a:spcBef>
        <a:spcAft>
          <a:spcPct val="0"/>
        </a:spcAft>
        <a:buChar char="–"/>
        <a:defRPr sz="3200">
          <a:solidFill>
            <a:schemeClr val="tx1"/>
          </a:solidFill>
          <a:latin typeface="+mn-lt"/>
        </a:defRPr>
      </a:lvl4pPr>
      <a:lvl5pPr marL="3292476" indent="-366714" algn="l" defTabSz="1463676" rtl="0" eaLnBrk="0" fontAlgn="base" hangingPunct="0">
        <a:spcBef>
          <a:spcPct val="20000"/>
        </a:spcBef>
        <a:spcAft>
          <a:spcPct val="0"/>
        </a:spcAft>
        <a:buChar char="»"/>
        <a:defRPr sz="3200">
          <a:solidFill>
            <a:schemeClr val="tx1"/>
          </a:solidFill>
          <a:latin typeface="+mn-lt"/>
        </a:defRPr>
      </a:lvl5pPr>
      <a:lvl6pPr marL="3749676" indent="-366714" algn="l" defTabSz="1463676" rtl="0" fontAlgn="base">
        <a:spcBef>
          <a:spcPct val="20000"/>
        </a:spcBef>
        <a:spcAft>
          <a:spcPct val="0"/>
        </a:spcAft>
        <a:buChar char="»"/>
        <a:defRPr sz="3200">
          <a:solidFill>
            <a:schemeClr val="tx1"/>
          </a:solidFill>
          <a:latin typeface="+mn-lt"/>
        </a:defRPr>
      </a:lvl6pPr>
      <a:lvl7pPr marL="4206876" indent="-366714" algn="l" defTabSz="1463676" rtl="0" fontAlgn="base">
        <a:spcBef>
          <a:spcPct val="20000"/>
        </a:spcBef>
        <a:spcAft>
          <a:spcPct val="0"/>
        </a:spcAft>
        <a:buChar char="»"/>
        <a:defRPr sz="3200">
          <a:solidFill>
            <a:schemeClr val="tx1"/>
          </a:solidFill>
          <a:latin typeface="+mn-lt"/>
        </a:defRPr>
      </a:lvl7pPr>
      <a:lvl8pPr marL="4664076" indent="-366714" algn="l" defTabSz="1463676" rtl="0" fontAlgn="base">
        <a:spcBef>
          <a:spcPct val="20000"/>
        </a:spcBef>
        <a:spcAft>
          <a:spcPct val="0"/>
        </a:spcAft>
        <a:buChar char="»"/>
        <a:defRPr sz="3200">
          <a:solidFill>
            <a:schemeClr val="tx1"/>
          </a:solidFill>
          <a:latin typeface="+mn-lt"/>
        </a:defRPr>
      </a:lvl8pPr>
      <a:lvl9pPr marL="5121276" indent="-366714" algn="l" defTabSz="1463676" rtl="0" fontAlgn="base">
        <a:spcBef>
          <a:spcPct val="20000"/>
        </a:spcBef>
        <a:spcAft>
          <a:spcPct val="0"/>
        </a:spcAft>
        <a:buChar char="»"/>
        <a:defRPr sz="3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hyperlink" Target="http://www.dirtandgravelroads.org/" TargetMode="External"/><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hyperlink" Target="http://www.dirtandgravelroads.org/" TargetMode="External"/><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 name="Picture 69">
            <a:extLst>
              <a:ext uri="{FF2B5EF4-FFF2-40B4-BE49-F238E27FC236}">
                <a16:creationId xmlns:a16="http://schemas.microsoft.com/office/drawing/2014/main" id="{B67B9F73-F8A5-AB04-3FE9-75DF7427E9D5}"/>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0" y="1"/>
            <a:ext cx="7772400" cy="10096546"/>
          </a:xfrm>
          <a:prstGeom prst="rect">
            <a:avLst/>
          </a:prstGeom>
        </p:spPr>
      </p:pic>
      <p:sp>
        <p:nvSpPr>
          <p:cNvPr id="95" name="Rectangle 210">
            <a:extLst>
              <a:ext uri="{FF2B5EF4-FFF2-40B4-BE49-F238E27FC236}">
                <a16:creationId xmlns:a16="http://schemas.microsoft.com/office/drawing/2014/main" id="{9DF7DCF0-5A74-4049-88EA-BCB15291599B}"/>
              </a:ext>
            </a:extLst>
          </p:cNvPr>
          <p:cNvSpPr>
            <a:spLocks noChangeArrowheads="1"/>
          </p:cNvSpPr>
          <p:nvPr/>
        </p:nvSpPr>
        <p:spPr bwMode="auto">
          <a:xfrm>
            <a:off x="196378" y="14394"/>
            <a:ext cx="7416887" cy="2062103"/>
          </a:xfrm>
          <a:prstGeom prst="rect">
            <a:avLst/>
          </a:prstGeom>
          <a:solidFill>
            <a:srgbClr val="E2F0D9"/>
          </a:solidFill>
          <a:ln>
            <a:solidFill>
              <a:srgbClr val="006600"/>
            </a:solidFill>
          </a:ln>
          <a:effectLst>
            <a:outerShdw blurRad="292100" dist="139700" dir="2700000" algn="tl" rotWithShape="0">
              <a:srgbClr val="333333">
                <a:alpha val="65000"/>
              </a:srgbClr>
            </a:outerShdw>
          </a:effectLst>
        </p:spPr>
        <p:txBody>
          <a:bodyPr wrap="square">
            <a:spAutoFit/>
          </a:bodyPr>
          <a:lstStyle/>
          <a:p>
            <a:pPr algn="just" defTabSz="1463676">
              <a:spcBef>
                <a:spcPts val="0"/>
              </a:spcBef>
              <a:tabLst>
                <a:tab pos="457200" algn="l"/>
              </a:tabLst>
            </a:pPr>
            <a:r>
              <a:rPr lang="en-US" sz="1800" b="1" u="sng" dirty="0"/>
              <a:t>What is the DGLVR Program</a:t>
            </a:r>
            <a:r>
              <a:rPr lang="en-US" sz="1800" b="1" dirty="0"/>
              <a:t>?</a:t>
            </a:r>
          </a:p>
          <a:p>
            <a:pPr algn="just" defTabSz="1463676">
              <a:spcBef>
                <a:spcPts val="0"/>
              </a:spcBef>
              <a:tabLst>
                <a:tab pos="457200" algn="l"/>
              </a:tabLst>
            </a:pPr>
            <a:r>
              <a:rPr lang="en-US" sz="1100" dirty="0"/>
              <a:t>Pennsylvania’s Dirt, Gravel, and Low Volume Road (DGLVR) Program provides education, technical assistance, and grant funding to local public-road-owning entities throughout the state. The Program dedicates $20 million to unpaved roads and $8 million to paved low volume roads (LVRs) traveled by fewer than 500 vehicles per day. The Program’s goal is to implement Environmentally Sensitive Maintenance Practices aimed at reducing the environmental impacts of public roads while reducing long-term maintenance costs. The PA State Conservation Commission (SCC) administers the program at the state level and allocates funding to conservation districts in 66 counties throughout Pennsylvania. Owners of public roads apply for grants at their local county conservation district, and work with them to complete projects. The Penn State Center for Dirt and Gravel Road Studies provides education, outreach, and technical assistance for the Program. More information is available at: </a:t>
            </a:r>
            <a:r>
              <a:rPr lang="en-US" sz="1100" dirty="0">
                <a:solidFill>
                  <a:srgbClr val="FF0000"/>
                </a:solidFill>
                <a:hlinkClick r:id="rId5"/>
              </a:rPr>
              <a:t>www.dirtandgravelroads.org</a:t>
            </a:r>
            <a:r>
              <a:rPr lang="en-US" sz="1100" dirty="0"/>
              <a:t>. </a:t>
            </a:r>
          </a:p>
        </p:txBody>
      </p:sp>
      <p:grpSp>
        <p:nvGrpSpPr>
          <p:cNvPr id="16" name="Group 15">
            <a:extLst>
              <a:ext uri="{FF2B5EF4-FFF2-40B4-BE49-F238E27FC236}">
                <a16:creationId xmlns:a16="http://schemas.microsoft.com/office/drawing/2014/main" id="{0C2D1A5F-A277-F99F-2D62-DA878DE4511F}"/>
              </a:ext>
            </a:extLst>
          </p:cNvPr>
          <p:cNvGrpSpPr/>
          <p:nvPr/>
        </p:nvGrpSpPr>
        <p:grpSpPr>
          <a:xfrm>
            <a:off x="212578" y="2239213"/>
            <a:ext cx="7387039" cy="7711788"/>
            <a:chOff x="212578" y="2239213"/>
            <a:chExt cx="7387039" cy="7711788"/>
          </a:xfrm>
        </p:grpSpPr>
        <p:grpSp>
          <p:nvGrpSpPr>
            <p:cNvPr id="71" name="Group 70">
              <a:extLst>
                <a:ext uri="{FF2B5EF4-FFF2-40B4-BE49-F238E27FC236}">
                  <a16:creationId xmlns:a16="http://schemas.microsoft.com/office/drawing/2014/main" id="{77F98049-5F1A-7EDF-0779-2E51C8D3D016}"/>
                </a:ext>
              </a:extLst>
            </p:cNvPr>
            <p:cNvGrpSpPr/>
            <p:nvPr/>
          </p:nvGrpSpPr>
          <p:grpSpPr>
            <a:xfrm>
              <a:off x="212578" y="2239213"/>
              <a:ext cx="7387039" cy="7710063"/>
              <a:chOff x="192680" y="2073417"/>
              <a:chExt cx="7387039" cy="7710063"/>
            </a:xfrm>
          </p:grpSpPr>
          <p:grpSp>
            <p:nvGrpSpPr>
              <p:cNvPr id="25" name="Group 24">
                <a:extLst>
                  <a:ext uri="{FF2B5EF4-FFF2-40B4-BE49-F238E27FC236}">
                    <a16:creationId xmlns:a16="http://schemas.microsoft.com/office/drawing/2014/main" id="{E2A6F58B-7FE3-BD0E-D3E9-C6CF1F5A6470}"/>
                  </a:ext>
                </a:extLst>
              </p:cNvPr>
              <p:cNvGrpSpPr/>
              <p:nvPr/>
            </p:nvGrpSpPr>
            <p:grpSpPr>
              <a:xfrm>
                <a:off x="205570" y="3978328"/>
                <a:ext cx="7366745" cy="1924408"/>
                <a:chOff x="224482" y="4424035"/>
                <a:chExt cx="7366745" cy="1924408"/>
              </a:xfrm>
            </p:grpSpPr>
            <p:grpSp>
              <p:nvGrpSpPr>
                <p:cNvPr id="24" name="Group 23">
                  <a:extLst>
                    <a:ext uri="{FF2B5EF4-FFF2-40B4-BE49-F238E27FC236}">
                      <a16:creationId xmlns:a16="http://schemas.microsoft.com/office/drawing/2014/main" id="{7B483F68-B5EE-C05D-ED54-7FC4324D0A45}"/>
                    </a:ext>
                  </a:extLst>
                </p:cNvPr>
                <p:cNvGrpSpPr/>
                <p:nvPr/>
              </p:nvGrpSpPr>
              <p:grpSpPr>
                <a:xfrm>
                  <a:off x="224482" y="4424035"/>
                  <a:ext cx="7366745" cy="1908973"/>
                  <a:chOff x="224482" y="4424035"/>
                  <a:chExt cx="7366745" cy="1908973"/>
                </a:xfrm>
              </p:grpSpPr>
              <p:pic>
                <p:nvPicPr>
                  <p:cNvPr id="10" name="Picture 9" descr="A tunnel with a hole in it&#10;&#10;Description automatically generated">
                    <a:extLst>
                      <a:ext uri="{FF2B5EF4-FFF2-40B4-BE49-F238E27FC236}">
                        <a16:creationId xmlns:a16="http://schemas.microsoft.com/office/drawing/2014/main" id="{782C3B44-7C71-446D-5C7A-BEF0A8CF47B4}"/>
                      </a:ext>
                    </a:extLst>
                  </p:cNvPr>
                  <p:cNvPicPr>
                    <a:picLocks/>
                  </p:cNvPicPr>
                  <p:nvPr/>
                </p:nvPicPr>
                <p:blipFill rotWithShape="1">
                  <a:blip r:embed="rId6" cstate="print">
                    <a:extLst>
                      <a:ext uri="{28A0092B-C50C-407E-A947-70E740481C1C}">
                        <a14:useLocalDpi xmlns:a14="http://schemas.microsoft.com/office/drawing/2010/main" val="0"/>
                      </a:ext>
                    </a:extLst>
                  </a:blip>
                  <a:srcRect l="19715" t="1806" r="1984" b="2539"/>
                  <a:stretch/>
                </p:blipFill>
                <p:spPr>
                  <a:xfrm>
                    <a:off x="3711839" y="4461592"/>
                    <a:ext cx="1925675" cy="1871416"/>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pic>
                <p:nvPicPr>
                  <p:cNvPr id="11" name="Picture 10" descr="A picture containing grass, outdoor, track&#10;&#10;Description automatically generated">
                    <a:extLst>
                      <a:ext uri="{FF2B5EF4-FFF2-40B4-BE49-F238E27FC236}">
                        <a16:creationId xmlns:a16="http://schemas.microsoft.com/office/drawing/2014/main" id="{92B2B927-0EEB-EACE-700D-84DE0C0D0150}"/>
                      </a:ext>
                    </a:extLst>
                  </p:cNvPr>
                  <p:cNvPicPr>
                    <a:picLocks/>
                  </p:cNvPicPr>
                  <p:nvPr/>
                </p:nvPicPr>
                <p:blipFill rotWithShape="1">
                  <a:blip r:embed="rId7" cstate="email">
                    <a:extLst>
                      <a:ext uri="{28A0092B-C50C-407E-A947-70E740481C1C}">
                        <a14:useLocalDpi xmlns:a14="http://schemas.microsoft.com/office/drawing/2010/main"/>
                      </a:ext>
                    </a:extLst>
                  </a:blip>
                  <a:srcRect l="12303" t="5171" r="25769" b="12475"/>
                  <a:stretch/>
                </p:blipFill>
                <p:spPr>
                  <a:xfrm>
                    <a:off x="5665552" y="4452507"/>
                    <a:ext cx="1925675" cy="1871416"/>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sp>
                <p:nvSpPr>
                  <p:cNvPr id="12" name="TextBox 11">
                    <a:extLst>
                      <a:ext uri="{FF2B5EF4-FFF2-40B4-BE49-F238E27FC236}">
                        <a16:creationId xmlns:a16="http://schemas.microsoft.com/office/drawing/2014/main" id="{F220D312-AA9F-6892-3C8A-D8EFEB099B7B}"/>
                      </a:ext>
                    </a:extLst>
                  </p:cNvPr>
                  <p:cNvSpPr txBox="1"/>
                  <p:nvPr/>
                </p:nvSpPr>
                <p:spPr>
                  <a:xfrm>
                    <a:off x="224482" y="4499735"/>
                    <a:ext cx="3428910" cy="1620957"/>
                  </a:xfrm>
                  <a:prstGeom prst="rect">
                    <a:avLst/>
                  </a:prstGeom>
                  <a:noFill/>
                </p:spPr>
                <p:txBody>
                  <a:bodyPr wrap="square" rtlCol="0">
                    <a:spAutoFit/>
                  </a:bodyPr>
                  <a:lstStyle/>
                  <a:p>
                    <a:pPr lvl="0">
                      <a:spcBef>
                        <a:spcPts val="200"/>
                      </a:spcBef>
                    </a:pPr>
                    <a:r>
                      <a:rPr lang="en-US" sz="1200" b="1" dirty="0">
                        <a:solidFill>
                          <a:prstClr val="black"/>
                        </a:solidFill>
                      </a:rPr>
                      <a:t>Washington County, Donegal Twp.</a:t>
                    </a:r>
                  </a:p>
                  <a:p>
                    <a:pPr lvl="0" algn="just">
                      <a:spcBef>
                        <a:spcPts val="200"/>
                      </a:spcBef>
                    </a:pPr>
                    <a:r>
                      <a:rPr lang="en-US" sz="1200" b="1" dirty="0">
                        <a:solidFill>
                          <a:prstClr val="black"/>
                        </a:solidFill>
                      </a:rPr>
                      <a:t>Wilhelm Road – </a:t>
                    </a:r>
                    <a:r>
                      <a:rPr lang="en-US" sz="1200" b="1" i="1" u="sng" dirty="0">
                        <a:solidFill>
                          <a:prstClr val="black"/>
                        </a:solidFill>
                      </a:rPr>
                      <a:t>paved LVR</a:t>
                    </a:r>
                  </a:p>
                  <a:p>
                    <a:pPr lvl="0" algn="just">
                      <a:spcBef>
                        <a:spcPts val="200"/>
                      </a:spcBef>
                    </a:pPr>
                    <a:r>
                      <a:rPr lang="en-US" sz="1200" dirty="0">
                        <a:solidFill>
                          <a:prstClr val="black"/>
                        </a:solidFill>
                      </a:rPr>
                      <a:t>This existing multi-pipe stream crossing was prone to clogging and flooding.  A new 16’ wide bottomless aluminum box culvert was installed.  The streambed was reconstructed through the structure including a low-flow channel, stream bank margins, and three riffles for grade control.</a:t>
                    </a:r>
                  </a:p>
                </p:txBody>
              </p:sp>
              <p:sp>
                <p:nvSpPr>
                  <p:cNvPr id="13" name="TextBox 12">
                    <a:extLst>
                      <a:ext uri="{FF2B5EF4-FFF2-40B4-BE49-F238E27FC236}">
                        <a16:creationId xmlns:a16="http://schemas.microsoft.com/office/drawing/2014/main" id="{E196B77A-ABF5-B13D-FE92-E685757B556E}"/>
                      </a:ext>
                    </a:extLst>
                  </p:cNvPr>
                  <p:cNvSpPr txBox="1"/>
                  <p:nvPr/>
                </p:nvSpPr>
                <p:spPr>
                  <a:xfrm>
                    <a:off x="3670689" y="4426086"/>
                    <a:ext cx="718466" cy="246221"/>
                  </a:xfrm>
                  <a:prstGeom prst="rect">
                    <a:avLst/>
                  </a:prstGeom>
                  <a:noFill/>
                </p:spPr>
                <p:txBody>
                  <a:bodyPr wrap="none" rtlCol="0">
                    <a:spAutoFit/>
                  </a:bodyPr>
                  <a:lstStyle/>
                  <a:p>
                    <a:r>
                      <a:rPr lang="en-US" sz="1000" b="1" dirty="0"/>
                      <a:t>BEFORE</a:t>
                    </a:r>
                  </a:p>
                </p:txBody>
              </p:sp>
              <p:sp>
                <p:nvSpPr>
                  <p:cNvPr id="14" name="TextBox 13">
                    <a:extLst>
                      <a:ext uri="{FF2B5EF4-FFF2-40B4-BE49-F238E27FC236}">
                        <a16:creationId xmlns:a16="http://schemas.microsoft.com/office/drawing/2014/main" id="{EE07EA92-0950-D7DB-4B30-8BBB577746A6}"/>
                      </a:ext>
                    </a:extLst>
                  </p:cNvPr>
                  <p:cNvSpPr txBox="1"/>
                  <p:nvPr/>
                </p:nvSpPr>
                <p:spPr>
                  <a:xfrm>
                    <a:off x="5613661" y="4424035"/>
                    <a:ext cx="612668" cy="246221"/>
                  </a:xfrm>
                  <a:prstGeom prst="rect">
                    <a:avLst/>
                  </a:prstGeom>
                  <a:noFill/>
                </p:spPr>
                <p:txBody>
                  <a:bodyPr wrap="none" rtlCol="0">
                    <a:spAutoFit/>
                  </a:bodyPr>
                  <a:lstStyle/>
                  <a:p>
                    <a:r>
                      <a:rPr lang="en-US" sz="1000" b="1" dirty="0">
                        <a:solidFill>
                          <a:schemeClr val="bg1"/>
                        </a:solidFill>
                      </a:rPr>
                      <a:t>AFTER</a:t>
                    </a:r>
                  </a:p>
                </p:txBody>
              </p:sp>
            </p:grpSp>
            <p:sp>
              <p:nvSpPr>
                <p:cNvPr id="15" name="Rectangle 14">
                  <a:extLst>
                    <a:ext uri="{FF2B5EF4-FFF2-40B4-BE49-F238E27FC236}">
                      <a16:creationId xmlns:a16="http://schemas.microsoft.com/office/drawing/2014/main" id="{0123FD63-AF87-9399-0C23-C5B5648923E1}"/>
                    </a:ext>
                  </a:extLst>
                </p:cNvPr>
                <p:cNvSpPr/>
                <p:nvPr/>
              </p:nvSpPr>
              <p:spPr bwMode="auto">
                <a:xfrm>
                  <a:off x="230341" y="4435422"/>
                  <a:ext cx="7359491" cy="1913021"/>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63675"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charset="0"/>
                  </a:endParaRPr>
                </a:p>
              </p:txBody>
            </p:sp>
          </p:grpSp>
          <p:grpSp>
            <p:nvGrpSpPr>
              <p:cNvPr id="26" name="Group 25">
                <a:extLst>
                  <a:ext uri="{FF2B5EF4-FFF2-40B4-BE49-F238E27FC236}">
                    <a16:creationId xmlns:a16="http://schemas.microsoft.com/office/drawing/2014/main" id="{278316ED-CB1A-B580-512A-DEEAF202AAA2}"/>
                  </a:ext>
                </a:extLst>
              </p:cNvPr>
              <p:cNvGrpSpPr/>
              <p:nvPr/>
            </p:nvGrpSpPr>
            <p:grpSpPr>
              <a:xfrm>
                <a:off x="213215" y="5876053"/>
                <a:ext cx="7359491" cy="1945504"/>
                <a:chOff x="196773" y="7518109"/>
                <a:chExt cx="7359491" cy="1945504"/>
              </a:xfrm>
            </p:grpSpPr>
            <p:sp>
              <p:nvSpPr>
                <p:cNvPr id="17" name="Rectangle 16">
                  <a:extLst>
                    <a:ext uri="{FF2B5EF4-FFF2-40B4-BE49-F238E27FC236}">
                      <a16:creationId xmlns:a16="http://schemas.microsoft.com/office/drawing/2014/main" id="{BD8518CD-9CF3-3FA6-1D68-5B3B6F13E196}"/>
                    </a:ext>
                  </a:extLst>
                </p:cNvPr>
                <p:cNvSpPr/>
                <p:nvPr/>
              </p:nvSpPr>
              <p:spPr bwMode="auto">
                <a:xfrm>
                  <a:off x="196773" y="7550593"/>
                  <a:ext cx="7359491" cy="191302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63675"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charset="0"/>
                  </a:endParaRPr>
                </a:p>
              </p:txBody>
            </p:sp>
            <p:pic>
              <p:nvPicPr>
                <p:cNvPr id="18" name="Picture 17" descr="A picture containing grass, outdoor, tree, area&#10;&#10;Description automatically generated">
                  <a:extLst>
                    <a:ext uri="{FF2B5EF4-FFF2-40B4-BE49-F238E27FC236}">
                      <a16:creationId xmlns:a16="http://schemas.microsoft.com/office/drawing/2014/main" id="{AA86ED7C-1670-375B-7E6A-5F0ED4BA5CA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l="32529" t="829" r="12626" b="275"/>
                <a:stretch/>
              </p:blipFill>
              <p:spPr>
                <a:xfrm>
                  <a:off x="5637513" y="7554521"/>
                  <a:ext cx="1909092" cy="1909092"/>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pic>
              <p:nvPicPr>
                <p:cNvPr id="19" name="Picture 18" descr="A picture containing tree, outdoor, ground, nature&#10;&#10;Description automatically generated">
                  <a:extLst>
                    <a:ext uri="{FF2B5EF4-FFF2-40B4-BE49-F238E27FC236}">
                      <a16:creationId xmlns:a16="http://schemas.microsoft.com/office/drawing/2014/main" id="{729FFED4-3681-8DB9-AC84-C2DB8982EB1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l="18491" t="3609" r="28342" b="540"/>
                <a:stretch/>
              </p:blipFill>
              <p:spPr>
                <a:xfrm>
                  <a:off x="3697313" y="7554521"/>
                  <a:ext cx="1909092" cy="1909092"/>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E87997A6-13CE-A36B-D71C-6D8DBD0F3A77}"/>
                    </a:ext>
                  </a:extLst>
                </p:cNvPr>
                <p:cNvSpPr txBox="1"/>
                <p:nvPr/>
              </p:nvSpPr>
              <p:spPr>
                <a:xfrm>
                  <a:off x="207183" y="7539864"/>
                  <a:ext cx="3434137" cy="1805623"/>
                </a:xfrm>
                <a:prstGeom prst="rect">
                  <a:avLst/>
                </a:prstGeom>
                <a:noFill/>
              </p:spPr>
              <p:txBody>
                <a:bodyPr wrap="square" rtlCol="0">
                  <a:spAutoFit/>
                </a:bodyPr>
                <a:lstStyle/>
                <a:p>
                  <a:pPr lvl="0" algn="just">
                    <a:spcBef>
                      <a:spcPts val="200"/>
                    </a:spcBef>
                  </a:pPr>
                  <a:r>
                    <a:rPr lang="en-US" sz="1200" b="1" dirty="0">
                      <a:solidFill>
                        <a:prstClr val="black"/>
                      </a:solidFill>
                    </a:rPr>
                    <a:t>Delaware County, Newton Twp.</a:t>
                  </a:r>
                </a:p>
                <a:p>
                  <a:pPr lvl="0" algn="just">
                    <a:spcBef>
                      <a:spcPts val="200"/>
                    </a:spcBef>
                  </a:pPr>
                  <a:r>
                    <a:rPr lang="en-US" sz="1200" b="1" dirty="0">
                      <a:solidFill>
                        <a:prstClr val="black"/>
                      </a:solidFill>
                    </a:rPr>
                    <a:t>Paper Mill Road - </a:t>
                  </a:r>
                  <a:r>
                    <a:rPr lang="en-US" sz="1200" b="1" i="1" u="sng" dirty="0">
                      <a:solidFill>
                        <a:prstClr val="black"/>
                      </a:solidFill>
                    </a:rPr>
                    <a:t>paved LVR</a:t>
                  </a:r>
                  <a:endParaRPr lang="en-US" sz="1200" b="1" dirty="0">
                    <a:solidFill>
                      <a:prstClr val="black"/>
                    </a:solidFill>
                  </a:endParaRPr>
                </a:p>
                <a:p>
                  <a:pPr lvl="0" algn="just">
                    <a:spcBef>
                      <a:spcPts val="200"/>
                    </a:spcBef>
                  </a:pPr>
                  <a:r>
                    <a:rPr lang="en-US" sz="1200" dirty="0">
                      <a:solidFill>
                        <a:prstClr val="black"/>
                      </a:solidFill>
                    </a:rPr>
                    <a:t>This project was located at an intersection of two low volume roads that was prone to flooding and washouts. A vegetated stormwater basin was created to handle road runoff issues.  The basin outlets using a 24” riser with a trash rack and backflow preventer to prevent flooding from the adjacent stream.</a:t>
                  </a:r>
                </a:p>
              </p:txBody>
            </p:sp>
            <p:sp>
              <p:nvSpPr>
                <p:cNvPr id="21" name="TextBox 20">
                  <a:extLst>
                    <a:ext uri="{FF2B5EF4-FFF2-40B4-BE49-F238E27FC236}">
                      <a16:creationId xmlns:a16="http://schemas.microsoft.com/office/drawing/2014/main" id="{317AF905-A442-E681-7EDA-CB9B8DE81BE6}"/>
                    </a:ext>
                  </a:extLst>
                </p:cNvPr>
                <p:cNvSpPr txBox="1"/>
                <p:nvPr/>
              </p:nvSpPr>
              <p:spPr>
                <a:xfrm>
                  <a:off x="3650979" y="7539864"/>
                  <a:ext cx="718466" cy="246221"/>
                </a:xfrm>
                <a:prstGeom prst="rect">
                  <a:avLst/>
                </a:prstGeom>
                <a:noFill/>
              </p:spPr>
              <p:txBody>
                <a:bodyPr wrap="none" rtlCol="0">
                  <a:spAutoFit/>
                </a:bodyPr>
                <a:lstStyle/>
                <a:p>
                  <a:r>
                    <a:rPr lang="en-US" sz="1000" b="1" dirty="0">
                      <a:solidFill>
                        <a:schemeClr val="bg1"/>
                      </a:solidFill>
                    </a:rPr>
                    <a:t>BEFORE</a:t>
                  </a:r>
                </a:p>
              </p:txBody>
            </p:sp>
            <p:sp>
              <p:nvSpPr>
                <p:cNvPr id="22" name="TextBox 21">
                  <a:extLst>
                    <a:ext uri="{FF2B5EF4-FFF2-40B4-BE49-F238E27FC236}">
                      <a16:creationId xmlns:a16="http://schemas.microsoft.com/office/drawing/2014/main" id="{FD495211-1FE0-5B77-E925-9873808AF0F1}"/>
                    </a:ext>
                  </a:extLst>
                </p:cNvPr>
                <p:cNvSpPr txBox="1"/>
                <p:nvPr/>
              </p:nvSpPr>
              <p:spPr>
                <a:xfrm>
                  <a:off x="5637495" y="7518109"/>
                  <a:ext cx="612668" cy="246221"/>
                </a:xfrm>
                <a:prstGeom prst="rect">
                  <a:avLst/>
                </a:prstGeom>
                <a:noFill/>
              </p:spPr>
              <p:txBody>
                <a:bodyPr wrap="none" rtlCol="0">
                  <a:spAutoFit/>
                </a:bodyPr>
                <a:lstStyle/>
                <a:p>
                  <a:r>
                    <a:rPr lang="en-US" sz="1000" b="1" dirty="0">
                      <a:solidFill>
                        <a:schemeClr val="bg1"/>
                      </a:solidFill>
                    </a:rPr>
                    <a:t>AFTER</a:t>
                  </a:r>
                </a:p>
              </p:txBody>
            </p:sp>
          </p:grpSp>
          <p:grpSp>
            <p:nvGrpSpPr>
              <p:cNvPr id="23" name="Group 22">
                <a:extLst>
                  <a:ext uri="{FF2B5EF4-FFF2-40B4-BE49-F238E27FC236}">
                    <a16:creationId xmlns:a16="http://schemas.microsoft.com/office/drawing/2014/main" id="{8549809A-A330-F1D7-B699-76994DA6FF05}"/>
                  </a:ext>
                </a:extLst>
              </p:cNvPr>
              <p:cNvGrpSpPr/>
              <p:nvPr/>
            </p:nvGrpSpPr>
            <p:grpSpPr>
              <a:xfrm>
                <a:off x="217382" y="2078667"/>
                <a:ext cx="7359491" cy="1902306"/>
                <a:chOff x="207183" y="2377112"/>
                <a:chExt cx="7359491" cy="1902306"/>
              </a:xfrm>
            </p:grpSpPr>
            <p:grpSp>
              <p:nvGrpSpPr>
                <p:cNvPr id="9" name="Group 8">
                  <a:extLst>
                    <a:ext uri="{FF2B5EF4-FFF2-40B4-BE49-F238E27FC236}">
                      <a16:creationId xmlns:a16="http://schemas.microsoft.com/office/drawing/2014/main" id="{CC4B9804-CF5C-AB2D-6953-DADBB8607AB5}"/>
                    </a:ext>
                  </a:extLst>
                </p:cNvPr>
                <p:cNvGrpSpPr/>
                <p:nvPr/>
              </p:nvGrpSpPr>
              <p:grpSpPr>
                <a:xfrm>
                  <a:off x="248276" y="2377112"/>
                  <a:ext cx="7312445" cy="1902306"/>
                  <a:chOff x="248276" y="2377112"/>
                  <a:chExt cx="7312445" cy="1902306"/>
                </a:xfrm>
              </p:grpSpPr>
              <p:pic>
                <p:nvPicPr>
                  <p:cNvPr id="4" name="Picture 3" descr="A gravel road with trees in the background&#10;&#10;Description automatically generated">
                    <a:extLst>
                      <a:ext uri="{FF2B5EF4-FFF2-40B4-BE49-F238E27FC236}">
                        <a16:creationId xmlns:a16="http://schemas.microsoft.com/office/drawing/2014/main" id="{200A3AE7-7366-4931-FB18-07989F0C09AE}"/>
                      </a:ext>
                    </a:extLst>
                  </p:cNvPr>
                  <p:cNvPicPr>
                    <a:picLocks/>
                  </p:cNvPicPr>
                  <p:nvPr/>
                </p:nvPicPr>
                <p:blipFill rotWithShape="1">
                  <a:blip r:embed="rId10" cstate="print">
                    <a:extLst>
                      <a:ext uri="{28A0092B-C50C-407E-A947-70E740481C1C}">
                        <a14:useLocalDpi xmlns:a14="http://schemas.microsoft.com/office/drawing/2010/main" val="0"/>
                      </a:ext>
                    </a:extLst>
                  </a:blip>
                  <a:srcRect l="6223" t="10718" r="19859" b="20159"/>
                  <a:stretch/>
                </p:blipFill>
                <p:spPr>
                  <a:xfrm>
                    <a:off x="5601907" y="2390377"/>
                    <a:ext cx="1958814" cy="1889041"/>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pic>
                <p:nvPicPr>
                  <p:cNvPr id="5" name="Picture 4" descr="A dirt road with trees in the background&#10;&#10;Description automatically generated">
                    <a:extLst>
                      <a:ext uri="{FF2B5EF4-FFF2-40B4-BE49-F238E27FC236}">
                        <a16:creationId xmlns:a16="http://schemas.microsoft.com/office/drawing/2014/main" id="{A8B6F65A-A683-5306-66CA-132F5A306714}"/>
                      </a:ext>
                    </a:extLst>
                  </p:cNvPr>
                  <p:cNvPicPr>
                    <a:picLocks/>
                  </p:cNvPicPr>
                  <p:nvPr/>
                </p:nvPicPr>
                <p:blipFill rotWithShape="1">
                  <a:blip r:embed="rId11" cstate="print">
                    <a:extLst>
                      <a:ext uri="{28A0092B-C50C-407E-A947-70E740481C1C}">
                        <a14:useLocalDpi xmlns:a14="http://schemas.microsoft.com/office/drawing/2010/main" val="0"/>
                      </a:ext>
                    </a:extLst>
                  </a:blip>
                  <a:srcRect l="15472" t="1" b="16387"/>
                  <a:stretch/>
                </p:blipFill>
                <p:spPr>
                  <a:xfrm>
                    <a:off x="3690366" y="2395897"/>
                    <a:ext cx="1883521" cy="1883521"/>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sp>
                <p:nvSpPr>
                  <p:cNvPr id="6" name="TextBox 5">
                    <a:extLst>
                      <a:ext uri="{FF2B5EF4-FFF2-40B4-BE49-F238E27FC236}">
                        <a16:creationId xmlns:a16="http://schemas.microsoft.com/office/drawing/2014/main" id="{EFA684F7-C19B-5B0C-D061-C5F62BA639F4}"/>
                      </a:ext>
                    </a:extLst>
                  </p:cNvPr>
                  <p:cNvSpPr txBox="1"/>
                  <p:nvPr/>
                </p:nvSpPr>
                <p:spPr>
                  <a:xfrm>
                    <a:off x="248276" y="2436007"/>
                    <a:ext cx="3306966" cy="1805623"/>
                  </a:xfrm>
                  <a:prstGeom prst="rect">
                    <a:avLst/>
                  </a:prstGeom>
                  <a:noFill/>
                </p:spPr>
                <p:txBody>
                  <a:bodyPr wrap="square" rtlCol="0">
                    <a:spAutoFit/>
                  </a:bodyPr>
                  <a:lstStyle/>
                  <a:p>
                    <a:pPr lvl="0" algn="just">
                      <a:spcBef>
                        <a:spcPts val="200"/>
                      </a:spcBef>
                    </a:pPr>
                    <a:r>
                      <a:rPr lang="en-US" sz="1200" b="1" dirty="0">
                        <a:solidFill>
                          <a:prstClr val="black"/>
                        </a:solidFill>
                      </a:rPr>
                      <a:t>Jefferson County, Heath Twp.</a:t>
                    </a:r>
                  </a:p>
                  <a:p>
                    <a:pPr lvl="0" algn="just">
                      <a:spcBef>
                        <a:spcPts val="200"/>
                      </a:spcBef>
                    </a:pPr>
                    <a:r>
                      <a:rPr lang="en-US" sz="1200" b="1" dirty="0">
                        <a:solidFill>
                          <a:prstClr val="black"/>
                        </a:solidFill>
                      </a:rPr>
                      <a:t>Spring Creek Road - </a:t>
                    </a:r>
                    <a:r>
                      <a:rPr lang="en-US" sz="1200" b="1" i="1" u="sng" dirty="0">
                        <a:solidFill>
                          <a:prstClr val="black"/>
                        </a:solidFill>
                      </a:rPr>
                      <a:t>unpaved</a:t>
                    </a:r>
                  </a:p>
                  <a:p>
                    <a:pPr lvl="0" algn="just">
                      <a:spcBef>
                        <a:spcPts val="200"/>
                      </a:spcBef>
                    </a:pPr>
                    <a:r>
                      <a:rPr lang="en-US" sz="1200" dirty="0">
                        <a:solidFill>
                          <a:prstClr val="black"/>
                        </a:solidFill>
                      </a:rPr>
                      <a:t>Roadside springs saturated the existing road and ditches, causing them to become soft, unstable, and rutted. Multiple underdrains and two French Mattresses were installed to handle subsurface drainage. Geotextile fabric was utilized along with over a foot of new road base to stabilize the road surface.</a:t>
                    </a:r>
                  </a:p>
                </p:txBody>
              </p:sp>
              <p:sp>
                <p:nvSpPr>
                  <p:cNvPr id="7" name="TextBox 6">
                    <a:extLst>
                      <a:ext uri="{FF2B5EF4-FFF2-40B4-BE49-F238E27FC236}">
                        <a16:creationId xmlns:a16="http://schemas.microsoft.com/office/drawing/2014/main" id="{94E00A2B-58A6-515A-5CED-AD72A282465E}"/>
                      </a:ext>
                    </a:extLst>
                  </p:cNvPr>
                  <p:cNvSpPr txBox="1"/>
                  <p:nvPr/>
                </p:nvSpPr>
                <p:spPr>
                  <a:xfrm>
                    <a:off x="3728385" y="2377112"/>
                    <a:ext cx="718466" cy="246221"/>
                  </a:xfrm>
                  <a:prstGeom prst="rect">
                    <a:avLst/>
                  </a:prstGeom>
                  <a:noFill/>
                </p:spPr>
                <p:txBody>
                  <a:bodyPr wrap="none" rtlCol="0">
                    <a:spAutoFit/>
                  </a:bodyPr>
                  <a:lstStyle/>
                  <a:p>
                    <a:r>
                      <a:rPr lang="en-US" sz="1000" b="1" dirty="0">
                        <a:solidFill>
                          <a:schemeClr val="bg1"/>
                        </a:solidFill>
                      </a:rPr>
                      <a:t>BEFORE</a:t>
                    </a:r>
                  </a:p>
                </p:txBody>
              </p:sp>
              <p:sp>
                <p:nvSpPr>
                  <p:cNvPr id="8" name="TextBox 7">
                    <a:extLst>
                      <a:ext uri="{FF2B5EF4-FFF2-40B4-BE49-F238E27FC236}">
                        <a16:creationId xmlns:a16="http://schemas.microsoft.com/office/drawing/2014/main" id="{FC5DF95D-9667-EDBF-A39C-47072F96E722}"/>
                      </a:ext>
                    </a:extLst>
                  </p:cNvPr>
                  <p:cNvSpPr txBox="1"/>
                  <p:nvPr/>
                </p:nvSpPr>
                <p:spPr>
                  <a:xfrm>
                    <a:off x="5637495" y="2392317"/>
                    <a:ext cx="612668" cy="246221"/>
                  </a:xfrm>
                  <a:prstGeom prst="rect">
                    <a:avLst/>
                  </a:prstGeom>
                  <a:noFill/>
                </p:spPr>
                <p:txBody>
                  <a:bodyPr wrap="none" rtlCol="0">
                    <a:spAutoFit/>
                  </a:bodyPr>
                  <a:lstStyle/>
                  <a:p>
                    <a:r>
                      <a:rPr lang="en-US" sz="1000" b="1" dirty="0">
                        <a:solidFill>
                          <a:schemeClr val="bg1"/>
                        </a:solidFill>
                      </a:rPr>
                      <a:t>AFTER</a:t>
                    </a:r>
                  </a:p>
                </p:txBody>
              </p:sp>
            </p:grpSp>
            <p:sp>
              <p:nvSpPr>
                <p:cNvPr id="3" name="Rectangle 2">
                  <a:extLst>
                    <a:ext uri="{FF2B5EF4-FFF2-40B4-BE49-F238E27FC236}">
                      <a16:creationId xmlns:a16="http://schemas.microsoft.com/office/drawing/2014/main" id="{D85C63A7-4C69-4D57-F9E1-9D7DEF659D73}"/>
                    </a:ext>
                  </a:extLst>
                </p:cNvPr>
                <p:cNvSpPr/>
                <p:nvPr/>
              </p:nvSpPr>
              <p:spPr bwMode="auto">
                <a:xfrm>
                  <a:off x="207183" y="2384214"/>
                  <a:ext cx="7359491" cy="189520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63675"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charset="0"/>
                  </a:endParaRPr>
                </a:p>
              </p:txBody>
            </p:sp>
          </p:grpSp>
          <p:sp>
            <p:nvSpPr>
              <p:cNvPr id="27" name="Rectangle 26">
                <a:extLst>
                  <a:ext uri="{FF2B5EF4-FFF2-40B4-BE49-F238E27FC236}">
                    <a16:creationId xmlns:a16="http://schemas.microsoft.com/office/drawing/2014/main" id="{EFD41042-2EF7-B9BC-5A8D-D57CF1D7E05B}"/>
                  </a:ext>
                </a:extLst>
              </p:cNvPr>
              <p:cNvSpPr/>
              <p:nvPr/>
            </p:nvSpPr>
            <p:spPr bwMode="auto">
              <a:xfrm>
                <a:off x="213018" y="7830300"/>
                <a:ext cx="7364881" cy="1953180"/>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63675"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charset="0"/>
                </a:endParaRPr>
              </a:p>
            </p:txBody>
          </p:sp>
          <p:sp>
            <p:nvSpPr>
              <p:cNvPr id="28" name="TextBox 27">
                <a:extLst>
                  <a:ext uri="{FF2B5EF4-FFF2-40B4-BE49-F238E27FC236}">
                    <a16:creationId xmlns:a16="http://schemas.microsoft.com/office/drawing/2014/main" id="{DBE385F9-A605-AC97-1BA9-A86EF6F6845E}"/>
                  </a:ext>
                </a:extLst>
              </p:cNvPr>
              <p:cNvSpPr txBox="1"/>
              <p:nvPr/>
            </p:nvSpPr>
            <p:spPr>
              <a:xfrm>
                <a:off x="218408" y="7830300"/>
                <a:ext cx="3261929" cy="1805623"/>
              </a:xfrm>
              <a:prstGeom prst="rect">
                <a:avLst/>
              </a:prstGeom>
              <a:noFill/>
            </p:spPr>
            <p:txBody>
              <a:bodyPr wrap="square" rtlCol="0">
                <a:spAutoFit/>
              </a:bodyPr>
              <a:lstStyle/>
              <a:p>
                <a:pPr lvl="0">
                  <a:spcBef>
                    <a:spcPts val="200"/>
                  </a:spcBef>
                </a:pPr>
                <a:r>
                  <a:rPr lang="en-US" sz="1200" b="1" dirty="0">
                    <a:solidFill>
                      <a:prstClr val="black"/>
                    </a:solidFill>
                  </a:rPr>
                  <a:t>Somerset County, </a:t>
                </a:r>
                <a:r>
                  <a:rPr lang="en-US" sz="1200" b="1" dirty="0" err="1">
                    <a:solidFill>
                      <a:prstClr val="black"/>
                    </a:solidFill>
                  </a:rPr>
                  <a:t>Stoneycreek</a:t>
                </a:r>
                <a:r>
                  <a:rPr lang="en-US" sz="1200" b="1" dirty="0">
                    <a:solidFill>
                      <a:prstClr val="black"/>
                    </a:solidFill>
                  </a:rPr>
                  <a:t> Twp.</a:t>
                </a:r>
              </a:p>
              <a:p>
                <a:pPr lvl="0" algn="just">
                  <a:spcBef>
                    <a:spcPts val="200"/>
                  </a:spcBef>
                </a:pPr>
                <a:r>
                  <a:rPr lang="en-US" sz="1200" b="1" dirty="0" err="1">
                    <a:solidFill>
                      <a:prstClr val="black"/>
                    </a:solidFill>
                  </a:rPr>
                  <a:t>Yonai</a:t>
                </a:r>
                <a:r>
                  <a:rPr lang="en-US" sz="1200" b="1" dirty="0">
                    <a:solidFill>
                      <a:prstClr val="black"/>
                    </a:solidFill>
                  </a:rPr>
                  <a:t> Road - </a:t>
                </a:r>
                <a:r>
                  <a:rPr lang="en-US" sz="1200" b="1" i="1" u="sng" dirty="0">
                    <a:solidFill>
                      <a:prstClr val="black"/>
                    </a:solidFill>
                  </a:rPr>
                  <a:t>unpaved</a:t>
                </a:r>
              </a:p>
              <a:p>
                <a:pPr lvl="0" algn="just">
                  <a:spcBef>
                    <a:spcPts val="200"/>
                  </a:spcBef>
                </a:pPr>
                <a:r>
                  <a:rPr lang="en-US" sz="1200" dirty="0">
                    <a:solidFill>
                      <a:prstClr val="black"/>
                    </a:solidFill>
                  </a:rPr>
                  <a:t>This road is located in a floodplain that is frequently inundated by backwater from a nearby stream confluence.  A large French Mattress with a bank of pipes was installed to allow floodwater to pass under the road and raise the road out of the floodplain, providing traffic support.</a:t>
                </a:r>
              </a:p>
            </p:txBody>
          </p:sp>
          <p:pic>
            <p:nvPicPr>
              <p:cNvPr id="29" name="Picture 28" descr="A picture containing grass, outdoor, sky, tree&#10;&#10;Description automatically generated">
                <a:extLst>
                  <a:ext uri="{FF2B5EF4-FFF2-40B4-BE49-F238E27FC236}">
                    <a16:creationId xmlns:a16="http://schemas.microsoft.com/office/drawing/2014/main" id="{7613C548-41CA-0D7C-D43A-390B0BE5587D}"/>
                  </a:ext>
                </a:extLst>
              </p:cNvPr>
              <p:cNvPicPr>
                <a:picLocks/>
              </p:cNvPicPr>
              <p:nvPr/>
            </p:nvPicPr>
            <p:blipFill rotWithShape="1">
              <a:blip r:embed="rId12" cstate="email">
                <a:extLst>
                  <a:ext uri="{28A0092B-C50C-407E-A947-70E740481C1C}">
                    <a14:useLocalDpi xmlns:a14="http://schemas.microsoft.com/office/drawing/2010/main"/>
                  </a:ext>
                </a:extLst>
              </a:blip>
              <a:srcRect l="46531" t="-11" r="272" b="23338"/>
              <a:stretch/>
            </p:blipFill>
            <p:spPr>
              <a:xfrm>
                <a:off x="3713755" y="7852344"/>
                <a:ext cx="1909092" cy="1909092"/>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pic>
            <p:nvPicPr>
              <p:cNvPr id="30" name="Picture 29">
                <a:extLst>
                  <a:ext uri="{FF2B5EF4-FFF2-40B4-BE49-F238E27FC236}">
                    <a16:creationId xmlns:a16="http://schemas.microsoft.com/office/drawing/2014/main" id="{D8A5D6C1-8641-A875-2AC0-C56FB7AEC03E}"/>
                  </a:ext>
                </a:extLst>
              </p:cNvPr>
              <p:cNvPicPr>
                <a:picLocks/>
              </p:cNvPicPr>
              <p:nvPr/>
            </p:nvPicPr>
            <p:blipFill rotWithShape="1">
              <a:blip r:embed="rId13" cstate="email">
                <a:extLst>
                  <a:ext uri="{28A0092B-C50C-407E-A947-70E740481C1C}">
                    <a14:useLocalDpi xmlns:a14="http://schemas.microsoft.com/office/drawing/2010/main"/>
                  </a:ext>
                </a:extLst>
              </a:blip>
              <a:srcRect l="45006" t="9384" r="2244" b="18191"/>
              <a:stretch/>
            </p:blipFill>
            <p:spPr>
              <a:xfrm>
                <a:off x="5650290" y="7851878"/>
                <a:ext cx="1909092" cy="1909092"/>
              </a:xfrm>
              <a:prstGeom prst="rect">
                <a:avLst/>
              </a:prstGeom>
              <a:ln w="12700" cap="sq">
                <a:solidFill>
                  <a:srgbClr val="000000"/>
                </a:solidFill>
                <a:prstDash val="solid"/>
                <a:miter lim="800000"/>
              </a:ln>
              <a:effectLst>
                <a:outerShdw blurRad="63500" sx="102000" sy="102000" algn="ctr" rotWithShape="0">
                  <a:prstClr val="black">
                    <a:alpha val="40000"/>
                  </a:prstClr>
                </a:outerShdw>
              </a:effectLst>
            </p:spPr>
          </p:pic>
          <p:sp>
            <p:nvSpPr>
              <p:cNvPr id="64" name="TextBox 63">
                <a:extLst>
                  <a:ext uri="{FF2B5EF4-FFF2-40B4-BE49-F238E27FC236}">
                    <a16:creationId xmlns:a16="http://schemas.microsoft.com/office/drawing/2014/main" id="{3FAE12DF-3A8F-89BA-6C61-C1F3C325DDDE}"/>
                  </a:ext>
                </a:extLst>
              </p:cNvPr>
              <p:cNvSpPr txBox="1"/>
              <p:nvPr/>
            </p:nvSpPr>
            <p:spPr>
              <a:xfrm>
                <a:off x="5653937" y="7821557"/>
                <a:ext cx="612668" cy="246221"/>
              </a:xfrm>
              <a:prstGeom prst="rect">
                <a:avLst/>
              </a:prstGeom>
              <a:noFill/>
            </p:spPr>
            <p:txBody>
              <a:bodyPr wrap="none" rtlCol="0">
                <a:spAutoFit/>
              </a:bodyPr>
              <a:lstStyle/>
              <a:p>
                <a:r>
                  <a:rPr lang="en-US" sz="1000" b="1" dirty="0">
                    <a:solidFill>
                      <a:schemeClr val="bg1"/>
                    </a:solidFill>
                  </a:rPr>
                  <a:t>AFTER</a:t>
                </a:r>
              </a:p>
            </p:txBody>
          </p:sp>
          <p:sp>
            <p:nvSpPr>
              <p:cNvPr id="65" name="TextBox 64">
                <a:extLst>
                  <a:ext uri="{FF2B5EF4-FFF2-40B4-BE49-F238E27FC236}">
                    <a16:creationId xmlns:a16="http://schemas.microsoft.com/office/drawing/2014/main" id="{24B88F86-72E6-D6B7-DE47-7E8B284FB7B9}"/>
                  </a:ext>
                </a:extLst>
              </p:cNvPr>
              <p:cNvSpPr txBox="1"/>
              <p:nvPr/>
            </p:nvSpPr>
            <p:spPr>
              <a:xfrm>
                <a:off x="3689955" y="7830300"/>
                <a:ext cx="718466" cy="246221"/>
              </a:xfrm>
              <a:prstGeom prst="rect">
                <a:avLst/>
              </a:prstGeom>
              <a:noFill/>
            </p:spPr>
            <p:txBody>
              <a:bodyPr wrap="none" rtlCol="0">
                <a:spAutoFit/>
              </a:bodyPr>
              <a:lstStyle/>
              <a:p>
                <a:r>
                  <a:rPr lang="en-US" sz="1000" b="1" dirty="0">
                    <a:solidFill>
                      <a:schemeClr val="bg1"/>
                    </a:solidFill>
                  </a:rPr>
                  <a:t>BEFORE</a:t>
                </a:r>
              </a:p>
            </p:txBody>
          </p:sp>
          <p:cxnSp>
            <p:nvCxnSpPr>
              <p:cNvPr id="67" name="Straight Connector 66">
                <a:extLst>
                  <a:ext uri="{FF2B5EF4-FFF2-40B4-BE49-F238E27FC236}">
                    <a16:creationId xmlns:a16="http://schemas.microsoft.com/office/drawing/2014/main" id="{2D285555-FC71-4216-D65D-4CB8977B63D1}"/>
                  </a:ext>
                </a:extLst>
              </p:cNvPr>
              <p:cNvCxnSpPr>
                <a:cxnSpLocks/>
              </p:cNvCxnSpPr>
              <p:nvPr/>
            </p:nvCxnSpPr>
            <p:spPr bwMode="auto">
              <a:xfrm>
                <a:off x="3682608" y="2078667"/>
                <a:ext cx="7084" cy="7704813"/>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69" name="Rectangle 68">
                <a:extLst>
                  <a:ext uri="{FF2B5EF4-FFF2-40B4-BE49-F238E27FC236}">
                    <a16:creationId xmlns:a16="http://schemas.microsoft.com/office/drawing/2014/main" id="{3FA0A084-A436-A97E-F861-A1699A07602F}"/>
                  </a:ext>
                </a:extLst>
              </p:cNvPr>
              <p:cNvSpPr/>
              <p:nvPr/>
            </p:nvSpPr>
            <p:spPr bwMode="auto">
              <a:xfrm>
                <a:off x="192680" y="2073417"/>
                <a:ext cx="7387039" cy="7704813"/>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1463675"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a:ln>
                    <a:noFill/>
                  </a:ln>
                  <a:solidFill>
                    <a:schemeClr val="tx1"/>
                  </a:solidFill>
                  <a:effectLst/>
                  <a:latin typeface="Arial" charset="0"/>
                </a:endParaRPr>
              </a:p>
            </p:txBody>
          </p:sp>
        </p:grpSp>
        <p:cxnSp>
          <p:nvCxnSpPr>
            <p:cNvPr id="2" name="Straight Connector 1">
              <a:extLst>
                <a:ext uri="{FF2B5EF4-FFF2-40B4-BE49-F238E27FC236}">
                  <a16:creationId xmlns:a16="http://schemas.microsoft.com/office/drawing/2014/main" id="{AF26FECC-0AE8-E1B0-D0F8-0BB44B9CDFC2}"/>
                </a:ext>
              </a:extLst>
            </p:cNvPr>
            <p:cNvCxnSpPr>
              <a:cxnSpLocks/>
            </p:cNvCxnSpPr>
            <p:nvPr/>
          </p:nvCxnSpPr>
          <p:spPr bwMode="auto">
            <a:xfrm>
              <a:off x="5634284" y="2246188"/>
              <a:ext cx="7084" cy="7704813"/>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spTree>
    <p:extLst>
      <p:ext uri="{BB962C8B-B14F-4D97-AF65-F5344CB8AC3E}">
        <p14:creationId xmlns:p14="http://schemas.microsoft.com/office/powerpoint/2010/main" val="854898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F3DC0A-DC4D-21E6-C39E-05FAAE3F184A}"/>
              </a:ext>
            </a:extLst>
          </p:cNvPr>
          <p:cNvGrpSpPr/>
          <p:nvPr/>
        </p:nvGrpSpPr>
        <p:grpSpPr>
          <a:xfrm>
            <a:off x="-48566" y="-62878"/>
            <a:ext cx="7970481" cy="10121278"/>
            <a:chOff x="7989849" y="13237"/>
            <a:chExt cx="7813405" cy="10056501"/>
          </a:xfrm>
        </p:grpSpPr>
        <p:pic>
          <p:nvPicPr>
            <p:cNvPr id="3" name="Picture 2">
              <a:extLst>
                <a:ext uri="{FF2B5EF4-FFF2-40B4-BE49-F238E27FC236}">
                  <a16:creationId xmlns:a16="http://schemas.microsoft.com/office/drawing/2014/main" id="{97F9D25C-6A48-CA4C-8319-EB8D7F7328F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7599"/>
            <a:stretch/>
          </p:blipFill>
          <p:spPr>
            <a:xfrm>
              <a:off x="7989849" y="4643631"/>
              <a:ext cx="7813405" cy="5426107"/>
            </a:xfrm>
            <a:prstGeom prst="rect">
              <a:avLst/>
            </a:prstGeom>
            <a:noFill/>
            <a:ln>
              <a:noFill/>
            </a:ln>
            <a:effectLst>
              <a:softEdge rad="31750"/>
            </a:effectLst>
          </p:spPr>
        </p:pic>
        <p:pic>
          <p:nvPicPr>
            <p:cNvPr id="4" name="Picture 3">
              <a:extLst>
                <a:ext uri="{FF2B5EF4-FFF2-40B4-BE49-F238E27FC236}">
                  <a16:creationId xmlns:a16="http://schemas.microsoft.com/office/drawing/2014/main" id="{06B737C7-E1FD-6477-3DBB-E812CC1B3A9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3550" t="318" r="1691" b="78972"/>
            <a:stretch/>
          </p:blipFill>
          <p:spPr>
            <a:xfrm>
              <a:off x="7989849" y="3084804"/>
              <a:ext cx="7804158" cy="1629635"/>
            </a:xfrm>
            <a:prstGeom prst="rect">
              <a:avLst/>
            </a:prstGeom>
            <a:noFill/>
            <a:ln>
              <a:noFill/>
            </a:ln>
            <a:effectLst>
              <a:softEdge rad="31750"/>
            </a:effectLst>
          </p:spPr>
        </p:pic>
        <p:pic>
          <p:nvPicPr>
            <p:cNvPr id="5" name="Picture 4">
              <a:extLst>
                <a:ext uri="{FF2B5EF4-FFF2-40B4-BE49-F238E27FC236}">
                  <a16:creationId xmlns:a16="http://schemas.microsoft.com/office/drawing/2014/main" id="{B065CCDB-80D5-A868-6E0F-93713714BC8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3550" t="318" r="1691" b="77816"/>
            <a:stretch/>
          </p:blipFill>
          <p:spPr>
            <a:xfrm>
              <a:off x="7989849" y="1636937"/>
              <a:ext cx="7804158" cy="1570525"/>
            </a:xfrm>
            <a:prstGeom prst="rect">
              <a:avLst/>
            </a:prstGeom>
            <a:noFill/>
            <a:ln>
              <a:noFill/>
            </a:ln>
            <a:effectLst>
              <a:softEdge rad="31750"/>
            </a:effectLst>
          </p:spPr>
        </p:pic>
        <p:pic>
          <p:nvPicPr>
            <p:cNvPr id="6" name="Picture 5">
              <a:extLst>
                <a:ext uri="{FF2B5EF4-FFF2-40B4-BE49-F238E27FC236}">
                  <a16:creationId xmlns:a16="http://schemas.microsoft.com/office/drawing/2014/main" id="{2E059144-86A5-763D-592C-E2BDA67F3E8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3550" t="319" r="1691" b="79473"/>
            <a:stretch/>
          </p:blipFill>
          <p:spPr>
            <a:xfrm>
              <a:off x="7989849" y="13237"/>
              <a:ext cx="7804158" cy="1720136"/>
            </a:xfrm>
            <a:prstGeom prst="rect">
              <a:avLst/>
            </a:prstGeom>
            <a:noFill/>
            <a:ln>
              <a:noFill/>
            </a:ln>
            <a:effectLst>
              <a:softEdge rad="31750"/>
            </a:effectLst>
          </p:spPr>
        </p:pic>
      </p:grpSp>
      <p:sp>
        <p:nvSpPr>
          <p:cNvPr id="7" name="Rectangle 6">
            <a:extLst>
              <a:ext uri="{FF2B5EF4-FFF2-40B4-BE49-F238E27FC236}">
                <a16:creationId xmlns:a16="http://schemas.microsoft.com/office/drawing/2014/main" id="{DBF4FD4B-0D49-B59D-2A42-B7D956255279}"/>
              </a:ext>
            </a:extLst>
          </p:cNvPr>
          <p:cNvSpPr/>
          <p:nvPr/>
        </p:nvSpPr>
        <p:spPr bwMode="auto">
          <a:xfrm>
            <a:off x="-80210" y="-45722"/>
            <a:ext cx="7949234" cy="10104121"/>
          </a:xfrm>
          <a:prstGeom prst="rect">
            <a:avLst/>
          </a:prstGeom>
          <a:solidFill>
            <a:srgbClr val="F8F8F8">
              <a:alpha val="7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6"/>
            <a:endParaRPr lang="en-US" dirty="0"/>
          </a:p>
        </p:txBody>
      </p:sp>
      <p:pic>
        <p:nvPicPr>
          <p:cNvPr id="9" name="Picture 40" descr="scc_color">
            <a:extLst>
              <a:ext uri="{FF2B5EF4-FFF2-40B4-BE49-F238E27FC236}">
                <a16:creationId xmlns:a16="http://schemas.microsoft.com/office/drawing/2014/main" id="{3E8ADD60-F5DF-5FFA-5513-0D9D8CFE235F}"/>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398660" y="9218906"/>
            <a:ext cx="1127224" cy="697230"/>
          </a:xfrm>
          <a:prstGeom prst="rect">
            <a:avLst/>
          </a:prstGeom>
          <a:noFill/>
          <a:ln w="9525">
            <a:noFill/>
            <a:miter lim="800000"/>
            <a:headEnd/>
            <a:tailEnd/>
          </a:ln>
        </p:spPr>
      </p:pic>
      <p:sp>
        <p:nvSpPr>
          <p:cNvPr id="10" name="Rectangle 9">
            <a:extLst>
              <a:ext uri="{FF2B5EF4-FFF2-40B4-BE49-F238E27FC236}">
                <a16:creationId xmlns:a16="http://schemas.microsoft.com/office/drawing/2014/main" id="{9BFD6CF6-1940-F4A0-FE69-CEF5B437093C}"/>
              </a:ext>
            </a:extLst>
          </p:cNvPr>
          <p:cNvSpPr/>
          <p:nvPr/>
        </p:nvSpPr>
        <p:spPr>
          <a:xfrm>
            <a:off x="153988" y="181709"/>
            <a:ext cx="7715036" cy="461665"/>
          </a:xfrm>
          <a:prstGeom prst="rect">
            <a:avLst/>
          </a:prstGeom>
        </p:spPr>
        <p:txBody>
          <a:bodyPr wrap="square">
            <a:spAutoFit/>
          </a:bodyPr>
          <a:lstStyle/>
          <a:p>
            <a:r>
              <a:rPr lang="en-US" sz="2400" b="1" u="sng" dirty="0"/>
              <a:t>Frequent Issues Addressed by the DGLVR Program</a:t>
            </a:r>
            <a:endParaRPr lang="en-US" sz="2400" u="sng" dirty="0"/>
          </a:p>
        </p:txBody>
      </p:sp>
      <p:sp>
        <p:nvSpPr>
          <p:cNvPr id="11" name="Line 82">
            <a:extLst>
              <a:ext uri="{FF2B5EF4-FFF2-40B4-BE49-F238E27FC236}">
                <a16:creationId xmlns:a16="http://schemas.microsoft.com/office/drawing/2014/main" id="{1FE1D413-DAB3-3AA6-EC00-8C7360012D2E}"/>
              </a:ext>
            </a:extLst>
          </p:cNvPr>
          <p:cNvSpPr>
            <a:spLocks noChangeShapeType="1"/>
          </p:cNvSpPr>
          <p:nvPr/>
        </p:nvSpPr>
        <p:spPr bwMode="auto">
          <a:xfrm>
            <a:off x="459556" y="9894355"/>
            <a:ext cx="7103899" cy="17156"/>
          </a:xfrm>
          <a:prstGeom prst="line">
            <a:avLst/>
          </a:prstGeom>
          <a:noFill/>
          <a:ln w="28575">
            <a:solidFill>
              <a:srgbClr val="076536"/>
            </a:solidFill>
            <a:round/>
            <a:headEnd/>
            <a:tailEnd/>
          </a:ln>
        </p:spPr>
        <p:txBody>
          <a:bodyPr/>
          <a:lstStyle/>
          <a:p>
            <a:endParaRPr lang="en-US"/>
          </a:p>
        </p:txBody>
      </p:sp>
      <p:grpSp>
        <p:nvGrpSpPr>
          <p:cNvPr id="12" name="Group 11">
            <a:extLst>
              <a:ext uri="{FF2B5EF4-FFF2-40B4-BE49-F238E27FC236}">
                <a16:creationId xmlns:a16="http://schemas.microsoft.com/office/drawing/2014/main" id="{E5C706A1-8E52-D803-4C4A-62F57EAF858D}"/>
              </a:ext>
            </a:extLst>
          </p:cNvPr>
          <p:cNvGrpSpPr/>
          <p:nvPr/>
        </p:nvGrpSpPr>
        <p:grpSpPr>
          <a:xfrm>
            <a:off x="6077845" y="9291509"/>
            <a:ext cx="1468172" cy="503982"/>
            <a:chOff x="21330964" y="8916197"/>
            <a:chExt cx="1770604" cy="537918"/>
          </a:xfrm>
        </p:grpSpPr>
        <p:sp>
          <p:nvSpPr>
            <p:cNvPr id="13" name="Freeform 66">
              <a:extLst>
                <a:ext uri="{FF2B5EF4-FFF2-40B4-BE49-F238E27FC236}">
                  <a16:creationId xmlns:a16="http://schemas.microsoft.com/office/drawing/2014/main" id="{41E1FCA7-CE05-CD1E-B45F-0DEBAA5B0B24}"/>
                </a:ext>
              </a:extLst>
            </p:cNvPr>
            <p:cNvSpPr/>
            <p:nvPr/>
          </p:nvSpPr>
          <p:spPr bwMode="auto">
            <a:xfrm>
              <a:off x="21530213" y="9048193"/>
              <a:ext cx="669132" cy="233362"/>
            </a:xfrm>
            <a:custGeom>
              <a:avLst/>
              <a:gdLst>
                <a:gd name="connsiteX0" fmla="*/ 438150 w 669132"/>
                <a:gd name="connsiteY0" fmla="*/ 14287 h 233362"/>
                <a:gd name="connsiteX1" fmla="*/ 159544 w 669132"/>
                <a:gd name="connsiteY1" fmla="*/ 104775 h 233362"/>
                <a:gd name="connsiteX2" fmla="*/ 0 w 669132"/>
                <a:gd name="connsiteY2" fmla="*/ 180975 h 233362"/>
                <a:gd name="connsiteX3" fmla="*/ 178594 w 669132"/>
                <a:gd name="connsiteY3" fmla="*/ 233362 h 233362"/>
                <a:gd name="connsiteX4" fmla="*/ 669132 w 669132"/>
                <a:gd name="connsiteY4" fmla="*/ 226218 h 233362"/>
                <a:gd name="connsiteX5" fmla="*/ 623888 w 669132"/>
                <a:gd name="connsiteY5" fmla="*/ 0 h 233362"/>
                <a:gd name="connsiteX6" fmla="*/ 438150 w 669132"/>
                <a:gd name="connsiteY6" fmla="*/ 14287 h 23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132" h="233362">
                  <a:moveTo>
                    <a:pt x="438150" y="14287"/>
                  </a:moveTo>
                  <a:lnTo>
                    <a:pt x="159544" y="104775"/>
                  </a:lnTo>
                  <a:lnTo>
                    <a:pt x="0" y="180975"/>
                  </a:lnTo>
                  <a:lnTo>
                    <a:pt x="178594" y="233362"/>
                  </a:lnTo>
                  <a:lnTo>
                    <a:pt x="669132" y="226218"/>
                  </a:lnTo>
                  <a:lnTo>
                    <a:pt x="623888" y="0"/>
                  </a:lnTo>
                  <a:lnTo>
                    <a:pt x="438150" y="14287"/>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6"/>
              <a:endParaRPr lang="en-US"/>
            </a:p>
          </p:txBody>
        </p:sp>
        <p:pic>
          <p:nvPicPr>
            <p:cNvPr id="14" name="Picture 13">
              <a:extLst>
                <a:ext uri="{FF2B5EF4-FFF2-40B4-BE49-F238E27FC236}">
                  <a16:creationId xmlns:a16="http://schemas.microsoft.com/office/drawing/2014/main" id="{3D7229B7-4FEC-0FF5-38AB-E37BE09AFB0C}"/>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30964" y="8916197"/>
              <a:ext cx="1770604" cy="537918"/>
            </a:xfrm>
            <a:prstGeom prst="rect">
              <a:avLst/>
            </a:prstGeom>
          </p:spPr>
        </p:pic>
      </p:grpSp>
      <p:pic>
        <p:nvPicPr>
          <p:cNvPr id="15" name="Picture 14">
            <a:extLst>
              <a:ext uri="{FF2B5EF4-FFF2-40B4-BE49-F238E27FC236}">
                <a16:creationId xmlns:a16="http://schemas.microsoft.com/office/drawing/2014/main" id="{4024D301-8E83-0ABD-CAF0-26A2F8AC615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7869" r="2684" b="2433"/>
          <a:stretch/>
        </p:blipFill>
        <p:spPr>
          <a:xfrm flipH="1">
            <a:off x="248209" y="4168529"/>
            <a:ext cx="2514600" cy="1473556"/>
          </a:xfrm>
          <a:prstGeom prst="rect">
            <a:avLst/>
          </a:prstGeom>
          <a:ln>
            <a:solidFill>
              <a:schemeClr val="tx1"/>
            </a:solidFill>
          </a:ln>
          <a:effectLst>
            <a:outerShdw blurRad="292100" dist="139700" dir="2700000" algn="tl" rotWithShape="0">
              <a:srgbClr val="333333">
                <a:alpha val="65000"/>
              </a:srgbClr>
            </a:outerShdw>
          </a:effectLst>
        </p:spPr>
      </p:pic>
      <p:pic>
        <p:nvPicPr>
          <p:cNvPr id="16" name="Picture 15" descr="A picture containing outdoor, ground, tree, grass&#10;&#10;Description automatically generated">
            <a:extLst>
              <a:ext uri="{FF2B5EF4-FFF2-40B4-BE49-F238E27FC236}">
                <a16:creationId xmlns:a16="http://schemas.microsoft.com/office/drawing/2014/main" id="{B4996602-381A-F19C-744C-C0C97BC59885}"/>
              </a:ext>
            </a:extLst>
          </p:cNvPr>
          <p:cNvPicPr>
            <a:picLocks/>
          </p:cNvPicPr>
          <p:nvPr/>
        </p:nvPicPr>
        <p:blipFill rotWithShape="1">
          <a:blip r:embed="rId7" cstate="print">
            <a:extLst>
              <a:ext uri="{28A0092B-C50C-407E-A947-70E740481C1C}">
                <a14:useLocalDpi xmlns:a14="http://schemas.microsoft.com/office/drawing/2010/main"/>
              </a:ext>
            </a:extLst>
          </a:blip>
          <a:srcRect l="543" t="5154" r="691" b="19059"/>
          <a:stretch/>
        </p:blipFill>
        <p:spPr>
          <a:xfrm>
            <a:off x="248209" y="879277"/>
            <a:ext cx="2514600" cy="1463040"/>
          </a:xfrm>
          <a:prstGeom prst="rect">
            <a:avLst/>
          </a:prstGeom>
          <a:ln>
            <a:solidFill>
              <a:schemeClr val="tx1"/>
            </a:solidFill>
          </a:ln>
          <a:effectLst>
            <a:outerShdw blurRad="292100" dist="139700" dir="2700000" algn="tl" rotWithShape="0">
              <a:srgbClr val="333333">
                <a:alpha val="65000"/>
              </a:srgbClr>
            </a:outerShdw>
          </a:effectLst>
        </p:spPr>
      </p:pic>
      <p:sp>
        <p:nvSpPr>
          <p:cNvPr id="17" name="TextBox 16">
            <a:extLst>
              <a:ext uri="{FF2B5EF4-FFF2-40B4-BE49-F238E27FC236}">
                <a16:creationId xmlns:a16="http://schemas.microsoft.com/office/drawing/2014/main" id="{C3E67B14-FDC1-05C3-EDB6-314F2134A72B}"/>
              </a:ext>
            </a:extLst>
          </p:cNvPr>
          <p:cNvSpPr txBox="1"/>
          <p:nvPr/>
        </p:nvSpPr>
        <p:spPr>
          <a:xfrm>
            <a:off x="2641928" y="4025525"/>
            <a:ext cx="4800754" cy="1626086"/>
          </a:xfrm>
          <a:prstGeom prst="rect">
            <a:avLst/>
          </a:prstGeom>
          <a:noFill/>
        </p:spPr>
        <p:txBody>
          <a:bodyPr wrap="square" rtlCol="0">
            <a:spAutoFit/>
          </a:bodyPr>
          <a:lstStyle/>
          <a:p>
            <a:pPr marL="228600" algn="just">
              <a:spcBef>
                <a:spcPts val="200"/>
              </a:spcBef>
            </a:pPr>
            <a:r>
              <a:rPr lang="en-US" sz="1400" b="1" u="sng" dirty="0">
                <a:solidFill>
                  <a:prstClr val="black"/>
                </a:solidFill>
              </a:rPr>
              <a:t>Landslides</a:t>
            </a:r>
            <a:r>
              <a:rPr lang="en-US" sz="1400" b="1" dirty="0">
                <a:solidFill>
                  <a:prstClr val="black"/>
                </a:solidFill>
              </a:rPr>
              <a:t>: </a:t>
            </a:r>
          </a:p>
          <a:p>
            <a:pPr marL="228600" algn="just">
              <a:spcBef>
                <a:spcPts val="200"/>
              </a:spcBef>
            </a:pPr>
            <a:r>
              <a:rPr lang="en-US" sz="1200" dirty="0">
                <a:solidFill>
                  <a:prstClr val="black"/>
                </a:solidFill>
              </a:rPr>
              <a:t>Slides can be a common problem, especially on steep slopes. They are frequently caused by poor soils and oversaturation of the road base. Left unaddressed, slides can lead to unsafe conditions, road failures, or road closures. Fixes for slides vary greatly in scope and cost, but can include retaining walls, base excavation and rebuilding with geotextile fabric, sheet piling, or installation of soil nails or screws.</a:t>
            </a:r>
          </a:p>
        </p:txBody>
      </p:sp>
      <p:sp>
        <p:nvSpPr>
          <p:cNvPr id="18" name="TextBox 17">
            <a:extLst>
              <a:ext uri="{FF2B5EF4-FFF2-40B4-BE49-F238E27FC236}">
                <a16:creationId xmlns:a16="http://schemas.microsoft.com/office/drawing/2014/main" id="{0293FEB8-F2A4-E918-A801-5C24046CE690}"/>
              </a:ext>
            </a:extLst>
          </p:cNvPr>
          <p:cNvSpPr txBox="1"/>
          <p:nvPr/>
        </p:nvSpPr>
        <p:spPr>
          <a:xfrm>
            <a:off x="2641928" y="2433675"/>
            <a:ext cx="4800754" cy="1441420"/>
          </a:xfrm>
          <a:prstGeom prst="rect">
            <a:avLst/>
          </a:prstGeom>
          <a:noFill/>
        </p:spPr>
        <p:txBody>
          <a:bodyPr wrap="square" rtlCol="0">
            <a:spAutoFit/>
          </a:bodyPr>
          <a:lstStyle/>
          <a:p>
            <a:pPr marL="228600" algn="just">
              <a:spcBef>
                <a:spcPts val="200"/>
              </a:spcBef>
            </a:pPr>
            <a:r>
              <a:rPr lang="en-US" sz="1400" b="1" u="sng" dirty="0">
                <a:solidFill>
                  <a:prstClr val="black"/>
                </a:solidFill>
              </a:rPr>
              <a:t>Springs and Seeps</a:t>
            </a:r>
            <a:r>
              <a:rPr lang="en-US" sz="1400" b="1" dirty="0">
                <a:solidFill>
                  <a:prstClr val="black"/>
                </a:solidFill>
              </a:rPr>
              <a:t>: </a:t>
            </a:r>
          </a:p>
          <a:p>
            <a:pPr marL="228600" algn="just">
              <a:spcBef>
                <a:spcPts val="200"/>
              </a:spcBef>
            </a:pPr>
            <a:r>
              <a:rPr lang="en-US" sz="1200" dirty="0">
                <a:solidFill>
                  <a:prstClr val="black"/>
                </a:solidFill>
              </a:rPr>
              <a:t>Pennsylvania is blessed with a plentiful supply of groundwater. Unfortunately, this groundwater often creates problems on both paved and unpaved roads by saturating and weakening the road base and surface. Practices such as underdrains and French mattresses can be used to intercept this subsurface water before it impacts the road.</a:t>
            </a:r>
          </a:p>
        </p:txBody>
      </p:sp>
      <p:sp>
        <p:nvSpPr>
          <p:cNvPr id="19" name="TextBox 18">
            <a:extLst>
              <a:ext uri="{FF2B5EF4-FFF2-40B4-BE49-F238E27FC236}">
                <a16:creationId xmlns:a16="http://schemas.microsoft.com/office/drawing/2014/main" id="{D9B88662-5DBD-148A-0C77-D3FC064FE222}"/>
              </a:ext>
            </a:extLst>
          </p:cNvPr>
          <p:cNvSpPr txBox="1"/>
          <p:nvPr/>
        </p:nvSpPr>
        <p:spPr>
          <a:xfrm>
            <a:off x="2641928" y="789578"/>
            <a:ext cx="4800754" cy="1626086"/>
          </a:xfrm>
          <a:prstGeom prst="rect">
            <a:avLst/>
          </a:prstGeom>
          <a:noFill/>
        </p:spPr>
        <p:txBody>
          <a:bodyPr wrap="square" rtlCol="0">
            <a:spAutoFit/>
          </a:bodyPr>
          <a:lstStyle/>
          <a:p>
            <a:pPr marL="228600" algn="just">
              <a:spcBef>
                <a:spcPts val="200"/>
              </a:spcBef>
            </a:pPr>
            <a:r>
              <a:rPr lang="en-US" sz="1400" b="1" u="sng" dirty="0">
                <a:solidFill>
                  <a:prstClr val="black"/>
                </a:solidFill>
              </a:rPr>
              <a:t>Direct Drainage to Streams</a:t>
            </a:r>
            <a:r>
              <a:rPr lang="en-US" sz="1400" b="1" dirty="0">
                <a:solidFill>
                  <a:prstClr val="black"/>
                </a:solidFill>
              </a:rPr>
              <a:t>: </a:t>
            </a:r>
          </a:p>
          <a:p>
            <a:pPr marL="228600" algn="just">
              <a:spcBef>
                <a:spcPts val="200"/>
              </a:spcBef>
            </a:pPr>
            <a:r>
              <a:rPr lang="en-US" sz="1200" dirty="0">
                <a:solidFill>
                  <a:prstClr val="black"/>
                </a:solidFill>
              </a:rPr>
              <a:t>The “simplified” purpose of the DGLVR Program since its inception in 1997 is to “keep the mud out of the streams”. Unfortunately, road ditches often wash soil and road material directly to streams that lie at low points of the landscape. The Program implements a wide variety of practices to break up concentrated water runoff, spread it out, encourage it to soak into the ground, and keep road sediment out of the stream. </a:t>
            </a:r>
          </a:p>
        </p:txBody>
      </p:sp>
      <p:sp>
        <p:nvSpPr>
          <p:cNvPr id="20" name="TextBox 19">
            <a:extLst>
              <a:ext uri="{FF2B5EF4-FFF2-40B4-BE49-F238E27FC236}">
                <a16:creationId xmlns:a16="http://schemas.microsoft.com/office/drawing/2014/main" id="{66BC1D8E-12C4-36A6-65B6-C48E7A055FCE}"/>
              </a:ext>
            </a:extLst>
          </p:cNvPr>
          <p:cNvSpPr txBox="1"/>
          <p:nvPr/>
        </p:nvSpPr>
        <p:spPr>
          <a:xfrm>
            <a:off x="2641928" y="5746740"/>
            <a:ext cx="4800754" cy="1626086"/>
          </a:xfrm>
          <a:prstGeom prst="rect">
            <a:avLst/>
          </a:prstGeom>
          <a:noFill/>
        </p:spPr>
        <p:txBody>
          <a:bodyPr wrap="square" rtlCol="0">
            <a:spAutoFit/>
          </a:bodyPr>
          <a:lstStyle/>
          <a:p>
            <a:pPr marL="228600" algn="just">
              <a:spcBef>
                <a:spcPts val="200"/>
              </a:spcBef>
            </a:pPr>
            <a:r>
              <a:rPr lang="en-US" sz="1400" b="1" u="sng" dirty="0">
                <a:solidFill>
                  <a:prstClr val="black"/>
                </a:solidFill>
              </a:rPr>
              <a:t>Undersized Stream Pipes</a:t>
            </a:r>
            <a:r>
              <a:rPr lang="en-US" sz="1400" b="1" dirty="0">
                <a:solidFill>
                  <a:prstClr val="black"/>
                </a:solidFill>
              </a:rPr>
              <a:t>: </a:t>
            </a:r>
          </a:p>
          <a:p>
            <a:pPr marL="228600" algn="just">
              <a:spcBef>
                <a:spcPts val="200"/>
              </a:spcBef>
            </a:pPr>
            <a:r>
              <a:rPr lang="en-US" sz="1200" dirty="0">
                <a:solidFill>
                  <a:prstClr val="black"/>
                </a:solidFill>
              </a:rPr>
              <a:t>Stream pipes and bridges are often undersized to save on initial construction costs. Unfortunately, this often results in additional long term maintenance costs, along with a host of other environmental issues, over the life of the structure. Since 2015, the Program has limited stream crossing replacements to undersized crossings and has implemented policy to guide new structure installation. See page 3 inside for more details.</a:t>
            </a:r>
          </a:p>
        </p:txBody>
      </p:sp>
      <p:sp>
        <p:nvSpPr>
          <p:cNvPr id="21" name="TextBox 20">
            <a:extLst>
              <a:ext uri="{FF2B5EF4-FFF2-40B4-BE49-F238E27FC236}">
                <a16:creationId xmlns:a16="http://schemas.microsoft.com/office/drawing/2014/main" id="{CA6B60C5-2A24-7984-C486-A938A9ABBFF5}"/>
              </a:ext>
            </a:extLst>
          </p:cNvPr>
          <p:cNvSpPr txBox="1"/>
          <p:nvPr/>
        </p:nvSpPr>
        <p:spPr>
          <a:xfrm>
            <a:off x="2641928" y="7433070"/>
            <a:ext cx="4800754" cy="1626086"/>
          </a:xfrm>
          <a:prstGeom prst="rect">
            <a:avLst/>
          </a:prstGeom>
          <a:noFill/>
        </p:spPr>
        <p:txBody>
          <a:bodyPr wrap="square" rtlCol="0">
            <a:spAutoFit/>
          </a:bodyPr>
          <a:lstStyle/>
          <a:p>
            <a:pPr marL="228600" algn="just">
              <a:spcBef>
                <a:spcPts val="200"/>
              </a:spcBef>
            </a:pPr>
            <a:r>
              <a:rPr lang="en-US" sz="1400" b="1" u="sng" dirty="0">
                <a:solidFill>
                  <a:prstClr val="black"/>
                </a:solidFill>
              </a:rPr>
              <a:t>Inadequate Road Base and Shape</a:t>
            </a:r>
          </a:p>
          <a:p>
            <a:pPr marL="228600" algn="just">
              <a:spcBef>
                <a:spcPts val="200"/>
              </a:spcBef>
            </a:pPr>
            <a:r>
              <a:rPr lang="en-US" sz="1200" dirty="0">
                <a:solidFill>
                  <a:prstClr val="black"/>
                </a:solidFill>
              </a:rPr>
              <a:t>Road material is expensive, and often unpaved or low traffic paved roads are neglected in favor of resurfacing higher traffic routes. Practices such as adding competent road base material, raising the road profile, French mattresses, underdrains, and Driving Surface Aggregate (DSA) can be used to make the road the high point so water drains off of it while supporting the weight of traffic.</a:t>
            </a:r>
            <a:endParaRPr lang="en-US" sz="1200" b="1" dirty="0">
              <a:solidFill>
                <a:prstClr val="black"/>
              </a:solidFill>
            </a:endParaRPr>
          </a:p>
        </p:txBody>
      </p:sp>
      <p:pic>
        <p:nvPicPr>
          <p:cNvPr id="22" name="Picture 21" descr="A picture containing outdoor, ground, sky, road&#10;&#10;Description automatically generated">
            <a:extLst>
              <a:ext uri="{FF2B5EF4-FFF2-40B4-BE49-F238E27FC236}">
                <a16:creationId xmlns:a16="http://schemas.microsoft.com/office/drawing/2014/main" id="{D326C121-75E1-53E8-9F54-FF2F14F62A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4705" t="11264" r="134" b="23134"/>
          <a:stretch/>
        </p:blipFill>
        <p:spPr>
          <a:xfrm>
            <a:off x="248209" y="2522040"/>
            <a:ext cx="2529764" cy="1461590"/>
          </a:xfrm>
          <a:prstGeom prst="rect">
            <a:avLst/>
          </a:prstGeom>
          <a:ln>
            <a:solidFill>
              <a:schemeClr val="tx1"/>
            </a:solidFill>
          </a:ln>
          <a:effectLst>
            <a:outerShdw blurRad="292100" dist="139700" dir="2700000" algn="tl" rotWithShape="0">
              <a:srgbClr val="333333">
                <a:alpha val="65000"/>
              </a:srgbClr>
            </a:outerShdw>
          </a:effectLst>
        </p:spPr>
      </p:pic>
      <p:pic>
        <p:nvPicPr>
          <p:cNvPr id="23" name="Picture 22" descr="A dirt road in a forest&#10;&#10;Description automatically generated with medium confidence">
            <a:extLst>
              <a:ext uri="{FF2B5EF4-FFF2-40B4-BE49-F238E27FC236}">
                <a16:creationId xmlns:a16="http://schemas.microsoft.com/office/drawing/2014/main" id="{6173A48D-F893-B13C-9792-D8AC60A4985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8369" t="37415" r="12804" b="176"/>
          <a:stretch/>
        </p:blipFill>
        <p:spPr>
          <a:xfrm>
            <a:off x="248210" y="7495845"/>
            <a:ext cx="2544374" cy="1457964"/>
          </a:xfrm>
          <a:prstGeom prst="rect">
            <a:avLst/>
          </a:prstGeom>
          <a:ln>
            <a:solidFill>
              <a:schemeClr val="tx1"/>
            </a:solidFill>
          </a:ln>
          <a:effectLst>
            <a:outerShdw blurRad="292100" dist="139700" dir="2700000" algn="tl" rotWithShape="0">
              <a:srgbClr val="333333">
                <a:alpha val="65000"/>
              </a:srgbClr>
            </a:outerShdw>
          </a:effectLst>
        </p:spPr>
      </p:pic>
      <p:pic>
        <p:nvPicPr>
          <p:cNvPr id="24" name="Picture 23" descr="A picture containing ground, outdoor, nature, hole&#10;&#10;Description automatically generated">
            <a:extLst>
              <a:ext uri="{FF2B5EF4-FFF2-40B4-BE49-F238E27FC236}">
                <a16:creationId xmlns:a16="http://schemas.microsoft.com/office/drawing/2014/main" id="{7F3F5F88-CC4E-4856-9942-9D2225E27979}"/>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l="548" t="378" r="-350" b="21707"/>
          <a:stretch/>
        </p:blipFill>
        <p:spPr>
          <a:xfrm>
            <a:off x="255791" y="5818589"/>
            <a:ext cx="2514600" cy="1500752"/>
          </a:xfrm>
          <a:prstGeom prst="rect">
            <a:avLst/>
          </a:prstGeom>
          <a:ln w="12700">
            <a:solidFill>
              <a:schemeClr val="tx1"/>
            </a:solidFill>
          </a:ln>
          <a:effectLst>
            <a:outerShdw blurRad="203200" dir="15240000" sx="104000" sy="104000" algn="br" rotWithShape="0">
              <a:prstClr val="black">
                <a:alpha val="52000"/>
              </a:prstClr>
            </a:outerShdw>
          </a:effectLst>
        </p:spPr>
      </p:pic>
      <p:sp>
        <p:nvSpPr>
          <p:cNvPr id="25" name="Rectangle 210">
            <a:extLst>
              <a:ext uri="{FF2B5EF4-FFF2-40B4-BE49-F238E27FC236}">
                <a16:creationId xmlns:a16="http://schemas.microsoft.com/office/drawing/2014/main" id="{96FF56F6-EB65-712A-A230-19B97C30DCF1}"/>
              </a:ext>
            </a:extLst>
          </p:cNvPr>
          <p:cNvSpPr>
            <a:spLocks noChangeArrowheads="1"/>
          </p:cNvSpPr>
          <p:nvPr/>
        </p:nvSpPr>
        <p:spPr bwMode="auto">
          <a:xfrm>
            <a:off x="1479352" y="9248024"/>
            <a:ext cx="4645026" cy="646331"/>
          </a:xfrm>
          <a:prstGeom prst="rect">
            <a:avLst/>
          </a:prstGeom>
          <a:noFill/>
          <a:ln w="9525" algn="ctr">
            <a:noFill/>
            <a:miter lim="800000"/>
            <a:headEnd/>
            <a:tailEnd/>
          </a:ln>
        </p:spPr>
        <p:txBody>
          <a:bodyPr wrap="square">
            <a:spAutoFit/>
          </a:bodyPr>
          <a:lstStyle/>
          <a:p>
            <a:pPr algn="just" defTabSz="1463675">
              <a:spcBef>
                <a:spcPts val="200"/>
              </a:spcBef>
              <a:tabLst>
                <a:tab pos="457200" algn="l"/>
              </a:tabLst>
            </a:pPr>
            <a:r>
              <a:rPr lang="en-US" sz="900" dirty="0">
                <a:solidFill>
                  <a:srgbClr val="000000"/>
                </a:solidFill>
              </a:rPr>
              <a:t>This document was prepared jointly by the PA State Conservation Commission (SCC) and the PSU Center for Dirt and Gravel Road Studies through a contract with the SCC. Figures are based on GIS data supplied by conservation districts in January 2024. For more information, visit </a:t>
            </a:r>
            <a:r>
              <a:rPr lang="en-US" sz="900" dirty="0">
                <a:solidFill>
                  <a:srgbClr val="000000"/>
                </a:solidFill>
                <a:hlinkClick r:id="rId11"/>
              </a:rPr>
              <a:t>www.dirtandgravelroads.org</a:t>
            </a:r>
            <a:r>
              <a:rPr lang="en-US" sz="900" dirty="0">
                <a:solidFill>
                  <a:srgbClr val="000000"/>
                </a:solidFill>
              </a:rPr>
              <a:t>. </a:t>
            </a:r>
          </a:p>
        </p:txBody>
      </p:sp>
    </p:spTree>
    <p:extLst>
      <p:ext uri="{BB962C8B-B14F-4D97-AF65-F5344CB8AC3E}">
        <p14:creationId xmlns:p14="http://schemas.microsoft.com/office/powerpoint/2010/main" val="3926087070"/>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63675"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1463675"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4ce192a9-dbef-4c03-a9bc-6926f8c6175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8585E19E9FF54685767BCCDA089518" ma:contentTypeVersion="10" ma:contentTypeDescription="Create a new document." ma:contentTypeScope="" ma:versionID="3db00776d0bf8404f3c0a68f65a7dcb8">
  <xsd:schema xmlns:xsd="http://www.w3.org/2001/XMLSchema" xmlns:xs="http://www.w3.org/2001/XMLSchema" xmlns:p="http://schemas.microsoft.com/office/2006/metadata/properties" xmlns:ns3="4ce192a9-dbef-4c03-a9bc-6926f8c61758" targetNamespace="http://schemas.microsoft.com/office/2006/metadata/properties" ma:root="true" ma:fieldsID="4f431f8a54c46859e44b686bf6cef422" ns3:_="">
    <xsd:import namespace="4ce192a9-dbef-4c03-a9bc-6926f8c6175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e192a9-dbef-4c03-a9bc-6926f8c61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8545EF-CAFB-4BA9-AD7E-E241C2B094B9}">
  <ds:schemaRefs>
    <ds:schemaRef ds:uri="http://schemas.microsoft.com/sharepoint/v3/contenttype/forms"/>
  </ds:schemaRefs>
</ds:datastoreItem>
</file>

<file path=customXml/itemProps2.xml><?xml version="1.0" encoding="utf-8"?>
<ds:datastoreItem xmlns:ds="http://schemas.openxmlformats.org/officeDocument/2006/customXml" ds:itemID="{92D74F3C-C1EE-4E45-9B55-E7F6856A1EE1}">
  <ds:schemaRefs>
    <ds:schemaRef ds:uri="http://purl.org/dc/elements/1.1/"/>
    <ds:schemaRef ds:uri="http://schemas.microsoft.com/office/2006/metadata/properties"/>
    <ds:schemaRef ds:uri="4ce192a9-dbef-4c03-a9bc-6926f8c61758"/>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03C0C5F8-FF3B-490B-820C-968C808D77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e192a9-dbef-4c03-a9bc-6926f8c617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2195</TotalTime>
  <Words>876</Words>
  <Application>Microsoft Office PowerPoint</Application>
  <PresentationFormat>Custom</PresentationFormat>
  <Paragraphs>36</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Default Design</vt:lpstr>
      <vt:lpstr>PowerPoint Presentation</vt:lpstr>
      <vt:lpstr>PowerPoint Presentation</vt:lpstr>
    </vt:vector>
  </TitlesOfParts>
  <Company>Penn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Orser9</dc:creator>
  <cp:lastModifiedBy>Law, Sherri</cp:lastModifiedBy>
  <cp:revision>23</cp:revision>
  <cp:lastPrinted>2023-04-06T18:15:13Z</cp:lastPrinted>
  <dcterms:created xsi:type="dcterms:W3CDTF">2005-07-25T14:34:22Z</dcterms:created>
  <dcterms:modified xsi:type="dcterms:W3CDTF">2024-09-19T14:04:50Z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0x010100008585E19E9FF54685767BCCDA089518</vt:lpwstr>
  </property>
</Properties>
</file>